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5"/>
  </p:notesMasterIdLst>
  <p:handoutMasterIdLst>
    <p:handoutMasterId r:id="rId74"/>
  </p:handoutMasterIdLst>
  <p:sldIdLst>
    <p:sldId id="259" r:id="rId3"/>
    <p:sldId id="260" r:id="rId4"/>
    <p:sldId id="326" r:id="rId5"/>
    <p:sldId id="337" r:id="rId6"/>
    <p:sldId id="327" r:id="rId7"/>
    <p:sldId id="328" r:id="rId8"/>
    <p:sldId id="329" r:id="rId9"/>
    <p:sldId id="330" r:id="rId10"/>
    <p:sldId id="331" r:id="rId11"/>
    <p:sldId id="261" r:id="rId12"/>
    <p:sldId id="262" r:id="rId13"/>
    <p:sldId id="263" r:id="rId14"/>
    <p:sldId id="264" r:id="rId16"/>
    <p:sldId id="265" r:id="rId17"/>
    <p:sldId id="266" r:id="rId18"/>
    <p:sldId id="405" r:id="rId19"/>
    <p:sldId id="267" r:id="rId20"/>
    <p:sldId id="268" r:id="rId21"/>
    <p:sldId id="269" r:id="rId22"/>
    <p:sldId id="270" r:id="rId23"/>
    <p:sldId id="338" r:id="rId24"/>
    <p:sldId id="271" r:id="rId25"/>
    <p:sldId id="272" r:id="rId26"/>
    <p:sldId id="339" r:id="rId27"/>
    <p:sldId id="274" r:id="rId28"/>
    <p:sldId id="275" r:id="rId29"/>
    <p:sldId id="276" r:id="rId30"/>
    <p:sldId id="277" r:id="rId31"/>
    <p:sldId id="278" r:id="rId32"/>
    <p:sldId id="279" r:id="rId33"/>
    <p:sldId id="280" r:id="rId34"/>
    <p:sldId id="333" r:id="rId35"/>
    <p:sldId id="281" r:id="rId36"/>
    <p:sldId id="334" r:id="rId37"/>
    <p:sldId id="282" r:id="rId38"/>
    <p:sldId id="283" r:id="rId39"/>
    <p:sldId id="287" r:id="rId40"/>
    <p:sldId id="288" r:id="rId41"/>
    <p:sldId id="289" r:id="rId42"/>
    <p:sldId id="340" r:id="rId43"/>
    <p:sldId id="290" r:id="rId44"/>
    <p:sldId id="292" r:id="rId45"/>
    <p:sldId id="294" r:id="rId46"/>
    <p:sldId id="295" r:id="rId47"/>
    <p:sldId id="296" r:id="rId48"/>
    <p:sldId id="297" r:id="rId49"/>
    <p:sldId id="298" r:id="rId50"/>
    <p:sldId id="299" r:id="rId51"/>
    <p:sldId id="300" r:id="rId52"/>
    <p:sldId id="301" r:id="rId53"/>
    <p:sldId id="324" r:id="rId54"/>
    <p:sldId id="303" r:id="rId55"/>
    <p:sldId id="304" r:id="rId56"/>
    <p:sldId id="305" r:id="rId57"/>
    <p:sldId id="306" r:id="rId58"/>
    <p:sldId id="308" r:id="rId59"/>
    <p:sldId id="309" r:id="rId60"/>
    <p:sldId id="310" r:id="rId61"/>
    <p:sldId id="311" r:id="rId62"/>
    <p:sldId id="312" r:id="rId63"/>
    <p:sldId id="314" r:id="rId64"/>
    <p:sldId id="315" r:id="rId65"/>
    <p:sldId id="318" r:id="rId66"/>
    <p:sldId id="319" r:id="rId67"/>
    <p:sldId id="320" r:id="rId68"/>
    <p:sldId id="321" r:id="rId69"/>
    <p:sldId id="322" r:id="rId70"/>
    <p:sldId id="341" r:id="rId71"/>
    <p:sldId id="342" r:id="rId72"/>
    <p:sldId id="343" r:id="rId73"/>
  </p:sldIdLst>
  <p:sldSz cx="9144000" cy="6858000" type="screen4x3"/>
  <p:notesSz cx="6645275" cy="9779000"/>
  <p:defaultTextStyle>
    <a:defPPr>
      <a:defRPr lang="en-US"/>
    </a:defPPr>
    <a:lvl1pPr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initials="Kevi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C7CB"/>
    <a:srgbClr val="CC0000"/>
    <a:srgbClr val="FA0691"/>
    <a:srgbClr val="008000"/>
    <a:srgbClr val="CCECFF"/>
    <a:srgbClr val="FFCC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2" autoAdjust="0"/>
    <p:restoredTop sz="94607" autoAdjust="0"/>
  </p:normalViewPr>
  <p:slideViewPr>
    <p:cSldViewPr>
      <p:cViewPr varScale="1">
        <p:scale>
          <a:sx n="106" d="100"/>
          <a:sy n="106" d="100"/>
        </p:scale>
        <p:origin x="1680" y="168"/>
      </p:cViewPr>
      <p:guideLst>
        <p:guide orient="horz" pos="2160"/>
        <p:guide pos="290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8" Type="http://schemas.openxmlformats.org/officeDocument/2006/relationships/commentAuthors" Target="commentAuthors.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7.xml"/><Relationship Id="rId8" Type="http://schemas.openxmlformats.org/officeDocument/2006/relationships/slide" Target="slides/slide15.xml"/><Relationship Id="rId7" Type="http://schemas.openxmlformats.org/officeDocument/2006/relationships/slide" Target="slides/slide14.xml"/><Relationship Id="rId6" Type="http://schemas.openxmlformats.org/officeDocument/2006/relationships/slide" Target="slides/slide13.xml"/><Relationship Id="rId54" Type="http://schemas.openxmlformats.org/officeDocument/2006/relationships/slide" Target="slides/slide67.xml"/><Relationship Id="rId53" Type="http://schemas.openxmlformats.org/officeDocument/2006/relationships/slide" Target="slides/slide66.xml"/><Relationship Id="rId52" Type="http://schemas.openxmlformats.org/officeDocument/2006/relationships/slide" Target="slides/slide65.xml"/><Relationship Id="rId51" Type="http://schemas.openxmlformats.org/officeDocument/2006/relationships/slide" Target="slides/slide64.xml"/><Relationship Id="rId50" Type="http://schemas.openxmlformats.org/officeDocument/2006/relationships/slide" Target="slides/slide63.xml"/><Relationship Id="rId5" Type="http://schemas.openxmlformats.org/officeDocument/2006/relationships/slide" Target="slides/slide12.xml"/><Relationship Id="rId49" Type="http://schemas.openxmlformats.org/officeDocument/2006/relationships/slide" Target="slides/slide62.xml"/><Relationship Id="rId48" Type="http://schemas.openxmlformats.org/officeDocument/2006/relationships/slide" Target="slides/slide61.xml"/><Relationship Id="rId47" Type="http://schemas.openxmlformats.org/officeDocument/2006/relationships/slide" Target="slides/slide60.xml"/><Relationship Id="rId46" Type="http://schemas.openxmlformats.org/officeDocument/2006/relationships/slide" Target="slides/slide59.xml"/><Relationship Id="rId45" Type="http://schemas.openxmlformats.org/officeDocument/2006/relationships/slide" Target="slides/slide58.xml"/><Relationship Id="rId44" Type="http://schemas.openxmlformats.org/officeDocument/2006/relationships/slide" Target="slides/slide57.xml"/><Relationship Id="rId43" Type="http://schemas.openxmlformats.org/officeDocument/2006/relationships/slide" Target="slides/slide56.xml"/><Relationship Id="rId42" Type="http://schemas.openxmlformats.org/officeDocument/2006/relationships/slide" Target="slides/slide55.xml"/><Relationship Id="rId41" Type="http://schemas.openxmlformats.org/officeDocument/2006/relationships/slide" Target="slides/slide54.xml"/><Relationship Id="rId40" Type="http://schemas.openxmlformats.org/officeDocument/2006/relationships/slide" Target="slides/slide53.xml"/><Relationship Id="rId4" Type="http://schemas.openxmlformats.org/officeDocument/2006/relationships/slide" Target="slides/slide11.xml"/><Relationship Id="rId39" Type="http://schemas.openxmlformats.org/officeDocument/2006/relationships/slide" Target="slides/slide52.xml"/><Relationship Id="rId38" Type="http://schemas.openxmlformats.org/officeDocument/2006/relationships/slide" Target="slides/slide51.xml"/><Relationship Id="rId37" Type="http://schemas.openxmlformats.org/officeDocument/2006/relationships/slide" Target="slides/slide49.xml"/><Relationship Id="rId36" Type="http://schemas.openxmlformats.org/officeDocument/2006/relationships/slide" Target="slides/slide47.xml"/><Relationship Id="rId35" Type="http://schemas.openxmlformats.org/officeDocument/2006/relationships/slide" Target="slides/slide46.xml"/><Relationship Id="rId34" Type="http://schemas.openxmlformats.org/officeDocument/2006/relationships/slide" Target="slides/slide45.xml"/><Relationship Id="rId33" Type="http://schemas.openxmlformats.org/officeDocument/2006/relationships/slide" Target="slides/slide44.xml"/><Relationship Id="rId32" Type="http://schemas.openxmlformats.org/officeDocument/2006/relationships/slide" Target="slides/slide43.xml"/><Relationship Id="rId31" Type="http://schemas.openxmlformats.org/officeDocument/2006/relationships/slide" Target="slides/slide42.xml"/><Relationship Id="rId30" Type="http://schemas.openxmlformats.org/officeDocument/2006/relationships/slide" Target="slides/slide41.xml"/><Relationship Id="rId3" Type="http://schemas.openxmlformats.org/officeDocument/2006/relationships/slide" Target="slides/slide10.xml"/><Relationship Id="rId29" Type="http://schemas.openxmlformats.org/officeDocument/2006/relationships/slide" Target="slides/slide39.xml"/><Relationship Id="rId28" Type="http://schemas.openxmlformats.org/officeDocument/2006/relationships/slide" Target="slides/slide38.xml"/><Relationship Id="rId27" Type="http://schemas.openxmlformats.org/officeDocument/2006/relationships/slide" Target="slides/slide37.xml"/><Relationship Id="rId26" Type="http://schemas.openxmlformats.org/officeDocument/2006/relationships/slide" Target="slides/slide36.xml"/><Relationship Id="rId25" Type="http://schemas.openxmlformats.org/officeDocument/2006/relationships/slide" Target="slides/slide35.xml"/><Relationship Id="rId24" Type="http://schemas.openxmlformats.org/officeDocument/2006/relationships/slide" Target="slides/slide33.xml"/><Relationship Id="rId23" Type="http://schemas.openxmlformats.org/officeDocument/2006/relationships/slide" Target="slides/slide32.xml"/><Relationship Id="rId22" Type="http://schemas.openxmlformats.org/officeDocument/2006/relationships/slide" Target="slides/slide31.xml"/><Relationship Id="rId21" Type="http://schemas.openxmlformats.org/officeDocument/2006/relationships/slide" Target="slides/slide30.xml"/><Relationship Id="rId20" Type="http://schemas.openxmlformats.org/officeDocument/2006/relationships/slide" Target="slides/slide29.xml"/><Relationship Id="rId2" Type="http://schemas.openxmlformats.org/officeDocument/2006/relationships/slide" Target="slides/slide2.xml"/><Relationship Id="rId19" Type="http://schemas.openxmlformats.org/officeDocument/2006/relationships/slide" Target="slides/slide28.xml"/><Relationship Id="rId18" Type="http://schemas.openxmlformats.org/officeDocument/2006/relationships/slide" Target="slides/slide27.xml"/><Relationship Id="rId17" Type="http://schemas.openxmlformats.org/officeDocument/2006/relationships/slide" Target="slides/slide26.xml"/><Relationship Id="rId16" Type="http://schemas.openxmlformats.org/officeDocument/2006/relationships/slide" Target="slides/slide25.xml"/><Relationship Id="rId15" Type="http://schemas.openxmlformats.org/officeDocument/2006/relationships/slide" Target="slides/slide23.xml"/><Relationship Id="rId14" Type="http://schemas.openxmlformats.org/officeDocument/2006/relationships/slide" Target="slides/slide22.xml"/><Relationship Id="rId13" Type="http://schemas.openxmlformats.org/officeDocument/2006/relationships/slide" Target="slides/slide21.xml"/><Relationship Id="rId12" Type="http://schemas.openxmlformats.org/officeDocument/2006/relationships/slide" Target="slides/slide20.xml"/><Relationship Id="rId11" Type="http://schemas.openxmlformats.org/officeDocument/2006/relationships/slide" Target="slides/slide19.xml"/><Relationship Id="rId10" Type="http://schemas.openxmlformats.org/officeDocument/2006/relationships/slide" Target="slides/slide18.xml"/><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2T09:42:32.737"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9138" name="Rectangle 2"/>
          <p:cNvSpPr>
            <a:spLocks noGrp="1" noChangeArrowheads="1"/>
          </p:cNvSpPr>
          <p:nvPr>
            <p:ph type="hdr" sz="quarter"/>
          </p:nvPr>
        </p:nvSpPr>
        <p:spPr bwMode="auto">
          <a:xfrm>
            <a:off x="0" y="0"/>
            <a:ext cx="2879725" cy="48895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503050405090304" pitchFamily="18" charset="0"/>
              </a:defRPr>
            </a:lvl1pPr>
          </a:lstStyle>
          <a:p>
            <a:pPr>
              <a:defRPr/>
            </a:pPr>
            <a:endParaRPr lang="zh-CN" altLang="en-US"/>
          </a:p>
        </p:txBody>
      </p:sp>
      <p:sp>
        <p:nvSpPr>
          <p:cNvPr id="859139" name="Rectangle 3"/>
          <p:cNvSpPr>
            <a:spLocks noGrp="1" noChangeArrowheads="1"/>
          </p:cNvSpPr>
          <p:nvPr>
            <p:ph type="dt" sz="quarter" idx="1"/>
          </p:nvPr>
        </p:nvSpPr>
        <p:spPr bwMode="auto">
          <a:xfrm>
            <a:off x="3763963" y="0"/>
            <a:ext cx="2879725" cy="48895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503050405090304" pitchFamily="18" charset="0"/>
              </a:defRPr>
            </a:lvl1pPr>
          </a:lstStyle>
          <a:p>
            <a:pPr>
              <a:defRPr/>
            </a:pPr>
            <a:endParaRPr lang="en-US" altLang="zh-CN"/>
          </a:p>
        </p:txBody>
      </p:sp>
      <p:sp>
        <p:nvSpPr>
          <p:cNvPr id="859140" name="Rectangle 4"/>
          <p:cNvSpPr>
            <a:spLocks noGrp="1" noChangeArrowheads="1"/>
          </p:cNvSpPr>
          <p:nvPr>
            <p:ph type="ftr" sz="quarter" idx="2"/>
          </p:nvPr>
        </p:nvSpPr>
        <p:spPr bwMode="auto">
          <a:xfrm>
            <a:off x="0" y="9288463"/>
            <a:ext cx="2879725" cy="48895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503050405090304" pitchFamily="18" charset="0"/>
              </a:defRPr>
            </a:lvl1pPr>
          </a:lstStyle>
          <a:p>
            <a:pPr>
              <a:defRPr/>
            </a:pPr>
            <a:endParaRPr lang="en-US" altLang="zh-CN"/>
          </a:p>
        </p:txBody>
      </p:sp>
      <p:sp>
        <p:nvSpPr>
          <p:cNvPr id="859141" name="Rectangle 5"/>
          <p:cNvSpPr>
            <a:spLocks noGrp="1" noChangeArrowheads="1"/>
          </p:cNvSpPr>
          <p:nvPr>
            <p:ph type="sldNum" sz="quarter" idx="3"/>
          </p:nvPr>
        </p:nvSpPr>
        <p:spPr bwMode="auto">
          <a:xfrm>
            <a:off x="3763963" y="9288463"/>
            <a:ext cx="2879725" cy="48895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503050405090304" pitchFamily="18" charset="0"/>
              </a:defRPr>
            </a:lvl1pPr>
          </a:lstStyle>
          <a:p>
            <a:pPr>
              <a:defRPr/>
            </a:pPr>
            <a:fld id="{01D422EF-3056-4ABA-9D41-7015115FDAD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879725" cy="48895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50305040509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763963" y="0"/>
            <a:ext cx="2879725" cy="48895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503050405090304" pitchFamily="18" charset="0"/>
              </a:defRPr>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ln>
        </p:spPr>
      </p:sp>
      <p:sp>
        <p:nvSpPr>
          <p:cNvPr id="24581" name="Rectangle 5"/>
          <p:cNvSpPr>
            <a:spLocks noGrp="1" noChangeArrowheads="1"/>
          </p:cNvSpPr>
          <p:nvPr>
            <p:ph type="body" sz="quarter" idx="3"/>
          </p:nvPr>
        </p:nvSpPr>
        <p:spPr bwMode="auto">
          <a:xfrm>
            <a:off x="665163" y="4645025"/>
            <a:ext cx="5314950" cy="440055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9288463"/>
            <a:ext cx="2879725" cy="48895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50305040509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763963" y="9288463"/>
            <a:ext cx="2879725" cy="48895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503050405090304" pitchFamily="18" charset="0"/>
              </a:defRPr>
            </a:lvl1pPr>
          </a:lstStyle>
          <a:p>
            <a:pPr>
              <a:defRPr/>
            </a:pPr>
            <a:fld id="{5A07343E-1653-476A-84B9-17C5B45F51F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A1110DF-6E6D-430F-9803-7D839F96C927}" type="slidenum">
              <a:rPr lang="zh-CN" altLang="en-US"/>
            </a:fld>
            <a:endParaRPr lang="en-US" altLang="zh-CN"/>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r>
              <a:rPr lang="en-US" altLang="zh-CN"/>
              <a:t>Value parameter</a:t>
            </a:r>
            <a:endParaRPr lang="en-US" altLang="zh-CN"/>
          </a:p>
          <a:p>
            <a:pPr eaLnBrk="1" hangingPunct="1"/>
            <a:r>
              <a:rPr lang="en-US" altLang="zh-CN"/>
              <a:t>Format parameter</a:t>
            </a:r>
            <a:endParaRPr lang="en-US" altLang="zh-CN"/>
          </a:p>
          <a:p>
            <a:pPr eaLnBrk="1" hangingPunct="1"/>
            <a:r>
              <a:rPr lang="en-US" altLang="zh-CN"/>
              <a:t>Actual parameter</a:t>
            </a:r>
            <a:endParaRPr lang="en-US" altLang="zh-CN"/>
          </a:p>
          <a:p>
            <a:pPr eaLnBrk="1" hangingPunct="1"/>
            <a:r>
              <a:rPr lang="en-US" altLang="zh-CN"/>
              <a:t>Copy constructor</a:t>
            </a:r>
            <a:endParaRPr lang="en-US" altLang="zh-CN"/>
          </a:p>
          <a:p>
            <a:pPr eaLnBrk="1" hangingPunct="1"/>
            <a:r>
              <a:rPr lang="en-US" altLang="zh-CN"/>
              <a:t>Destructor</a:t>
            </a:r>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ECBD642-C43A-4551-946D-A51C7B14F12C}" type="slidenum">
              <a:rPr lang="zh-CN" altLang="en-US"/>
            </a:fld>
            <a:endParaRPr lang="en-US" altLang="zh-CN"/>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5E9E8CA-6719-403C-BF0C-36002D906DE1}" type="slidenum">
              <a:rPr lang="zh-CN" altLang="en-US"/>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33FA571-47D7-454D-B4D8-72504AE93676}" type="slidenum">
              <a:rPr lang="zh-CN" altLang="en-US"/>
            </a:fld>
            <a:endParaRPr lang="en-US" altLang="zh-CN"/>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10741D5-D3FA-407B-910A-371822A44E03}" type="slidenum">
              <a:rPr lang="zh-CN" altLang="en-US"/>
            </a:fld>
            <a:endParaRPr lang="en-US" altLang="zh-CN"/>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DD9A76C-02DF-4486-AC9C-61A91A843384}" type="slidenum">
              <a:rPr lang="zh-CN" altLang="en-US"/>
            </a:fld>
            <a:endParaRPr lang="en-US" altLang="zh-CN"/>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BE4572D-58E1-4F4E-80C2-89925450CA5A}" type="slidenum">
              <a:rPr lang="zh-CN" altLang="en-US"/>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1F2D9B2-D008-494D-8A59-5A119914642B}" type="slidenum">
              <a:rPr lang="zh-CN" altLang="en-US"/>
            </a:fld>
            <a:endParaRPr lang="en-US" altLang="zh-CN"/>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D496200-DEC1-4E77-898E-84CD49BF8444}" type="slidenum">
              <a:rPr lang="zh-CN" altLang="en-US"/>
            </a:fld>
            <a:endParaRPr lang="en-US" altLang="zh-CN"/>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9DA3E7E-FB27-4BF1-B286-D6CCC143457F}" type="slidenum">
              <a:rPr lang="zh-CN" altLang="en-US"/>
            </a:fld>
            <a:endParaRPr lang="en-US" altLang="zh-CN"/>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D19358C-3D5E-4954-8336-06BCEDD0CA1E}" type="slidenum">
              <a:rPr lang="zh-CN" altLang="en-US"/>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56FE769-CEAF-403B-A288-D54E8AD362C8}" type="slidenum">
              <a:rPr lang="zh-CN" altLang="en-US"/>
            </a:fld>
            <a:endParaRPr lang="en-US" altLang="zh-CN"/>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r>
              <a:rPr lang="en-US" altLang="zh-CN"/>
              <a:t>Value parameter</a:t>
            </a:r>
            <a:endParaRPr lang="en-US" altLang="zh-CN"/>
          </a:p>
          <a:p>
            <a:pPr eaLnBrk="1" hangingPunct="1"/>
            <a:r>
              <a:rPr lang="en-US" altLang="zh-CN"/>
              <a:t>Format parameter</a:t>
            </a:r>
            <a:endParaRPr lang="en-US" altLang="zh-CN"/>
          </a:p>
          <a:p>
            <a:pPr eaLnBrk="1" hangingPunct="1"/>
            <a:r>
              <a:rPr lang="en-US" altLang="zh-CN"/>
              <a:t>Actual parameter</a:t>
            </a:r>
            <a:endParaRPr lang="en-US" altLang="zh-CN"/>
          </a:p>
          <a:p>
            <a:pPr eaLnBrk="1" hangingPunct="1"/>
            <a:r>
              <a:rPr lang="en-US" altLang="zh-CN"/>
              <a:t>Copy constructor</a:t>
            </a:r>
            <a:endParaRPr lang="en-US" altLang="zh-CN"/>
          </a:p>
          <a:p>
            <a:pPr eaLnBrk="1" hangingPunct="1"/>
            <a:r>
              <a:rPr lang="en-US" altLang="zh-CN"/>
              <a:t>Destructor</a:t>
            </a:r>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F580BC4-1930-4902-9CF2-11B02E8162C3}" type="slidenum">
              <a:rPr lang="zh-CN" altLang="en-US"/>
            </a:fld>
            <a:endParaRPr lang="en-US" altLang="zh-CN"/>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490ACF1-7C9E-4A63-8427-AA77CDC94269}" type="slidenum">
              <a:rPr lang="zh-CN" altLang="en-US"/>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052A95D-0EC6-4303-8DC0-DE19ECCA5B00}" type="slidenum">
              <a:rPr lang="zh-CN" altLang="en-US"/>
            </a:fld>
            <a:endParaRPr lang="en-US" altLang="zh-CN"/>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C087EC-2F6C-4E15-BE13-E74AEFBA9E83}" type="slidenum">
              <a:rPr lang="zh-CN" altLang="en-US"/>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B2EBEF0-B0CD-46F0-B659-46A204010765}" type="slidenum">
              <a:rPr lang="zh-CN" altLang="en-US"/>
            </a:fld>
            <a:endParaRPr lang="en-US" altLang="zh-CN"/>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9F9E64C-A6E5-412A-AEE9-C46C2137A11E}" type="slidenum">
              <a:rPr lang="zh-CN" altLang="en-US"/>
            </a:fld>
            <a:endParaRPr lang="en-US" altLang="zh-CN"/>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C052C8F-36AC-4ABD-B1F4-A86D2B1C450E}" type="slidenum">
              <a:rPr lang="zh-CN" altLang="en-US"/>
            </a:fld>
            <a:endParaRPr lang="en-US" altLang="zh-CN"/>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80E6E22-F462-474D-9EA7-FDD4E6A35335}" type="slidenum">
              <a:rPr lang="zh-CN" altLang="en-US"/>
            </a:fld>
            <a:endParaRPr lang="en-US" altLang="zh-CN"/>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0D652D43-0DBA-499B-B966-F1C76F76B89A}" type="slidenum">
              <a:rPr lang="zh-CN" altLang="en-US"/>
            </a:fld>
            <a:endParaRPr lang="en-US" altLang="zh-CN"/>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8720F1A-94BB-4190-98C0-ECA4A31A772E}" type="slidenum">
              <a:rPr lang="zh-CN" altLang="en-US"/>
            </a:fld>
            <a:endParaRPr lang="en-US" altLang="zh-CN"/>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4D5883D-19EB-4C33-8008-85D8D3B350DC}" type="slidenum">
              <a:rPr lang="zh-CN" altLang="en-US"/>
            </a:fld>
            <a:endParaRPr lang="en-US" altLang="zh-CN"/>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sz="1400"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4F406EBB-8AD8-427D-ADA5-1BDCBEDF642D}" type="slidenum">
              <a:rPr lang="zh-CN" altLang="en-US"/>
            </a:fld>
            <a:endParaRPr lang="en-US" altLang="zh-CN"/>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B4C7EDA-9287-404E-95F2-3BEBBCFAE668}" type="slidenum">
              <a:rPr lang="zh-CN" altLang="en-US"/>
            </a:fld>
            <a:endParaRPr lang="en-US" altLang="zh-CN"/>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1C02A05-83C1-45CB-A57C-8D01FFCAE710}" type="slidenum">
              <a:rPr lang="zh-CN" altLang="en-US"/>
            </a:fld>
            <a:endParaRPr lang="en-US" altLang="zh-CN"/>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4956600-607E-4A02-8AA8-368D949D8600}" type="slidenum">
              <a:rPr lang="zh-CN" altLang="en-US"/>
            </a:fld>
            <a:endParaRPr lang="en-US" altLang="zh-CN"/>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47D315A9-0B5F-48F1-BF06-D7C7E3693CD0}" type="slidenum">
              <a:rPr lang="zh-CN" altLang="en-US"/>
            </a:fld>
            <a:endParaRPr lang="en-US" altLang="zh-CN"/>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A6CEBBE-5D77-4AEA-89F1-6CDEC4497D27}" type="slidenum">
              <a:rPr lang="zh-CN" altLang="en-US"/>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FD6E7ED-FD12-46B0-BC3F-862EC06EC40A}" type="slidenum">
              <a:rPr lang="zh-CN" altLang="en-US"/>
            </a:fld>
            <a:endParaRPr lang="en-US" altLang="zh-CN"/>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D9FC691F-17A5-47C1-B486-E1772E090365}" type="slidenum">
              <a:rPr lang="zh-CN" altLang="en-US"/>
            </a:fld>
            <a:endParaRPr lang="en-US" altLang="zh-CN"/>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400EA63-8844-4AF3-99E2-108819B6299F}" type="slidenum">
              <a:rPr lang="zh-CN" altLang="en-US"/>
            </a:fld>
            <a:endParaRPr lang="en-US" altLang="zh-CN"/>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xfrm>
            <a:off x="885825" y="4645025"/>
            <a:ext cx="4873625" cy="4400550"/>
          </a:xfrm>
          <a:noFill/>
        </p:spPr>
        <p:txBody>
          <a:bodyPr/>
          <a:lstStyle/>
          <a:p>
            <a:pPr eaLnBrk="1" hangingPunct="1"/>
            <a:r>
              <a:rPr lang="zh-CN" altLang="en-US" sz="3200" b="1">
                <a:latin typeface="Comic Sans MS" panose="030F0902030302020204" pitchFamily="66" charset="0"/>
                <a:cs typeface="Times New Roman" panose="02020503050405090304" pitchFamily="18" charset="0"/>
              </a:rPr>
              <a:t>注意本教材的定义是把</a:t>
            </a:r>
            <a:r>
              <a:rPr lang="en-US" altLang="zh-CN" sz="3200" b="1">
                <a:latin typeface="Comic Sans MS" panose="030F0902030302020204" pitchFamily="66" charset="0"/>
                <a:cs typeface="Times New Roman" panose="02020503050405090304" pitchFamily="18" charset="0"/>
              </a:rPr>
              <a:t>O</a:t>
            </a:r>
            <a:r>
              <a:rPr lang="zh-CN" altLang="en-US" sz="3200" b="1">
                <a:latin typeface="Comic Sans MS" panose="030F0902030302020204" pitchFamily="66" charset="0"/>
                <a:cs typeface="Times New Roman" panose="02020503050405090304" pitchFamily="18" charset="0"/>
              </a:rPr>
              <a:t>中的存在</a:t>
            </a:r>
            <a:r>
              <a:rPr lang="en-US" altLang="zh-CN" sz="3200" b="1">
                <a:latin typeface="Comic Sans MS" panose="030F0902030302020204" pitchFamily="66" charset="0"/>
                <a:cs typeface="Times New Roman" panose="02020503050405090304" pitchFamily="18" charset="0"/>
              </a:rPr>
              <a:t>c</a:t>
            </a:r>
            <a:r>
              <a:rPr lang="zh-CN" altLang="en-US" sz="3200" b="1">
                <a:latin typeface="Comic Sans MS" panose="030F0902030302020204" pitchFamily="66" charset="0"/>
                <a:cs typeface="Times New Roman" panose="02020503050405090304" pitchFamily="18" charset="0"/>
              </a:rPr>
              <a:t>改为任意</a:t>
            </a:r>
            <a:r>
              <a:rPr lang="en-US" altLang="zh-CN" sz="3200" b="1">
                <a:latin typeface="Comic Sans MS" panose="030F0902030302020204" pitchFamily="66" charset="0"/>
                <a:cs typeface="Times New Roman" panose="02020503050405090304" pitchFamily="18" charset="0"/>
              </a:rPr>
              <a:t>c, </a:t>
            </a:r>
            <a:r>
              <a:rPr lang="el-GR" altLang="zh-CN" sz="1400" b="1">
                <a:latin typeface="Comic Sans MS" panose="030F0902030302020204" pitchFamily="66" charset="0"/>
                <a:cs typeface="Times New Roman" panose="02020503050405090304" pitchFamily="18" charset="0"/>
              </a:rPr>
              <a:t>ω</a:t>
            </a:r>
            <a:r>
              <a:rPr lang="zh-CN" altLang="en-US" sz="1400" b="1">
                <a:latin typeface="Comic Sans MS" panose="030F0902030302020204" pitchFamily="66" charset="0"/>
                <a:cs typeface="Times New Roman" panose="02020503050405090304" pitchFamily="18" charset="0"/>
              </a:rPr>
              <a:t>同理</a:t>
            </a:r>
            <a:endParaRPr lang="zh-CN" altLang="en-US" sz="1400" b="1">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BE43FDB9-477C-476A-B0AA-ECED7D6D4B19}" type="slidenum">
              <a:rPr lang="zh-CN" altLang="en-US"/>
            </a:fld>
            <a:endParaRPr lang="en-US" altLang="zh-CN"/>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740A62B-A38C-4841-912F-04A9B0536E78}" type="slidenum">
              <a:rPr lang="zh-CN" altLang="en-US"/>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sz="1400"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F5739E6-79CE-495B-88D1-1D567F7BCF19}" type="slidenum">
              <a:rPr lang="zh-CN" altLang="en-US"/>
            </a:fld>
            <a:endParaRPr lang="en-US" altLang="zh-CN"/>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xfrm>
            <a:off x="885825" y="4645025"/>
            <a:ext cx="4873625" cy="4400550"/>
          </a:xfrm>
          <a:noFill/>
        </p:spPr>
        <p:txBody>
          <a:bodyPr/>
          <a:lstStyle/>
          <a:p>
            <a:pPr eaLnBrk="1" hangingPunct="1"/>
            <a:r>
              <a:rPr lang="en-US" altLang="zh-CN" sz="1400" b="1">
                <a:latin typeface="Comic Sans MS" panose="030F0902030302020204" pitchFamily="66" charset="0"/>
              </a:rPr>
              <a:t>5.2 </a:t>
            </a:r>
            <a:r>
              <a:rPr lang="zh-CN" altLang="en-US" sz="1400" b="1">
                <a:latin typeface="Comic Sans MS" panose="030F0902030302020204" pitchFamily="66" charset="0"/>
              </a:rPr>
              <a:t>常用渐进标记，</a:t>
            </a:r>
            <a:r>
              <a:rPr lang="en-US" altLang="zh-CN" sz="1400" b="1">
                <a:latin typeface="Comic Sans MS" panose="030F0902030302020204" pitchFamily="66" charset="0"/>
              </a:rPr>
              <a:t>⊕</a:t>
            </a:r>
            <a:r>
              <a:rPr lang="zh-CN" altLang="en-US" sz="1400" b="1">
                <a:latin typeface="Comic Sans MS" panose="030F0902030302020204" pitchFamily="66" charset="0"/>
              </a:rPr>
              <a:t>符号可以是</a:t>
            </a:r>
            <a:r>
              <a:rPr lang="en-US" altLang="zh-CN" sz="1400" b="1">
                <a:latin typeface="Comic Sans MS" panose="030F0902030302020204" pitchFamily="66" charset="0"/>
              </a:rPr>
              <a:t>O</a:t>
            </a:r>
            <a:r>
              <a:rPr lang="zh-CN" altLang="en-US" sz="1400" b="1">
                <a:latin typeface="Comic Sans MS" panose="030F0902030302020204" pitchFamily="66" charset="0"/>
              </a:rPr>
              <a:t>、</a:t>
            </a:r>
            <a:r>
              <a:rPr lang="el-GR" altLang="zh-CN" sz="1600" b="1">
                <a:latin typeface="Comic Sans MS" panose="030F0902030302020204" pitchFamily="66" charset="0"/>
                <a:cs typeface="Times New Roman" panose="02020503050405090304" pitchFamily="18" charset="0"/>
              </a:rPr>
              <a:t>Ω</a:t>
            </a:r>
            <a:r>
              <a:rPr lang="zh-CN" altLang="en-US" sz="1400" b="1">
                <a:latin typeface="Comic Sans MS" panose="030F0902030302020204" pitchFamily="66" charset="0"/>
              </a:rPr>
              <a:t>、</a:t>
            </a:r>
            <a:r>
              <a:rPr lang="el-GR" altLang="zh-CN" sz="1400" b="1">
                <a:latin typeface="Comic Sans MS" panose="030F0902030302020204" pitchFamily="66" charset="0"/>
                <a:cs typeface="Times New Roman" panose="02020503050405090304" pitchFamily="18" charset="0"/>
              </a:rPr>
              <a:t>Θ</a:t>
            </a:r>
            <a:r>
              <a:rPr lang="zh-CN" altLang="en-US" sz="1400" b="1">
                <a:latin typeface="Comic Sans MS" panose="030F0902030302020204" pitchFamily="66" charset="0"/>
              </a:rPr>
              <a:t>之一</a:t>
            </a:r>
            <a:endParaRPr lang="zh-CN" altLang="en-US" sz="1400" b="1">
              <a:latin typeface="Comic Sans MS" panose="030F0902030302020204" pitchFamily="66" charset="0"/>
            </a:endParaRPr>
          </a:p>
          <a:p>
            <a:pPr lvl="1" eaLnBrk="1" hangingPunct="1"/>
            <a:r>
              <a:rPr lang="en-US" altLang="zh-CN" sz="1400" b="1">
                <a:latin typeface="Comic Sans MS" panose="030F0902030302020204" pitchFamily="66" charset="0"/>
              </a:rPr>
              <a:t>E1:	C				⊕(1)</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E2: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k</a:t>
            </a:r>
            <a:r>
              <a:rPr lang="en-US" altLang="zh-CN" sz="1400" b="1" baseline="-25000">
                <a:latin typeface="Comic Sans MS" panose="030F0902030302020204" pitchFamily="66" charset="0"/>
                <a:cs typeface="Times New Roman" panose="02020503050405090304" pitchFamily="18" charset="0"/>
              </a:rPr>
              <a:t>i=0</a:t>
            </a:r>
            <a:r>
              <a:rPr lang="en-US" altLang="zh-CN" sz="1400" b="1">
                <a:latin typeface="Comic Sans MS" panose="030F0902030302020204" pitchFamily="66" charset="0"/>
                <a:cs typeface="Times New Roman" panose="02020503050405090304" pitchFamily="18" charset="0"/>
              </a:rPr>
              <a:t> c</a:t>
            </a:r>
            <a:r>
              <a:rPr lang="en-US" altLang="zh-CN" sz="1400" b="1" baseline="-25000">
                <a:latin typeface="Comic Sans MS" panose="030F0902030302020204" pitchFamily="66" charset="0"/>
                <a:cs typeface="Times New Roman" panose="02020503050405090304" pitchFamily="18" charset="0"/>
              </a:rPr>
              <a:t>i</a:t>
            </a:r>
            <a:r>
              <a:rPr lang="en-US" altLang="zh-CN" sz="1400" b="1">
                <a:latin typeface="Comic Sans MS" panose="030F0902030302020204" pitchFamily="66" charset="0"/>
                <a:cs typeface="Times New Roman" panose="02020503050405090304" pitchFamily="18" charset="0"/>
              </a:rPr>
              <a:t>n</a:t>
            </a:r>
            <a:r>
              <a:rPr lang="en-US" altLang="zh-CN" sz="1400" b="1" baseline="30000">
                <a:latin typeface="Comic Sans MS" panose="030F0902030302020204" pitchFamily="66" charset="0"/>
                <a:cs typeface="Times New Roman" panose="02020503050405090304" pitchFamily="18" charset="0"/>
              </a:rPr>
              <a:t>i </a:t>
            </a:r>
            <a:r>
              <a:rPr lang="en-US" altLang="zh-CN" sz="1400" b="1">
                <a:latin typeface="Comic Sans MS" panose="030F0902030302020204" pitchFamily="66" charset="0"/>
              </a:rPr>
              <a:t>			⊕(n</a:t>
            </a:r>
            <a:r>
              <a:rPr lang="en-US" altLang="zh-CN" sz="1400" b="1" baseline="30000">
                <a:latin typeface="Comic Sans MS" panose="030F0902030302020204" pitchFamily="66" charset="0"/>
                <a:cs typeface="Times New Roman" panose="02020503050405090304" pitchFamily="18" charset="0"/>
              </a:rPr>
              <a:t>k</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E3: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i=1</a:t>
            </a:r>
            <a:r>
              <a:rPr lang="en-US" altLang="zh-CN" sz="1400" b="1">
                <a:latin typeface="Comic Sans MS" panose="030F0902030302020204" pitchFamily="66" charset="0"/>
                <a:cs typeface="Times New Roman" panose="02020503050405090304" pitchFamily="18" charset="0"/>
              </a:rPr>
              <a:t> i</a:t>
            </a:r>
            <a:r>
              <a:rPr lang="en-US" altLang="zh-CN" sz="1400" b="1">
                <a:latin typeface="Comic Sans MS" panose="030F0902030302020204" pitchFamily="66" charset="0"/>
              </a:rPr>
              <a:t>			⊕(n</a:t>
            </a:r>
            <a:r>
              <a:rPr lang="en-US" altLang="zh-CN" sz="1400" b="1" baseline="30000">
                <a:latin typeface="Comic Sans MS" panose="030F0902030302020204" pitchFamily="66" charset="0"/>
                <a:cs typeface="Times New Roman" panose="02020503050405090304" pitchFamily="18" charset="0"/>
              </a:rPr>
              <a:t>2</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E4: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i=1</a:t>
            </a:r>
            <a:r>
              <a:rPr lang="en-US" altLang="zh-CN" sz="1400" b="1">
                <a:latin typeface="Comic Sans MS" panose="030F0902030302020204" pitchFamily="66" charset="0"/>
                <a:cs typeface="Times New Roman" panose="02020503050405090304" pitchFamily="18" charset="0"/>
              </a:rPr>
              <a:t> </a:t>
            </a:r>
            <a:r>
              <a:rPr lang="en-US" altLang="zh-CN" sz="1400" b="1">
                <a:latin typeface="Comic Sans MS" panose="030F0902030302020204" pitchFamily="66" charset="0"/>
              </a:rPr>
              <a:t>i</a:t>
            </a:r>
            <a:r>
              <a:rPr lang="en-US" altLang="zh-CN" sz="1400" b="1" baseline="30000">
                <a:latin typeface="Comic Sans MS" panose="030F0902030302020204" pitchFamily="66" charset="0"/>
                <a:cs typeface="Times New Roman" panose="02020503050405090304" pitchFamily="18" charset="0"/>
              </a:rPr>
              <a:t>2 </a:t>
            </a:r>
            <a:r>
              <a:rPr lang="en-US" altLang="zh-CN" sz="1400" b="1">
                <a:latin typeface="Comic Sans MS" panose="030F0902030302020204" pitchFamily="66" charset="0"/>
              </a:rPr>
              <a:t>			⊕(n</a:t>
            </a:r>
            <a:r>
              <a:rPr lang="en-US" altLang="zh-CN" sz="1400" b="1" baseline="30000">
                <a:latin typeface="Comic Sans MS" panose="030F0902030302020204" pitchFamily="66" charset="0"/>
                <a:cs typeface="Times New Roman" panose="02020503050405090304" pitchFamily="18" charset="0"/>
              </a:rPr>
              <a:t>3</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E5: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i=1</a:t>
            </a:r>
            <a:r>
              <a:rPr lang="en-US" altLang="zh-CN" sz="1400" b="1">
                <a:latin typeface="Comic Sans MS" panose="030F0902030302020204" pitchFamily="66" charset="0"/>
                <a:cs typeface="Times New Roman" panose="02020503050405090304" pitchFamily="18" charset="0"/>
              </a:rPr>
              <a:t> </a:t>
            </a:r>
            <a:r>
              <a:rPr lang="en-US" altLang="zh-CN" sz="1400" b="1">
                <a:latin typeface="Comic Sans MS" panose="030F0902030302020204" pitchFamily="66" charset="0"/>
              </a:rPr>
              <a:t>i</a:t>
            </a:r>
            <a:r>
              <a:rPr lang="en-US" altLang="zh-CN" sz="1400" b="1" baseline="30000">
                <a:latin typeface="Comic Sans MS" panose="030F0902030302020204" pitchFamily="66" charset="0"/>
                <a:cs typeface="Times New Roman" panose="02020503050405090304" pitchFamily="18" charset="0"/>
              </a:rPr>
              <a:t>k </a:t>
            </a:r>
            <a:r>
              <a:rPr lang="en-US" altLang="zh-CN" sz="1400" b="1">
                <a:latin typeface="Comic Sans MS" panose="030F0902030302020204" pitchFamily="66" charset="0"/>
              </a:rPr>
              <a:t>			⊕(n</a:t>
            </a:r>
            <a:r>
              <a:rPr lang="en-US" altLang="zh-CN" sz="1400" b="1" baseline="30000">
                <a:latin typeface="Comic Sans MS" panose="030F0902030302020204" pitchFamily="66" charset="0"/>
                <a:cs typeface="Times New Roman" panose="02020503050405090304" pitchFamily="18" charset="0"/>
              </a:rPr>
              <a:t>k+1</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E6: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i=0</a:t>
            </a:r>
            <a:r>
              <a:rPr lang="en-US" altLang="zh-CN" sz="1400" b="1">
                <a:latin typeface="Comic Sans MS" panose="030F0902030302020204" pitchFamily="66" charset="0"/>
                <a:cs typeface="Times New Roman" panose="02020503050405090304" pitchFamily="18" charset="0"/>
              </a:rPr>
              <a:t> </a:t>
            </a:r>
            <a:r>
              <a:rPr lang="en-US" altLang="zh-CN" sz="1400" b="1">
                <a:latin typeface="Comic Sans MS" panose="030F0902030302020204" pitchFamily="66" charset="0"/>
              </a:rPr>
              <a:t>r</a:t>
            </a:r>
            <a:r>
              <a:rPr lang="en-US" altLang="zh-CN" sz="1400" b="1" baseline="30000">
                <a:latin typeface="Comic Sans MS" panose="030F0902030302020204" pitchFamily="66" charset="0"/>
                <a:cs typeface="Times New Roman" panose="02020503050405090304" pitchFamily="18" charset="0"/>
              </a:rPr>
              <a:t>i </a:t>
            </a:r>
            <a:r>
              <a:rPr lang="en-US" altLang="zh-CN" sz="1400" b="1">
                <a:latin typeface="Comic Sans MS" panose="030F0902030302020204" pitchFamily="66" charset="0"/>
              </a:rPr>
              <a:t>(r&gt;1)		⊕(r</a:t>
            </a:r>
            <a:r>
              <a:rPr lang="en-US" altLang="zh-CN" sz="1400" b="1" baseline="30000">
                <a:latin typeface="Comic Sans MS" panose="030F0902030302020204" pitchFamily="66" charset="0"/>
                <a:cs typeface="Times New Roman" panose="02020503050405090304" pitchFamily="18" charset="0"/>
              </a:rPr>
              <a:t>n</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E7:	n!				⊕((n/e)</a:t>
            </a:r>
            <a:r>
              <a:rPr lang="en-US" altLang="zh-CN" sz="1400" b="1" baseline="30000">
                <a:latin typeface="Comic Sans MS" panose="030F0902030302020204" pitchFamily="66" charset="0"/>
                <a:cs typeface="Times New Roman" panose="02020503050405090304" pitchFamily="18" charset="0"/>
              </a:rPr>
              <a:t>n</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E8: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i=1</a:t>
            </a:r>
            <a:r>
              <a:rPr lang="en-US" altLang="zh-CN" sz="1400" b="1">
                <a:latin typeface="Comic Sans MS" panose="030F0902030302020204" pitchFamily="66" charset="0"/>
                <a:cs typeface="Times New Roman" panose="02020503050405090304" pitchFamily="18" charset="0"/>
              </a:rPr>
              <a:t> 1/</a:t>
            </a:r>
            <a:r>
              <a:rPr lang="en-US" altLang="zh-CN" sz="1400" b="1">
                <a:latin typeface="Comic Sans MS" panose="030F0902030302020204" pitchFamily="66" charset="0"/>
              </a:rPr>
              <a:t>i</a:t>
            </a:r>
            <a:r>
              <a:rPr lang="en-US" altLang="zh-CN" sz="1400" b="1" baseline="30000">
                <a:latin typeface="Comic Sans MS" panose="030F0902030302020204" pitchFamily="66" charset="0"/>
                <a:cs typeface="Times New Roman" panose="02020503050405090304" pitchFamily="18" charset="0"/>
              </a:rPr>
              <a:t> </a:t>
            </a:r>
            <a:r>
              <a:rPr lang="en-US" altLang="zh-CN" sz="1400" b="1">
                <a:latin typeface="Comic Sans MS" panose="030F0902030302020204" pitchFamily="66" charset="0"/>
              </a:rPr>
              <a:t>			⊕(log n)</a:t>
            </a:r>
            <a:endParaRPr lang="en-US" altLang="zh-CN" sz="1400" b="1">
              <a:latin typeface="Comic Sans MS" panose="030F0902030302020204" pitchFamily="66" charset="0"/>
            </a:endParaRPr>
          </a:p>
          <a:p>
            <a:pPr lvl="1" eaLnBrk="1" hangingPunct="1"/>
            <a:r>
              <a:rPr lang="zh-CN" altLang="en-US" sz="1400" b="1">
                <a:latin typeface="Comic Sans MS" panose="030F0902030302020204" pitchFamily="66" charset="0"/>
              </a:rPr>
              <a:t>上式除</a:t>
            </a:r>
            <a:r>
              <a:rPr lang="en-US" altLang="zh-CN" sz="1400" b="1">
                <a:latin typeface="Comic Sans MS" panose="030F0902030302020204" pitchFamily="66" charset="0"/>
              </a:rPr>
              <a:t>n</a:t>
            </a:r>
            <a:r>
              <a:rPr lang="zh-CN" altLang="en-US" sz="1400" b="1">
                <a:latin typeface="Comic Sans MS" panose="030F0902030302020204" pitchFamily="66" charset="0"/>
              </a:rPr>
              <a:t>外其余均为正常数</a:t>
            </a:r>
            <a:endParaRPr lang="zh-CN" altLang="en-US" sz="1400" b="1">
              <a:latin typeface="Comic Sans MS" panose="030F0902030302020204" pitchFamily="66"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B7A9FA6-9324-4458-A2C7-798A938C954E}" type="slidenum">
              <a:rPr lang="zh-CN" altLang="en-US"/>
            </a:fld>
            <a:endParaRPr lang="en-US" altLang="zh-CN"/>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xfrm>
            <a:off x="885825" y="4645025"/>
            <a:ext cx="4873625" cy="4400550"/>
          </a:xfrm>
          <a:noFill/>
        </p:spPr>
        <p:txBody>
          <a:bodyPr/>
          <a:lstStyle/>
          <a:p>
            <a:pPr lvl="1" eaLnBrk="1" hangingPunct="1"/>
            <a:r>
              <a:rPr lang="zh-CN" altLang="en-US" sz="1400" b="1">
                <a:latin typeface="Comic Sans MS" panose="030F0902030302020204" pitchFamily="66" charset="0"/>
                <a:cs typeface="Times New Roman" panose="02020503050405090304" pitchFamily="18" charset="0"/>
              </a:rPr>
              <a:t>注意本页的</a:t>
            </a:r>
            <a:r>
              <a:rPr lang="en-US" altLang="zh-CN" sz="1400" b="1">
                <a:latin typeface="Comic Sans MS" panose="030F0902030302020204" pitchFamily="66" charset="0"/>
                <a:cs typeface="Times New Roman" panose="02020503050405090304" pitchFamily="18" charset="0"/>
              </a:rPr>
              <a:t>&lt;</a:t>
            </a:r>
            <a:r>
              <a:rPr lang="zh-CN" altLang="en-US" sz="1400" b="1">
                <a:latin typeface="Comic Sans MS" panose="030F0902030302020204" pitchFamily="66" charset="0"/>
                <a:cs typeface="Times New Roman" panose="02020503050405090304" pitchFamily="18" charset="0"/>
              </a:rPr>
              <a:t>是属于符号</a:t>
            </a:r>
            <a:endParaRPr lang="zh-CN" altLang="en-US" sz="1400" b="1">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0D2B6938-95D3-460A-B314-B15D00465A1D}" type="slidenum">
              <a:rPr lang="zh-CN" altLang="en-US"/>
            </a:fld>
            <a:endParaRPr lang="en-US" altLang="zh-CN"/>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xfrm>
            <a:off x="885825" y="4645025"/>
            <a:ext cx="4873625" cy="4400550"/>
          </a:xfrm>
          <a:noFill/>
        </p:spPr>
        <p:txBody>
          <a:bodyPr/>
          <a:lstStyle/>
          <a:p>
            <a:pPr lvl="1" eaLnBrk="1" hangingPunct="1"/>
            <a:r>
              <a:rPr lang="zh-CN" altLang="en-US" sz="1400" b="1">
                <a:latin typeface="Comic Sans MS" panose="030F0902030302020204" pitchFamily="66" charset="0"/>
                <a:cs typeface="Times New Roman" panose="02020503050405090304" pitchFamily="18" charset="0"/>
              </a:rPr>
              <a:t>注意本页的</a:t>
            </a:r>
            <a:r>
              <a:rPr lang="en-US" altLang="zh-CN" sz="1400" b="1">
                <a:latin typeface="Comic Sans MS" panose="030F0902030302020204" pitchFamily="66" charset="0"/>
                <a:cs typeface="Times New Roman" panose="02020503050405090304" pitchFamily="18" charset="0"/>
              </a:rPr>
              <a:t>&lt;</a:t>
            </a:r>
            <a:r>
              <a:rPr lang="zh-CN" altLang="en-US" sz="1400" b="1">
                <a:latin typeface="Comic Sans MS" panose="030F0902030302020204" pitchFamily="66" charset="0"/>
                <a:cs typeface="Times New Roman" panose="02020503050405090304" pitchFamily="18" charset="0"/>
              </a:rPr>
              <a:t>是属于符号</a:t>
            </a:r>
            <a:endParaRPr lang="zh-CN" altLang="en-US" sz="1400" b="1">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07D54388-DD24-4AAE-9CAC-9686409C193F}" type="slidenum">
              <a:rPr lang="zh-CN" altLang="en-US"/>
            </a:fld>
            <a:endParaRPr lang="en-US" altLang="zh-CN"/>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xfrm>
            <a:off x="885825" y="4645025"/>
            <a:ext cx="4873625" cy="4400550"/>
          </a:xfrm>
          <a:noFill/>
        </p:spPr>
        <p:txBody>
          <a:bodyPr/>
          <a:lstStyle/>
          <a:p>
            <a:pPr lvl="1" eaLnBrk="1" hangingPunct="1"/>
            <a:r>
              <a:rPr lang="zh-CN" altLang="en-US" sz="1400" b="1">
                <a:latin typeface="Comic Sans MS" panose="030F0902030302020204" pitchFamily="66" charset="0"/>
                <a:cs typeface="Times New Roman" panose="02020503050405090304" pitchFamily="18" charset="0"/>
              </a:rPr>
              <a:t>注意本页的</a:t>
            </a:r>
            <a:r>
              <a:rPr lang="en-US" altLang="zh-CN" sz="1400" b="1">
                <a:latin typeface="Comic Sans MS" panose="030F0902030302020204" pitchFamily="66" charset="0"/>
                <a:cs typeface="Times New Roman" panose="02020503050405090304" pitchFamily="18" charset="0"/>
              </a:rPr>
              <a:t>&lt;</a:t>
            </a:r>
            <a:r>
              <a:rPr lang="zh-CN" altLang="en-US" sz="1400" b="1">
                <a:latin typeface="Comic Sans MS" panose="030F0902030302020204" pitchFamily="66" charset="0"/>
                <a:cs typeface="Times New Roman" panose="02020503050405090304" pitchFamily="18" charset="0"/>
              </a:rPr>
              <a:t>是属于符号</a:t>
            </a:r>
            <a:endParaRPr lang="zh-CN" altLang="en-US" sz="1400" b="1">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B0DF6D23-0C4E-47EE-A832-75AE9D72332F}" type="slidenum">
              <a:rPr lang="zh-CN" altLang="en-US"/>
            </a:fld>
            <a:endParaRPr lang="en-US" altLang="zh-CN"/>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D0E79513-BBDC-4C13-A287-875A087E05CD}" type="slidenum">
              <a:rPr lang="zh-CN" altLang="en-US"/>
            </a:fld>
            <a:endParaRPr lang="en-US" altLang="zh-CN"/>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ED49E07-B1C3-4C22-9A6F-F98A8C373374}" type="slidenum">
              <a:rPr lang="zh-CN" altLang="en-US"/>
            </a:fld>
            <a:endParaRPr lang="en-US" altLang="zh-CN"/>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2290CCA-AED3-4169-97B5-C8F002DD0D00}" type="slidenum">
              <a:rPr lang="zh-CN" altLang="en-US"/>
            </a:fld>
            <a:endParaRPr lang="en-US" altLang="zh-CN"/>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740A62B-A38C-4841-912F-04A9B0536E78}" type="slidenum">
              <a:rPr lang="zh-CN" altLang="en-US"/>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sz="1400"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2F72266-A9F9-44B8-860C-035ED9055429}" type="slidenum">
              <a:rPr lang="zh-CN" altLang="en-US"/>
            </a:fld>
            <a:endParaRPr lang="en-US" altLang="zh-CN"/>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sz="14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19BD426-C9A6-47D7-9F4A-A0EC8662630A}" type="slidenum">
              <a:rPr lang="zh-CN" altLang="en-US"/>
            </a:fld>
            <a:endParaRPr lang="en-US" altLang="zh-CN"/>
          </a:p>
        </p:txBody>
      </p:sp>
      <p:sp>
        <p:nvSpPr>
          <p:cNvPr id="88067" name="Rectangle 7"/>
          <p:cNvSpPr txBox="1">
            <a:spLocks noGrp="1" noChangeArrowheads="1"/>
          </p:cNvSpPr>
          <p:nvPr/>
        </p:nvSpPr>
        <p:spPr bwMode="auto">
          <a:xfrm>
            <a:off x="3763963" y="9288463"/>
            <a:ext cx="2879725" cy="488950"/>
          </a:xfrm>
          <a:prstGeom prst="rect">
            <a:avLst/>
          </a:prstGeom>
          <a:noFill/>
          <a:ln w="9525">
            <a:noFill/>
            <a:miter lim="800000"/>
          </a:ln>
        </p:spPr>
        <p:txBody>
          <a:bodyPr anchor="b"/>
          <a:lstStyle/>
          <a:p>
            <a:pPr algn="r"/>
            <a:fld id="{AE3ECE38-FD3E-4272-B6A6-DD7AA13DE726}" type="slidenum">
              <a:rPr lang="en-US" altLang="zh-CN" sz="1200"/>
            </a:fld>
            <a:endParaRPr lang="en-US" altLang="zh-CN" sz="1200"/>
          </a:p>
        </p:txBody>
      </p:sp>
      <p:sp>
        <p:nvSpPr>
          <p:cNvPr id="88068" name="Rectangle 2"/>
          <p:cNvSpPr>
            <a:spLocks noGrp="1" noRot="1" noChangeAspect="1" noChangeArrowheads="1" noTextEdit="1"/>
          </p:cNvSpPr>
          <p:nvPr>
            <p:ph type="sldImg"/>
          </p:nvPr>
        </p:nvSpPr>
        <p:spPr/>
      </p:sp>
      <p:sp>
        <p:nvSpPr>
          <p:cNvPr id="88069"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90EE095-5E8B-4945-8C29-E55D6EDA4CA6}" type="slidenum">
              <a:rPr lang="zh-CN" altLang="en-US"/>
            </a:fld>
            <a:endParaRPr lang="en-US" altLang="zh-CN"/>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49059C2-1EAC-4077-B3B2-C8F5097A81CF}" type="slidenum">
              <a:rPr lang="zh-CN" altLang="en-US"/>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ndParaRPr>
            </a:p>
          </p:txBody>
        </p:sp>
      </p:grpSp>
      <p:sp>
        <p:nvSpPr>
          <p:cNvPr id="857100"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endParaRPr lang="zh-CN" altLang="en-US"/>
          </a:p>
        </p:txBody>
      </p:sp>
      <p:sp>
        <p:nvSpPr>
          <p:cNvPr id="857101"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zh-CN" altLang="en-US"/>
              <a:t>单击此处编辑母版副标题样式</a:t>
            </a:r>
            <a:endParaRPr lang="zh-CN" altLang="en-US"/>
          </a:p>
        </p:txBody>
      </p:sp>
      <p:sp>
        <p:nvSpPr>
          <p:cNvPr id="11" name="Rectangle 9"/>
          <p:cNvSpPr>
            <a:spLocks noGrp="1" noChangeArrowheads="1"/>
          </p:cNvSpPr>
          <p:nvPr>
            <p:ph type="dt" sz="half" idx="10"/>
          </p:nvPr>
        </p:nvSpPr>
        <p:spPr/>
        <p:txBody>
          <a:bodyPr/>
          <a:lstStyle>
            <a:lvl1pPr>
              <a:defRPr smtClean="0"/>
            </a:lvl1pPr>
          </a:lstStyle>
          <a:p>
            <a:pPr>
              <a:defRPr/>
            </a:pPr>
            <a:fld id="{AA3A82B6-C893-45D6-8D49-6B6D73A7F0A9}"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smtClean="0"/>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smtClean="0"/>
            </a:lvl1pPr>
          </a:lstStyle>
          <a:p>
            <a:pPr>
              <a:defRPr/>
            </a:pPr>
            <a:fld id="{062698E3-E3AA-45DB-8A98-DCBDC290D4CE}"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D373580A-BE11-405D-88B2-0841981EA08F}"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41464042-344A-4CA9-970E-99B186E9CEEC}"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D5E11B23-63FF-4168-94E5-466AB4EECF98}"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5EADB06-593B-4691-BC49-F9BE2E330B12}"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42F0A833-C90A-422C-BD3F-0A20FDF91AD5}"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1C38978A-EC71-4D81-A69A-23E6BFA647AB}"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54D7785D-CB46-47DB-8DCC-BADD6C2A2E14}"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8CB6AFB-9B08-411D-A81F-2A11BEF6FCBE}"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5AD921BC-F83B-4774-9C9B-E2950642125E}"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A1BB50DD-58C7-4321-9998-D5A55D8C1D77}"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E986C115-0ED1-4EB6-B19A-3F158D5D1738}"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19B9E513-FCB6-4AD4-9041-AC2D9B980273}"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9AC8C24C-0D54-42C0-A140-6B8B47898627}"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888499C9-47D2-4E4C-81FC-AB06554AA391}"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0DA11F12-BA73-48AC-BA3B-96D377E83352}"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0028CEAA-83C0-4CE5-BFC4-03504768AB0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3600CF27-7F7D-4141-99CF-217E1A4BA09E}"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EFCF6397-098D-4254-9F54-DB459F6E7A9C}"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975D9455-AA96-4DDC-B8B8-462AB22AB99D}"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AD9CFDA4-D8CC-4A56-B67F-2EB3B35E0A1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ACF15BA0-917C-45E5-9E83-E8E6E595213E}"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BBAB7E7C-F557-4DCB-A3B3-C0B42ACDD33F}"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856067"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856068"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856069"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856070"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ndParaRPr>
            </a:p>
          </p:txBody>
        </p:sp>
        <p:sp>
          <p:nvSpPr>
            <p:cNvPr id="856071"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56073"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fld id="{8608AD65-0F53-453D-AB94-352493865A73}" type="datetime7">
              <a:rPr lang="zh-CN" altLang="en-US"/>
            </a:fld>
            <a:endParaRPr lang="en-US" altLang="zh-CN"/>
          </a:p>
        </p:txBody>
      </p:sp>
      <p:sp>
        <p:nvSpPr>
          <p:cNvPr id="856074"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856075"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868B1CCB-17A6-4D86-9CF0-63CE3685739D}"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90204" pitchFamily="34" charset="0"/>
        </a:defRPr>
      </a:lvl2pPr>
      <a:lvl3pPr algn="l" rtl="0" eaLnBrk="0" fontAlgn="base" hangingPunct="0">
        <a:spcBef>
          <a:spcPct val="0"/>
        </a:spcBef>
        <a:spcAft>
          <a:spcPct val="0"/>
        </a:spcAft>
        <a:defRPr sz="3800">
          <a:solidFill>
            <a:schemeClr val="tx2"/>
          </a:solidFill>
          <a:latin typeface="Arial" panose="020B0604020202090204" pitchFamily="34" charset="0"/>
        </a:defRPr>
      </a:lvl3pPr>
      <a:lvl4pPr algn="l" rtl="0" eaLnBrk="0" fontAlgn="base" hangingPunct="0">
        <a:spcBef>
          <a:spcPct val="0"/>
        </a:spcBef>
        <a:spcAft>
          <a:spcPct val="0"/>
        </a:spcAft>
        <a:defRPr sz="3800">
          <a:solidFill>
            <a:schemeClr val="tx2"/>
          </a:solidFill>
          <a:latin typeface="Arial" panose="020B0604020202090204" pitchFamily="34" charset="0"/>
        </a:defRPr>
      </a:lvl4pPr>
      <a:lvl5pPr algn="l" rtl="0" eaLnBrk="0" fontAlgn="base" hangingPunct="0">
        <a:spcBef>
          <a:spcPct val="0"/>
        </a:spcBef>
        <a:spcAft>
          <a:spcPct val="0"/>
        </a:spcAft>
        <a:defRPr sz="3800">
          <a:solidFill>
            <a:schemeClr val="tx2"/>
          </a:solidFill>
          <a:latin typeface="Arial" panose="020B0604020202090204" pitchFamily="34" charset="0"/>
        </a:defRPr>
      </a:lvl5pPr>
      <a:lvl6pPr marL="457200" algn="l" rtl="0" fontAlgn="base">
        <a:spcBef>
          <a:spcPct val="0"/>
        </a:spcBef>
        <a:spcAft>
          <a:spcPct val="0"/>
        </a:spcAft>
        <a:defRPr sz="3800">
          <a:solidFill>
            <a:schemeClr val="tx2"/>
          </a:solidFill>
          <a:latin typeface="Arial" panose="020B0604020202090204" pitchFamily="34" charset="0"/>
        </a:defRPr>
      </a:lvl6pPr>
      <a:lvl7pPr marL="914400" algn="l" rtl="0" fontAlgn="base">
        <a:spcBef>
          <a:spcPct val="0"/>
        </a:spcBef>
        <a:spcAft>
          <a:spcPct val="0"/>
        </a:spcAft>
        <a:defRPr sz="3800">
          <a:solidFill>
            <a:schemeClr val="tx2"/>
          </a:solidFill>
          <a:latin typeface="Arial" panose="020B0604020202090204" pitchFamily="34" charset="0"/>
        </a:defRPr>
      </a:lvl7pPr>
      <a:lvl8pPr marL="1371600" algn="l" rtl="0" fontAlgn="base">
        <a:spcBef>
          <a:spcPct val="0"/>
        </a:spcBef>
        <a:spcAft>
          <a:spcPct val="0"/>
        </a:spcAft>
        <a:defRPr sz="3800">
          <a:solidFill>
            <a:schemeClr val="tx2"/>
          </a:solidFill>
          <a:latin typeface="Arial" panose="020B0604020202090204" pitchFamily="34" charset="0"/>
        </a:defRPr>
      </a:lvl8pPr>
      <a:lvl9pPr marL="1828800" algn="l" rtl="0" fontAlgn="base">
        <a:spcBef>
          <a:spcPct val="0"/>
        </a:spcBef>
        <a:spcAft>
          <a:spcPct val="0"/>
        </a:spcAft>
        <a:defRPr sz="38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GIF"/></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a:spLocks noGrp="1"/>
          </p:cNvSpPr>
          <p:nvPr>
            <p:ph type="dt" sz="quarter" idx="10"/>
          </p:nvPr>
        </p:nvSpPr>
        <p:spPr>
          <a:noFill/>
        </p:spPr>
        <p:txBody>
          <a:bodyPr/>
          <a:lstStyle/>
          <a:p>
            <a:fld id="{A22E54CF-E855-48AB-9345-80000321C80C}" type="datetime7">
              <a:rPr lang="zh-CN" altLang="en-US"/>
            </a:fld>
            <a:endParaRPr lang="en-US" altLang="zh-CN"/>
          </a:p>
        </p:txBody>
      </p:sp>
      <p:sp>
        <p:nvSpPr>
          <p:cNvPr id="3075" name="灯片编号占位符 5"/>
          <p:cNvSpPr>
            <a:spLocks noGrp="1"/>
          </p:cNvSpPr>
          <p:nvPr>
            <p:ph type="sldNum" sz="quarter" idx="12"/>
          </p:nvPr>
        </p:nvSpPr>
        <p:spPr>
          <a:noFill/>
        </p:spPr>
        <p:txBody>
          <a:bodyPr/>
          <a:lstStyle/>
          <a:p>
            <a:fld id="{1B3920F3-E881-4BF6-9D67-8CF21F443CFB}" type="slidenum">
              <a:rPr lang="zh-CN" altLang="en-US"/>
            </a:fld>
            <a:endParaRPr lang="en-US" altLang="zh-CN"/>
          </a:p>
        </p:txBody>
      </p:sp>
      <p:sp>
        <p:nvSpPr>
          <p:cNvPr id="3076" name="Rectangle 2"/>
          <p:cNvSpPr>
            <a:spLocks noGrp="1" noChangeArrowheads="1"/>
          </p:cNvSpPr>
          <p:nvPr>
            <p:ph type="title"/>
          </p:nvPr>
        </p:nvSpPr>
        <p:spPr>
          <a:xfrm>
            <a:off x="457200" y="493713"/>
            <a:ext cx="8229600" cy="923925"/>
          </a:xfrm>
        </p:spPr>
        <p:txBody>
          <a:bodyPr/>
          <a:lstStyle/>
          <a:p>
            <a:pPr eaLnBrk="1" hangingPunct="1"/>
            <a:r>
              <a:rPr lang="zh-CN" altLang="en-US" dirty="0">
                <a:ea typeface="宋体" panose="02010600030101010101" pitchFamily="2" charset="-122"/>
                <a:sym typeface="Webdings" panose="05030102010509060703" pitchFamily="18" charset="2"/>
              </a:rPr>
              <a:t>第二章程序性能分析</a:t>
            </a:r>
            <a:endParaRPr lang="zh-CN" altLang="en-US" dirty="0">
              <a:ea typeface="宋体" panose="02010600030101010101" pitchFamily="2" charset="-122"/>
              <a:sym typeface="Webdings" panose="05030102010509060703" pitchFamily="18" charset="2"/>
            </a:endParaRPr>
          </a:p>
        </p:txBody>
      </p:sp>
      <p:sp>
        <p:nvSpPr>
          <p:cNvPr id="696323" name="Rectangle 3"/>
          <p:cNvSpPr>
            <a:spLocks noGrp="1" noChangeArrowheads="1"/>
          </p:cNvSpPr>
          <p:nvPr>
            <p:ph type="body" idx="1"/>
          </p:nvPr>
        </p:nvSpPr>
        <p:spPr>
          <a:xfrm>
            <a:off x="869950" y="1600200"/>
            <a:ext cx="7816850" cy="3932238"/>
          </a:xfrm>
        </p:spPr>
        <p:txBody>
          <a:bodyPr/>
          <a:lstStyle/>
          <a:p>
            <a:pPr eaLnBrk="1" hangingPunct="1">
              <a:lnSpc>
                <a:spcPct val="130000"/>
              </a:lnSpc>
            </a:pPr>
            <a:r>
              <a:rPr lang="en-US" altLang="zh-CN" dirty="0">
                <a:latin typeface="Comic Sans MS" panose="030F0902030302020204" pitchFamily="66" charset="0"/>
                <a:ea typeface="宋体" panose="02010600030101010101" pitchFamily="2" charset="-122"/>
              </a:rPr>
              <a:t>2.1		</a:t>
            </a:r>
            <a:r>
              <a:rPr lang="zh-CN" altLang="en-US" dirty="0">
                <a:latin typeface="Comic Sans MS" panose="030F0902030302020204" pitchFamily="66" charset="0"/>
                <a:ea typeface="宋体" panose="02010600030101010101" pitchFamily="2" charset="-122"/>
              </a:rPr>
              <a:t>概述</a:t>
            </a:r>
            <a:endParaRPr lang="en-US" altLang="zh-CN" dirty="0">
              <a:latin typeface="Comic Sans MS" panose="030F0902030302020204" pitchFamily="66" charset="0"/>
              <a:ea typeface="宋体" panose="02010600030101010101" pitchFamily="2" charset="-122"/>
            </a:endParaRPr>
          </a:p>
          <a:p>
            <a:pPr eaLnBrk="1" hangingPunct="1">
              <a:lnSpc>
                <a:spcPct val="130000"/>
              </a:lnSpc>
            </a:pPr>
            <a:r>
              <a:rPr lang="en-US" altLang="zh-CN" dirty="0">
                <a:latin typeface="Comic Sans MS" panose="030F0902030302020204" pitchFamily="66" charset="0"/>
                <a:ea typeface="宋体" panose="02010600030101010101" pitchFamily="2" charset="-122"/>
              </a:rPr>
              <a:t>2.2	</a:t>
            </a:r>
            <a:r>
              <a:rPr lang="zh-CN" altLang="en-US" dirty="0">
                <a:latin typeface="Comic Sans MS" panose="030F0902030302020204" pitchFamily="66" charset="0"/>
                <a:ea typeface="宋体" panose="02010600030101010101" pitchFamily="2" charset="-122"/>
              </a:rPr>
              <a:t>空间复杂度</a:t>
            </a:r>
            <a:endParaRPr lang="zh-CN" altLang="en-US" dirty="0">
              <a:latin typeface="Comic Sans MS" panose="030F0902030302020204" pitchFamily="66" charset="0"/>
              <a:ea typeface="宋体" panose="02010600030101010101" pitchFamily="2" charset="-122"/>
            </a:endParaRPr>
          </a:p>
          <a:p>
            <a:pPr eaLnBrk="1" hangingPunct="1">
              <a:lnSpc>
                <a:spcPct val="130000"/>
              </a:lnSpc>
            </a:pPr>
            <a:r>
              <a:rPr lang="en-US" altLang="zh-CN" dirty="0">
                <a:latin typeface="Comic Sans MS" panose="030F0902030302020204" pitchFamily="66" charset="0"/>
                <a:ea typeface="宋体" panose="02010600030101010101" pitchFamily="2" charset="-122"/>
              </a:rPr>
              <a:t>2.3	</a:t>
            </a:r>
            <a:r>
              <a:rPr lang="zh-CN" altLang="en-US" dirty="0">
                <a:latin typeface="Comic Sans MS" panose="030F0902030302020204" pitchFamily="66" charset="0"/>
                <a:ea typeface="宋体" panose="02010600030101010101" pitchFamily="2" charset="-122"/>
              </a:rPr>
              <a:t>时间复杂度</a:t>
            </a:r>
            <a:endParaRPr lang="zh-CN" altLang="en-US" dirty="0">
              <a:latin typeface="Comic Sans MS" panose="030F0902030302020204" pitchFamily="66" charset="0"/>
              <a:ea typeface="宋体" panose="02010600030101010101" pitchFamily="2" charset="-122"/>
            </a:endParaRPr>
          </a:p>
          <a:p>
            <a:pPr eaLnBrk="1" hangingPunct="1">
              <a:lnSpc>
                <a:spcPct val="130000"/>
              </a:lnSpc>
            </a:pPr>
            <a:r>
              <a:rPr lang="en-US" altLang="zh-CN" dirty="0">
                <a:latin typeface="Comic Sans MS" panose="030F0902030302020204" pitchFamily="66" charset="0"/>
                <a:ea typeface="宋体" panose="02010600030101010101" pitchFamily="2" charset="-122"/>
              </a:rPr>
              <a:t>2.4	</a:t>
            </a:r>
            <a:r>
              <a:rPr lang="zh-CN" altLang="en-US" dirty="0">
                <a:latin typeface="Comic Sans MS" panose="030F0902030302020204" pitchFamily="66" charset="0"/>
                <a:ea typeface="宋体" panose="02010600030101010101" pitchFamily="2" charset="-122"/>
              </a:rPr>
              <a:t>渐进符号</a:t>
            </a:r>
            <a:endParaRPr lang="zh-CN" altLang="en-US"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anim calcmode="lin" valueType="num">
                                      <p:cBhvr additive="base">
                                        <p:cTn id="7" dur="500" fill="hold"/>
                                        <p:tgtEl>
                                          <p:spTgt spid="69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96323">
                                            <p:txEl>
                                              <p:pRg st="1" end="1"/>
                                            </p:txEl>
                                          </p:spTgt>
                                        </p:tgtEl>
                                        <p:attrNameLst>
                                          <p:attrName>style.visibility</p:attrName>
                                        </p:attrNameLst>
                                      </p:cBhvr>
                                      <p:to>
                                        <p:strVal val="visible"/>
                                      </p:to>
                                    </p:set>
                                    <p:anim calcmode="lin" valueType="num">
                                      <p:cBhvr additive="base">
                                        <p:cTn id="12" dur="500" fill="hold"/>
                                        <p:tgtEl>
                                          <p:spTgt spid="6963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63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6323">
                                            <p:txEl>
                                              <p:pRg st="2" end="2"/>
                                            </p:txEl>
                                          </p:spTgt>
                                        </p:tgtEl>
                                        <p:attrNameLst>
                                          <p:attrName>style.visibility</p:attrName>
                                        </p:attrNameLst>
                                      </p:cBhvr>
                                      <p:to>
                                        <p:strVal val="visible"/>
                                      </p:to>
                                    </p:set>
                                    <p:anim calcmode="lin" valueType="num">
                                      <p:cBhvr additive="base">
                                        <p:cTn id="17" dur="500" fill="hold"/>
                                        <p:tgtEl>
                                          <p:spTgt spid="6963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2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96323">
                                            <p:txEl>
                                              <p:pRg st="3" end="3"/>
                                            </p:txEl>
                                          </p:spTgt>
                                        </p:tgtEl>
                                        <p:attrNameLst>
                                          <p:attrName>style.visibility</p:attrName>
                                        </p:attrNameLst>
                                      </p:cBhvr>
                                      <p:to>
                                        <p:strVal val="visible"/>
                                      </p:to>
                                    </p:set>
                                    <p:anim calcmode="lin" valueType="num">
                                      <p:cBhvr additive="base">
                                        <p:cTn id="22" dur="500" fill="hold"/>
                                        <p:tgtEl>
                                          <p:spTgt spid="6963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p>
            <a:fld id="{43AEC321-89F7-4587-9FD7-5DD82844EB6D}" type="datetime7">
              <a:rPr lang="zh-CN" altLang="en-US"/>
            </a:fld>
            <a:endParaRPr lang="en-US" altLang="zh-CN"/>
          </a:p>
        </p:txBody>
      </p:sp>
      <p:sp>
        <p:nvSpPr>
          <p:cNvPr id="13315" name="灯片编号占位符 5"/>
          <p:cNvSpPr>
            <a:spLocks noGrp="1"/>
          </p:cNvSpPr>
          <p:nvPr>
            <p:ph type="sldNum" sz="quarter" idx="12"/>
          </p:nvPr>
        </p:nvSpPr>
        <p:spPr>
          <a:noFill/>
        </p:spPr>
        <p:txBody>
          <a:bodyPr/>
          <a:lstStyle/>
          <a:p>
            <a:fld id="{B4783833-77FC-448D-A225-FE228F5C5A35}" type="slidenum">
              <a:rPr lang="zh-CN" altLang="en-US"/>
            </a:fld>
            <a:endParaRPr lang="en-US" altLang="zh-CN"/>
          </a:p>
        </p:txBody>
      </p:sp>
      <p:sp>
        <p:nvSpPr>
          <p:cNvPr id="13316" name="Rectangle 2"/>
          <p:cNvSpPr>
            <a:spLocks noGrp="1" noChangeArrowheads="1"/>
          </p:cNvSpPr>
          <p:nvPr>
            <p:ph type="title"/>
          </p:nvPr>
        </p:nvSpPr>
        <p:spPr>
          <a:xfrm>
            <a:off x="1116013" y="404813"/>
            <a:ext cx="7777162" cy="708025"/>
          </a:xfrm>
        </p:spPr>
        <p:txBody>
          <a:bodyPr/>
          <a:lstStyle/>
          <a:p>
            <a:pPr eaLnBrk="1" hangingPunct="1"/>
            <a:r>
              <a:rPr lang="en-US" altLang="zh-CN">
                <a:ea typeface="宋体" panose="02010600030101010101" pitchFamily="2" charset="-122"/>
              </a:rPr>
              <a:t>2.1	Introduction</a:t>
            </a:r>
            <a:endParaRPr lang="en-US" altLang="zh-CN">
              <a:ea typeface="宋体" panose="02010600030101010101" pitchFamily="2" charset="-122"/>
            </a:endParaRPr>
          </a:p>
        </p:txBody>
      </p:sp>
      <p:sp>
        <p:nvSpPr>
          <p:cNvPr id="13317" name="Rectangle 3"/>
          <p:cNvSpPr>
            <a:spLocks noGrp="1" noChangeArrowheads="1"/>
          </p:cNvSpPr>
          <p:nvPr>
            <p:ph type="body" idx="1"/>
          </p:nvPr>
        </p:nvSpPr>
        <p:spPr>
          <a:xfrm>
            <a:off x="457200" y="1395911"/>
            <a:ext cx="8229600" cy="4530725"/>
          </a:xfrm>
        </p:spPr>
        <p:txBody>
          <a:bodyPr/>
          <a:lstStyle/>
          <a:p>
            <a:pPr eaLnBrk="1" hangingPunct="1">
              <a:lnSpc>
                <a:spcPct val="110000"/>
              </a:lnSpc>
            </a:pPr>
            <a:r>
              <a:rPr lang="zh-CN" altLang="en-US" sz="2800" dirty="0">
                <a:ea typeface="宋体" panose="02010600030101010101" pitchFamily="2" charset="-122"/>
              </a:rPr>
              <a:t>如何判断程序的好坏？以“程序运行的效率”（</a:t>
            </a:r>
            <a:r>
              <a:rPr lang="zh-CN" altLang="en-US" sz="2800" dirty="0">
                <a:solidFill>
                  <a:schemeClr val="folHlink"/>
                </a:solidFill>
                <a:ea typeface="宋体" panose="02010600030101010101" pitchFamily="2" charset="-122"/>
              </a:rPr>
              <a:t>程序性能）</a:t>
            </a:r>
            <a:r>
              <a:rPr lang="zh-CN" altLang="en-US" sz="2800" dirty="0">
                <a:solidFill>
                  <a:schemeClr val="tx1"/>
                </a:solidFill>
                <a:ea typeface="宋体" panose="02010600030101010101" pitchFamily="2" charset="-122"/>
              </a:rPr>
              <a:t>判定</a:t>
            </a:r>
            <a:r>
              <a:rPr lang="zh-CN" altLang="en-US" sz="2800" dirty="0">
                <a:ea typeface="宋体" panose="02010600030101010101" pitchFamily="2" charset="-122"/>
              </a:rPr>
              <a:t>。</a:t>
            </a:r>
            <a:endParaRPr lang="zh-CN" altLang="en-US" sz="2800" dirty="0">
              <a:ea typeface="宋体" panose="02010600030101010101" pitchFamily="2" charset="-122"/>
            </a:endParaRPr>
          </a:p>
          <a:p>
            <a:pPr eaLnBrk="1" hangingPunct="1">
              <a:lnSpc>
                <a:spcPct val="110000"/>
              </a:lnSpc>
            </a:pPr>
            <a:r>
              <a:rPr lang="zh-CN" altLang="en-US" sz="2800" dirty="0">
                <a:ea typeface="宋体" panose="02010600030101010101" pitchFamily="2" charset="-122"/>
              </a:rPr>
              <a:t>“程序运行的效率”是指</a:t>
            </a:r>
            <a:r>
              <a:rPr lang="zh-CN" altLang="en-US" sz="2800" dirty="0">
                <a:solidFill>
                  <a:schemeClr val="folHlink"/>
                </a:solidFill>
                <a:ea typeface="宋体" panose="02010600030101010101" pitchFamily="2" charset="-122"/>
              </a:rPr>
              <a:t>在程序正确执行的前提下，所用的时间最少、空间最少</a:t>
            </a:r>
            <a:r>
              <a:rPr lang="zh-CN" altLang="en-US" sz="2800" dirty="0">
                <a:ea typeface="宋体" panose="02010600030101010101" pitchFamily="2" charset="-122"/>
              </a:rPr>
              <a:t>。</a:t>
            </a:r>
            <a:endParaRPr lang="zh-CN" altLang="en-US" sz="2800" dirty="0">
              <a:ea typeface="宋体" panose="02010600030101010101" pitchFamily="2" charset="-122"/>
            </a:endParaRPr>
          </a:p>
          <a:p>
            <a:pPr eaLnBrk="1" hangingPunct="1">
              <a:lnSpc>
                <a:spcPct val="110000"/>
              </a:lnSpc>
            </a:pPr>
            <a:r>
              <a:rPr lang="zh-CN" altLang="en-US" sz="2800" dirty="0">
                <a:ea typeface="宋体" panose="02010600030101010101" pitchFamily="2" charset="-122"/>
              </a:rPr>
              <a:t>“时间”与“空间”常常是“鱼与熊掌”无法兼得。</a:t>
            </a:r>
            <a:endParaRPr lang="zh-CN" altLang="en-US" sz="280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p>
            <a:fld id="{117A809C-827B-45C7-AE1F-755772FFBA31}" type="datetime7">
              <a:rPr lang="zh-CN" altLang="en-US"/>
            </a:fld>
            <a:endParaRPr lang="en-US" altLang="zh-CN"/>
          </a:p>
        </p:txBody>
      </p:sp>
      <p:sp>
        <p:nvSpPr>
          <p:cNvPr id="14339" name="灯片编号占位符 5"/>
          <p:cNvSpPr>
            <a:spLocks noGrp="1"/>
          </p:cNvSpPr>
          <p:nvPr>
            <p:ph type="sldNum" sz="quarter" idx="12"/>
          </p:nvPr>
        </p:nvSpPr>
        <p:spPr>
          <a:noFill/>
        </p:spPr>
        <p:txBody>
          <a:bodyPr/>
          <a:lstStyle/>
          <a:p>
            <a:fld id="{A5C2DB66-A6B9-452F-8576-BA44ACDCCD37}" type="slidenum">
              <a:rPr lang="zh-CN" altLang="en-US"/>
            </a:fld>
            <a:endParaRPr lang="en-US" altLang="zh-CN"/>
          </a:p>
        </p:txBody>
      </p:sp>
      <p:sp>
        <p:nvSpPr>
          <p:cNvPr id="14340" name="Rectangle 2"/>
          <p:cNvSpPr>
            <a:spLocks noGrp="1" noChangeArrowheads="1"/>
          </p:cNvSpPr>
          <p:nvPr>
            <p:ph type="title"/>
          </p:nvPr>
        </p:nvSpPr>
        <p:spPr/>
        <p:txBody>
          <a:bodyPr/>
          <a:lstStyle/>
          <a:p>
            <a:pPr eaLnBrk="1" hangingPunct="1"/>
            <a:r>
              <a:rPr lang="en-US" altLang="zh-CN">
                <a:ea typeface="宋体" panose="02010600030101010101" pitchFamily="2" charset="-122"/>
              </a:rPr>
              <a:t>2.1	Introduction</a:t>
            </a:r>
            <a:endParaRPr lang="zh-CN" altLang="en-US">
              <a:ea typeface="宋体" panose="02010600030101010101" pitchFamily="2" charset="-122"/>
            </a:endParaRPr>
          </a:p>
        </p:txBody>
      </p:sp>
      <p:sp>
        <p:nvSpPr>
          <p:cNvPr id="14341" name="Rectangle 3"/>
          <p:cNvSpPr>
            <a:spLocks noGrp="1" noChangeArrowheads="1"/>
          </p:cNvSpPr>
          <p:nvPr>
            <p:ph type="body" idx="1"/>
          </p:nvPr>
        </p:nvSpPr>
        <p:spPr/>
        <p:txBody>
          <a:bodyPr/>
          <a:lstStyle/>
          <a:p>
            <a:pPr eaLnBrk="1" hangingPunct="1">
              <a:lnSpc>
                <a:spcPct val="110000"/>
              </a:lnSpc>
            </a:pPr>
            <a:r>
              <a:rPr lang="zh-CN" altLang="en-US" sz="2800" dirty="0">
                <a:latin typeface="Comic Sans MS" panose="030F0902030302020204" pitchFamily="66" charset="0"/>
                <a:ea typeface="宋体" panose="02010600030101010101" pitchFamily="2" charset="-122"/>
              </a:rPr>
              <a:t>所谓程序性能</a:t>
            </a:r>
            <a:r>
              <a:rPr lang="en-US" altLang="zh-CN" sz="2800" dirty="0">
                <a:latin typeface="Comic Sans MS" panose="030F0902030302020204" pitchFamily="66" charset="0"/>
                <a:ea typeface="宋体" panose="02010600030101010101" pitchFamily="2" charset="-122"/>
              </a:rPr>
              <a:t>(Program Performance)</a:t>
            </a:r>
            <a:r>
              <a:rPr lang="zh-CN" altLang="en-US" sz="2800" dirty="0">
                <a:latin typeface="Comic Sans MS" panose="030F0902030302020204" pitchFamily="66" charset="0"/>
                <a:ea typeface="宋体" panose="02010600030101010101" pitchFamily="2" charset="-122"/>
              </a:rPr>
              <a:t>，是指运行一个程序所需要的</a:t>
            </a:r>
            <a:r>
              <a:rPr lang="zh-CN" altLang="en-US" sz="2800" dirty="0">
                <a:solidFill>
                  <a:schemeClr val="hlink"/>
                </a:solidFill>
                <a:latin typeface="Comic Sans MS" panose="030F0902030302020204" pitchFamily="66" charset="0"/>
                <a:ea typeface="宋体" panose="02010600030101010101" pitchFamily="2" charset="-122"/>
              </a:rPr>
              <a:t>内存大小和时间</a:t>
            </a:r>
            <a:r>
              <a:rPr lang="zh-CN" altLang="en-US" sz="2800" dirty="0">
                <a:latin typeface="Comic Sans MS" panose="030F0902030302020204" pitchFamily="66" charset="0"/>
                <a:ea typeface="宋体" panose="02010600030101010101" pitchFamily="2" charset="-122"/>
              </a:rPr>
              <a:t>。以分析和实验两种方法确定。</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性能分析</a:t>
            </a:r>
            <a:r>
              <a:rPr lang="en-US" altLang="zh-CN" sz="2800" dirty="0">
                <a:latin typeface="Comic Sans MS" panose="030F0902030302020204" pitchFamily="66" charset="0"/>
                <a:ea typeface="宋体" panose="02010600030101010101" pitchFamily="2" charset="-122"/>
              </a:rPr>
              <a:t>(Performance analysis)</a:t>
            </a:r>
            <a:r>
              <a:rPr lang="zh-CN" altLang="en-US" sz="2800" dirty="0">
                <a:latin typeface="Comic Sans MS" panose="030F0902030302020204" pitchFamily="66" charset="0"/>
                <a:ea typeface="宋体" panose="02010600030101010101" pitchFamily="2" charset="-122"/>
              </a:rPr>
              <a:t>，采用分析的方法</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对时间而言也称为</a:t>
            </a:r>
            <a:r>
              <a:rPr lang="en-US" altLang="zh-CN" sz="2800" dirty="0">
                <a:latin typeface="Comic Sans MS" panose="030F0902030302020204" pitchFamily="66" charset="0"/>
                <a:ea typeface="宋体" panose="02010600030101010101" pitchFamily="2" charset="-122"/>
              </a:rPr>
              <a:t>Priori-Estimate</a:t>
            </a:r>
            <a:r>
              <a:rPr lang="zh-CN" altLang="en-US" sz="2800" dirty="0">
                <a:solidFill>
                  <a:srgbClr val="FF0000"/>
                </a:solidFill>
                <a:latin typeface="Comic Sans MS" panose="030F0902030302020204" pitchFamily="66" charset="0"/>
                <a:ea typeface="宋体" panose="02010600030101010101" pitchFamily="2" charset="-122"/>
              </a:rPr>
              <a:t>事前预测</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性能测量</a:t>
            </a:r>
            <a:r>
              <a:rPr lang="en-US" altLang="zh-CN" sz="2800" dirty="0">
                <a:latin typeface="Comic Sans MS" panose="030F0902030302020204" pitchFamily="66" charset="0"/>
                <a:ea typeface="宋体" panose="02010600030101010101" pitchFamily="2" charset="-122"/>
              </a:rPr>
              <a:t>(Performance measurement)</a:t>
            </a:r>
            <a:r>
              <a:rPr lang="zh-CN" altLang="en-US" sz="2800" dirty="0">
                <a:latin typeface="Comic Sans MS" panose="030F0902030302020204" pitchFamily="66" charset="0"/>
                <a:ea typeface="宋体" panose="02010600030101010101" pitchFamily="2" charset="-122"/>
              </a:rPr>
              <a:t>，采用实验的方法</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对时间而言也称为</a:t>
            </a:r>
            <a:r>
              <a:rPr lang="en-US" altLang="zh-CN" sz="2800" dirty="0">
                <a:latin typeface="Comic Sans MS" panose="030F0902030302020204" pitchFamily="66" charset="0"/>
                <a:ea typeface="宋体" panose="02010600030101010101" pitchFamily="2" charset="-122"/>
              </a:rPr>
              <a:t>Posteriori Testing</a:t>
            </a:r>
            <a:r>
              <a:rPr lang="zh-CN" altLang="en-US" sz="2800" dirty="0">
                <a:solidFill>
                  <a:schemeClr val="hlink"/>
                </a:solidFill>
                <a:latin typeface="Comic Sans MS" panose="030F0902030302020204" pitchFamily="66" charset="0"/>
                <a:ea typeface="宋体" panose="02010600030101010101" pitchFamily="2" charset="-122"/>
              </a:rPr>
              <a:t>事后测试</a:t>
            </a:r>
            <a:r>
              <a:rPr lang="en-US" altLang="zh-CN" sz="2800" dirty="0">
                <a:latin typeface="Comic Sans MS" panose="030F0902030302020204" pitchFamily="66" charset="0"/>
                <a:ea typeface="宋体" panose="02010600030101010101" pitchFamily="2" charset="-122"/>
              </a:rPr>
              <a:t>)</a:t>
            </a:r>
            <a:endParaRPr lang="en-US" altLang="zh-CN" sz="2800" dirty="0">
              <a:latin typeface="Comic Sans MS" panose="030F0902030302020204" pitchFamily="66"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fld id="{1981FF0A-E563-46C6-8220-2D208EF23475}" type="datetime7">
              <a:rPr lang="zh-CN" altLang="en-US"/>
            </a:fld>
            <a:endParaRPr lang="en-US" altLang="zh-CN"/>
          </a:p>
        </p:txBody>
      </p:sp>
      <p:sp>
        <p:nvSpPr>
          <p:cNvPr id="15363" name="灯片编号占位符 5"/>
          <p:cNvSpPr>
            <a:spLocks noGrp="1"/>
          </p:cNvSpPr>
          <p:nvPr>
            <p:ph type="sldNum" sz="quarter" idx="12"/>
          </p:nvPr>
        </p:nvSpPr>
        <p:spPr>
          <a:noFill/>
        </p:spPr>
        <p:txBody>
          <a:bodyPr/>
          <a:lstStyle/>
          <a:p>
            <a:fld id="{A747DAB0-A3CD-4CE0-AE06-A193971336B7}" type="slidenum">
              <a:rPr lang="zh-CN" altLang="en-US"/>
            </a:fld>
            <a:endParaRPr lang="en-US" altLang="zh-CN"/>
          </a:p>
        </p:txBody>
      </p:sp>
      <p:sp>
        <p:nvSpPr>
          <p:cNvPr id="15364" name="Rectangle 2"/>
          <p:cNvSpPr>
            <a:spLocks noGrp="1" noChangeArrowheads="1"/>
          </p:cNvSpPr>
          <p:nvPr>
            <p:ph type="body" idx="1"/>
          </p:nvPr>
        </p:nvSpPr>
        <p:spPr>
          <a:xfrm>
            <a:off x="323850" y="1412875"/>
            <a:ext cx="8540750" cy="4176713"/>
          </a:xfrm>
        </p:spPr>
        <p:txBody>
          <a:bodyPr/>
          <a:lstStyle/>
          <a:p>
            <a:pPr eaLnBrk="1" hangingPunct="1">
              <a:lnSpc>
                <a:spcPct val="120000"/>
              </a:lnSpc>
            </a:pPr>
            <a:r>
              <a:rPr lang="zh-CN" altLang="en-US" sz="2400">
                <a:latin typeface="Comic Sans MS" panose="030F0902030302020204" pitchFamily="66" charset="0"/>
                <a:ea typeface="宋体" panose="02010600030101010101" pitchFamily="2" charset="-122"/>
              </a:rPr>
              <a:t>空间复杂性</a:t>
            </a:r>
            <a:r>
              <a:rPr lang="en-US" altLang="zh-CN" sz="2400">
                <a:latin typeface="Comic Sans MS" panose="030F0902030302020204" pitchFamily="66" charset="0"/>
                <a:ea typeface="宋体" panose="02010600030101010101" pitchFamily="2" charset="-122"/>
              </a:rPr>
              <a:t>(space complexity) </a:t>
            </a:r>
            <a:r>
              <a:rPr lang="zh-CN" altLang="en-US" sz="2400">
                <a:latin typeface="Comic Sans MS" panose="030F0902030302020204" pitchFamily="66" charset="0"/>
                <a:ea typeface="宋体" panose="02010600030101010101" pitchFamily="2" charset="-122"/>
              </a:rPr>
              <a:t>：运行一个程序所需要的内存大小。</a:t>
            </a:r>
            <a:endParaRPr lang="zh-CN" altLang="en-US" sz="2400">
              <a:latin typeface="Comic Sans MS" panose="030F0902030302020204" pitchFamily="66" charset="0"/>
              <a:ea typeface="宋体" panose="02010600030101010101" pitchFamily="2" charset="-122"/>
            </a:endParaRPr>
          </a:p>
          <a:p>
            <a:pPr lvl="1" eaLnBrk="1" hangingPunct="1">
              <a:lnSpc>
                <a:spcPct val="120000"/>
              </a:lnSpc>
            </a:pPr>
            <a:r>
              <a:rPr lang="zh-CN" altLang="en-US" sz="2400">
                <a:latin typeface="Comic Sans MS" panose="030F0902030302020204" pitchFamily="66" charset="0"/>
                <a:ea typeface="宋体" panose="02010600030101010101" pitchFamily="2" charset="-122"/>
              </a:rPr>
              <a:t>多用户系统上，通常需要指明</a:t>
            </a:r>
            <a:r>
              <a:rPr lang="zh-CN" altLang="en-US" sz="2400">
                <a:latin typeface="Comic Sans MS" panose="030F0902030302020204" pitchFamily="66" charset="0"/>
                <a:ea typeface="宋体" panose="02010600030101010101" pitchFamily="2" charset="-122"/>
                <a:sym typeface="+mn-ea"/>
              </a:rPr>
              <a:t>程序</a:t>
            </a:r>
            <a:r>
              <a:rPr lang="zh-CN" altLang="en-US" sz="2400">
                <a:latin typeface="Comic Sans MS" panose="030F0902030302020204" pitchFamily="66" charset="0"/>
                <a:ea typeface="宋体" panose="02010600030101010101" pitchFamily="2" charset="-122"/>
              </a:rPr>
              <a:t>分配内存的大小。</a:t>
            </a:r>
            <a:endParaRPr lang="zh-CN" altLang="en-US" sz="2400">
              <a:latin typeface="Comic Sans MS" panose="030F0902030302020204" pitchFamily="66" charset="0"/>
              <a:ea typeface="宋体" panose="02010600030101010101" pitchFamily="2" charset="-122"/>
            </a:endParaRPr>
          </a:p>
          <a:p>
            <a:pPr lvl="1" eaLnBrk="1" hangingPunct="1">
              <a:lnSpc>
                <a:spcPct val="120000"/>
              </a:lnSpc>
            </a:pPr>
            <a:r>
              <a:rPr lang="zh-CN" altLang="en-US" sz="2400">
                <a:latin typeface="Comic Sans MS" panose="030F0902030302020204" pitchFamily="66" charset="0"/>
                <a:ea typeface="宋体" panose="02010600030101010101" pitchFamily="2" charset="-122"/>
              </a:rPr>
              <a:t>内存的限制，是否有足够的内存来运行该程序。</a:t>
            </a:r>
            <a:endParaRPr lang="zh-CN" altLang="en-US" sz="2400">
              <a:latin typeface="Comic Sans MS" panose="030F0902030302020204" pitchFamily="66" charset="0"/>
              <a:ea typeface="宋体" panose="02010600030101010101" pitchFamily="2" charset="-122"/>
            </a:endParaRPr>
          </a:p>
          <a:p>
            <a:pPr lvl="1" eaLnBrk="1" hangingPunct="1">
              <a:lnSpc>
                <a:spcPct val="120000"/>
              </a:lnSpc>
            </a:pPr>
            <a:r>
              <a:rPr lang="zh-CN" altLang="en-US" sz="2400">
                <a:latin typeface="Comic Sans MS" panose="030F0902030302020204" pitchFamily="66" charset="0"/>
                <a:ea typeface="宋体" panose="02010600030101010101" pitchFamily="2" charset="-122"/>
              </a:rPr>
              <a:t>一个问题可能有不同的内存解决方案；</a:t>
            </a:r>
            <a:r>
              <a:rPr lang="en-US" altLang="zh-CN" sz="2400">
                <a:latin typeface="Comic Sans MS" panose="030F0902030302020204" pitchFamily="66" charset="0"/>
                <a:ea typeface="宋体" panose="02010600030101010101" pitchFamily="2" charset="-122"/>
              </a:rPr>
              <a:t>(</a:t>
            </a:r>
            <a:r>
              <a:rPr lang="zh-CN" altLang="en-US" sz="2400">
                <a:solidFill>
                  <a:srgbClr val="CC0000"/>
                </a:solidFill>
                <a:latin typeface="Comic Sans MS" panose="030F0902030302020204" pitchFamily="66" charset="0"/>
                <a:ea typeface="宋体" panose="02010600030101010101" pitchFamily="2" charset="-122"/>
              </a:rPr>
              <a:t>不同的编译器所需内存不同</a:t>
            </a:r>
            <a:r>
              <a:rPr lang="en-US" altLang="zh-CN" sz="2400">
                <a:latin typeface="Comic Sans MS" panose="030F0902030302020204" pitchFamily="66" charset="0"/>
                <a:ea typeface="宋体" panose="02010600030101010101" pitchFamily="2" charset="-122"/>
              </a:rPr>
              <a:t>)</a:t>
            </a:r>
            <a:r>
              <a:rPr lang="zh-CN" altLang="en-US" sz="2400">
                <a:latin typeface="Comic Sans MS" panose="030F0902030302020204" pitchFamily="66" charset="0"/>
                <a:ea typeface="宋体" panose="02010600030101010101" pitchFamily="2" charset="-122"/>
              </a:rPr>
              <a:t>。</a:t>
            </a:r>
            <a:endParaRPr lang="zh-CN" altLang="en-US" sz="2400">
              <a:latin typeface="Comic Sans MS" panose="030F0902030302020204" pitchFamily="66" charset="0"/>
              <a:ea typeface="宋体" panose="02010600030101010101" pitchFamily="2" charset="-122"/>
            </a:endParaRPr>
          </a:p>
          <a:p>
            <a:pPr lvl="1" eaLnBrk="1" hangingPunct="1">
              <a:lnSpc>
                <a:spcPct val="120000"/>
              </a:lnSpc>
            </a:pPr>
            <a:r>
              <a:rPr lang="zh-CN" altLang="en-US" sz="2400">
                <a:latin typeface="Comic Sans MS" panose="030F0902030302020204" pitchFamily="66" charset="0"/>
                <a:ea typeface="宋体" panose="02010600030101010101" pitchFamily="2" charset="-122"/>
              </a:rPr>
              <a:t>估算一个程序所能解决问题的最大规模；</a:t>
            </a:r>
            <a:endParaRPr lang="zh-CN" altLang="en-US" sz="2400">
              <a:latin typeface="Comic Sans MS" panose="030F0902030302020204" pitchFamily="66" charset="0"/>
              <a:ea typeface="宋体" panose="02010600030101010101" pitchFamily="2" charset="-122"/>
            </a:endParaRPr>
          </a:p>
          <a:p>
            <a:pPr lvl="2" eaLnBrk="1" hangingPunct="1">
              <a:lnSpc>
                <a:spcPct val="120000"/>
              </a:lnSpc>
            </a:pPr>
            <a:r>
              <a:rPr lang="zh-CN" altLang="en-US" sz="1800">
                <a:latin typeface="Comic Sans MS" panose="030F0902030302020204" pitchFamily="66" charset="0"/>
                <a:ea typeface="宋体" panose="02010600030101010101" pitchFamily="2" charset="-122"/>
              </a:rPr>
              <a:t>如电路模拟程序，模拟一个有</a:t>
            </a:r>
            <a:r>
              <a:rPr lang="en-US" altLang="zh-CN" sz="1800">
                <a:latin typeface="Comic Sans MS" panose="030F0902030302020204" pitchFamily="66" charset="0"/>
                <a:ea typeface="宋体" panose="02010600030101010101" pitchFamily="2" charset="-122"/>
              </a:rPr>
              <a:t>C</a:t>
            </a:r>
            <a:r>
              <a:rPr lang="zh-CN" altLang="en-US" sz="1800">
                <a:latin typeface="Comic Sans MS" panose="030F0902030302020204" pitchFamily="66" charset="0"/>
                <a:ea typeface="宋体" panose="02010600030101010101" pitchFamily="2" charset="-122"/>
              </a:rPr>
              <a:t>个元件、</a:t>
            </a:r>
            <a:r>
              <a:rPr lang="en-US" altLang="zh-CN" sz="1800">
                <a:latin typeface="Comic Sans MS" panose="030F0902030302020204" pitchFamily="66" charset="0"/>
                <a:ea typeface="宋体" panose="02010600030101010101" pitchFamily="2" charset="-122"/>
              </a:rPr>
              <a:t>W</a:t>
            </a:r>
            <a:r>
              <a:rPr lang="zh-CN" altLang="en-US" sz="1800">
                <a:latin typeface="Comic Sans MS" panose="030F0902030302020204" pitchFamily="66" charset="0"/>
                <a:ea typeface="宋体" panose="02010600030101010101" pitchFamily="2" charset="-122"/>
              </a:rPr>
              <a:t>个连线的电路，需要内存为</a:t>
            </a:r>
            <a:r>
              <a:rPr lang="en-US" altLang="zh-CN" sz="1800">
                <a:latin typeface="Comic Sans MS" panose="030F0902030302020204" pitchFamily="66" charset="0"/>
                <a:ea typeface="宋体" panose="02010600030101010101" pitchFamily="2" charset="-122"/>
              </a:rPr>
              <a:t>280K+10*(C+W)</a:t>
            </a:r>
            <a:r>
              <a:rPr lang="zh-CN" altLang="en-US" sz="1800">
                <a:latin typeface="Comic Sans MS" panose="030F0902030302020204" pitchFamily="66" charset="0"/>
                <a:ea typeface="宋体" panose="02010600030101010101" pitchFamily="2" charset="-122"/>
              </a:rPr>
              <a:t>字节的内存。如果可用内存总量为</a:t>
            </a:r>
            <a:r>
              <a:rPr lang="en-US" altLang="zh-CN" sz="1800">
                <a:latin typeface="Comic Sans MS" panose="030F0902030302020204" pitchFamily="66" charset="0"/>
                <a:ea typeface="宋体" panose="02010600030101010101" pitchFamily="2" charset="-122"/>
              </a:rPr>
              <a:t>640K</a:t>
            </a:r>
            <a:r>
              <a:rPr lang="zh-CN" altLang="en-US" sz="1800">
                <a:latin typeface="Comic Sans MS" panose="030F0902030302020204" pitchFamily="66" charset="0"/>
                <a:ea typeface="宋体" panose="02010600030101010101" pitchFamily="2" charset="-122"/>
              </a:rPr>
              <a:t>，则最大可模拟的规模为</a:t>
            </a:r>
            <a:r>
              <a:rPr lang="en-US" altLang="zh-CN" sz="1800">
                <a:latin typeface="Comic Sans MS" panose="030F0902030302020204" pitchFamily="66" charset="0"/>
                <a:ea typeface="宋体" panose="02010600030101010101" pitchFamily="2" charset="-122"/>
              </a:rPr>
              <a:t>C+W</a:t>
            </a:r>
            <a:r>
              <a:rPr lang="en-US" altLang="zh-CN" sz="1800">
                <a:latin typeface="Comic Sans MS" panose="030F0902030302020204" pitchFamily="66" charset="0"/>
                <a:ea typeface="宋体" panose="02010600030101010101" pitchFamily="2" charset="-122"/>
                <a:cs typeface="Times New Roman" panose="02020503050405090304" pitchFamily="18" charset="0"/>
              </a:rPr>
              <a:t>≤</a:t>
            </a:r>
            <a:r>
              <a:rPr lang="en-US" altLang="zh-CN" sz="1800">
                <a:latin typeface="Comic Sans MS" panose="030F0902030302020204" pitchFamily="66" charset="0"/>
                <a:ea typeface="宋体" panose="02010600030101010101" pitchFamily="2" charset="-122"/>
              </a:rPr>
              <a:t>36K</a:t>
            </a:r>
            <a:r>
              <a:rPr lang="zh-CN" altLang="en-US" sz="1800">
                <a:latin typeface="Comic Sans MS" panose="030F0902030302020204" pitchFamily="66" charset="0"/>
                <a:ea typeface="宋体" panose="02010600030101010101" pitchFamily="2" charset="-122"/>
              </a:rPr>
              <a:t>的电路。</a:t>
            </a:r>
            <a:endParaRPr lang="zh-CN" altLang="en-US" sz="1800">
              <a:latin typeface="Comic Sans MS" panose="030F0902030302020204" pitchFamily="66" charset="0"/>
              <a:ea typeface="宋体" panose="02010600030101010101" pitchFamily="2" charset="-122"/>
            </a:endParaRPr>
          </a:p>
        </p:txBody>
      </p:sp>
      <p:sp>
        <p:nvSpPr>
          <p:cNvPr id="15365" name="Rectangle 3"/>
          <p:cNvSpPr>
            <a:spLocks noGrp="1" noChangeArrowheads="1"/>
          </p:cNvSpPr>
          <p:nvPr>
            <p:ph type="title"/>
          </p:nvPr>
        </p:nvSpPr>
        <p:spPr/>
        <p:txBody>
          <a:bodyPr/>
          <a:lstStyle/>
          <a:p>
            <a:pPr eaLnBrk="1" hangingPunct="1"/>
            <a:r>
              <a:rPr lang="en-US" altLang="zh-CN">
                <a:ea typeface="宋体" panose="02010600030101010101" pitchFamily="2" charset="-122"/>
              </a:rPr>
              <a:t>2.2 Space Complexity</a:t>
            </a:r>
            <a:endParaRPr lang="zh-CN" altLang="en-US">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p>
            <a:fld id="{AFC334B0-51E6-48C6-A5E8-C083856F8CE6}" type="datetime7">
              <a:rPr lang="zh-CN" altLang="en-US"/>
            </a:fld>
            <a:endParaRPr lang="en-US" altLang="zh-CN"/>
          </a:p>
        </p:txBody>
      </p:sp>
      <p:sp>
        <p:nvSpPr>
          <p:cNvPr id="16387" name="灯片编号占位符 5"/>
          <p:cNvSpPr>
            <a:spLocks noGrp="1"/>
          </p:cNvSpPr>
          <p:nvPr>
            <p:ph type="sldNum" sz="quarter" idx="12"/>
          </p:nvPr>
        </p:nvSpPr>
        <p:spPr>
          <a:noFill/>
        </p:spPr>
        <p:txBody>
          <a:bodyPr/>
          <a:lstStyle/>
          <a:p>
            <a:fld id="{0FBD6A82-AF1A-416D-995C-60A274D49DEE}" type="slidenum">
              <a:rPr lang="zh-CN" altLang="en-US"/>
            </a:fld>
            <a:endParaRPr lang="en-US" altLang="zh-CN"/>
          </a:p>
        </p:txBody>
      </p:sp>
      <p:sp>
        <p:nvSpPr>
          <p:cNvPr id="702466" name="Rectangle 2"/>
          <p:cNvSpPr>
            <a:spLocks noGrp="1" noChangeArrowheads="1"/>
          </p:cNvSpPr>
          <p:nvPr>
            <p:ph type="body" idx="1"/>
          </p:nvPr>
        </p:nvSpPr>
        <p:spPr>
          <a:xfrm>
            <a:off x="250825" y="1412875"/>
            <a:ext cx="8631238" cy="5227638"/>
          </a:xfrm>
        </p:spPr>
        <p:txBody>
          <a:bodyPr/>
          <a:lstStyle/>
          <a:p>
            <a:pPr eaLnBrk="1" hangingPunct="1">
              <a:lnSpc>
                <a:spcPct val="120000"/>
              </a:lnSpc>
            </a:pPr>
            <a:r>
              <a:rPr lang="en-US" altLang="zh-CN" sz="2800" dirty="0">
                <a:latin typeface="Comic Sans MS" panose="030F0902030302020204" pitchFamily="66" charset="0"/>
                <a:ea typeface="宋体" panose="02010600030101010101" pitchFamily="2" charset="-122"/>
              </a:rPr>
              <a:t>2. </a:t>
            </a:r>
            <a:r>
              <a:rPr lang="zh-CN" altLang="en-US" sz="2800" dirty="0">
                <a:latin typeface="Comic Sans MS" panose="030F0902030302020204" pitchFamily="66" charset="0"/>
                <a:ea typeface="宋体" panose="02010600030101010101" pitchFamily="2" charset="-122"/>
              </a:rPr>
              <a:t>空间复杂性的组成：</a:t>
            </a:r>
            <a:endParaRPr lang="zh-CN" altLang="en-US" sz="2800" dirty="0">
              <a:latin typeface="Comic Sans MS" panose="030F0902030302020204" pitchFamily="66" charset="0"/>
              <a:ea typeface="宋体" panose="02010600030101010101" pitchFamily="2" charset="-122"/>
            </a:endParaRPr>
          </a:p>
          <a:p>
            <a:pPr lvl="1" eaLnBrk="1" hangingPunct="1">
              <a:lnSpc>
                <a:spcPct val="120000"/>
              </a:lnSpc>
            </a:pPr>
            <a:r>
              <a:rPr lang="zh-CN" altLang="en-US" dirty="0">
                <a:solidFill>
                  <a:srgbClr val="FF0000"/>
                </a:solidFill>
                <a:latin typeface="Comic Sans MS" panose="030F0902030302020204" pitchFamily="66" charset="0"/>
                <a:ea typeface="宋体" panose="02010600030101010101" pitchFamily="2" charset="-122"/>
              </a:rPr>
              <a:t>指令空间</a:t>
            </a:r>
            <a:r>
              <a:rPr lang="en-US" altLang="zh-CN" dirty="0">
                <a:latin typeface="Comic Sans MS" panose="030F0902030302020204" pitchFamily="66" charset="0"/>
                <a:ea typeface="宋体" panose="02010600030101010101" pitchFamily="2" charset="-122"/>
              </a:rPr>
              <a:t>(instruction space)</a:t>
            </a:r>
            <a:r>
              <a:rPr lang="zh-CN" altLang="en-US" dirty="0">
                <a:latin typeface="Comic Sans MS" panose="030F0902030302020204" pitchFamily="66" charset="0"/>
                <a:ea typeface="宋体" panose="02010600030101010101" pitchFamily="2" charset="-122"/>
              </a:rPr>
              <a:t>：存储经过编译之后的程序指令。</a:t>
            </a:r>
            <a:endParaRPr lang="zh-CN" altLang="en-US" dirty="0">
              <a:latin typeface="Comic Sans MS" panose="030F0902030302020204" pitchFamily="66" charset="0"/>
              <a:ea typeface="宋体" panose="02010600030101010101" pitchFamily="2" charset="-122"/>
            </a:endParaRPr>
          </a:p>
          <a:p>
            <a:pPr lvl="1" eaLnBrk="1" hangingPunct="1">
              <a:lnSpc>
                <a:spcPct val="120000"/>
              </a:lnSpc>
            </a:pPr>
            <a:r>
              <a:rPr lang="zh-CN" altLang="en-US" dirty="0">
                <a:solidFill>
                  <a:srgbClr val="FF0000"/>
                </a:solidFill>
                <a:latin typeface="Comic Sans MS" panose="030F0902030302020204" pitchFamily="66" charset="0"/>
                <a:ea typeface="宋体" panose="02010600030101010101" pitchFamily="2" charset="-122"/>
              </a:rPr>
              <a:t>数据空间</a:t>
            </a:r>
            <a:r>
              <a:rPr lang="en-US" altLang="zh-CN" dirty="0">
                <a:latin typeface="Comic Sans MS" panose="030F0902030302020204" pitchFamily="66" charset="0"/>
                <a:ea typeface="宋体" panose="02010600030101010101" pitchFamily="2" charset="-122"/>
              </a:rPr>
              <a:t>(data space)</a:t>
            </a:r>
            <a:r>
              <a:rPr lang="zh-CN" altLang="en-US" dirty="0">
                <a:latin typeface="Comic Sans MS" panose="030F0902030302020204" pitchFamily="66" charset="0"/>
                <a:ea typeface="宋体" panose="02010600030101010101" pitchFamily="2" charset="-122"/>
              </a:rPr>
              <a:t>：存储所有常量和所有变量值。包含两部分：存储常量和简单变量、存储复合变量。</a:t>
            </a:r>
            <a:endParaRPr lang="zh-CN" altLang="en-US" dirty="0">
              <a:latin typeface="Comic Sans MS" panose="030F0902030302020204" pitchFamily="66" charset="0"/>
              <a:ea typeface="宋体" panose="02010600030101010101" pitchFamily="2" charset="-122"/>
            </a:endParaRPr>
          </a:p>
          <a:p>
            <a:pPr lvl="1" eaLnBrk="1" hangingPunct="1">
              <a:lnSpc>
                <a:spcPct val="120000"/>
              </a:lnSpc>
            </a:pPr>
            <a:r>
              <a:rPr lang="zh-CN" altLang="en-US" dirty="0">
                <a:solidFill>
                  <a:srgbClr val="FF0000"/>
                </a:solidFill>
                <a:latin typeface="Comic Sans MS" panose="030F0902030302020204" pitchFamily="66" charset="0"/>
                <a:ea typeface="宋体" panose="02010600030101010101" pitchFamily="2" charset="-122"/>
              </a:rPr>
              <a:t>环境栈空间</a:t>
            </a:r>
            <a:r>
              <a:rPr lang="en-US" altLang="zh-CN" dirty="0">
                <a:latin typeface="Comic Sans MS" panose="030F0902030302020204" pitchFamily="66" charset="0"/>
                <a:ea typeface="宋体" panose="02010600030101010101" pitchFamily="2" charset="-122"/>
              </a:rPr>
              <a:t>(environment stack space)</a:t>
            </a:r>
            <a:r>
              <a:rPr lang="zh-CN" altLang="en-US" dirty="0">
                <a:latin typeface="Comic Sans MS" panose="030F0902030302020204" pitchFamily="66" charset="0"/>
                <a:ea typeface="宋体" panose="02010600030101010101" pitchFamily="2" charset="-122"/>
              </a:rPr>
              <a:t>：保存函数调用时为恢复程序继续运行的有关信息所需的存储空间。</a:t>
            </a:r>
            <a:endParaRPr lang="zh-CN" altLang="en-US" dirty="0">
              <a:latin typeface="Comic Sans MS" panose="030F0902030302020204" pitchFamily="66" charset="0"/>
              <a:ea typeface="宋体" panose="02010600030101010101" pitchFamily="2" charset="-122"/>
            </a:endParaRPr>
          </a:p>
        </p:txBody>
      </p:sp>
      <p:sp>
        <p:nvSpPr>
          <p:cNvPr id="16389" name="Rectangle 3"/>
          <p:cNvSpPr>
            <a:spLocks noGrp="1" noChangeArrowheads="1"/>
          </p:cNvSpPr>
          <p:nvPr>
            <p:ph type="title"/>
          </p:nvPr>
        </p:nvSpPr>
        <p:spPr/>
        <p:txBody>
          <a:bodyPr/>
          <a:lstStyle/>
          <a:p>
            <a:pPr eaLnBrk="1" hangingPunct="1"/>
            <a:r>
              <a:rPr lang="en-US" altLang="zh-CN">
                <a:ea typeface="宋体" panose="02010600030101010101" pitchFamily="2" charset="-122"/>
              </a:rPr>
              <a:t>2.2 Space Complexity</a:t>
            </a:r>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2466">
                                            <p:txEl>
                                              <p:pRg st="1" end="1"/>
                                            </p:txEl>
                                          </p:spTgt>
                                        </p:tgtEl>
                                        <p:attrNameLst>
                                          <p:attrName>style.visibility</p:attrName>
                                        </p:attrNameLst>
                                      </p:cBhvr>
                                      <p:to>
                                        <p:strVal val="visible"/>
                                      </p:to>
                                    </p:set>
                                    <p:anim calcmode="lin" valueType="num">
                                      <p:cBhvr additive="base">
                                        <p:cTn id="7" dur="500" fill="hold"/>
                                        <p:tgtEl>
                                          <p:spTgt spid="7024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2466">
                                            <p:txEl>
                                              <p:pRg st="2" end="2"/>
                                            </p:txEl>
                                          </p:spTgt>
                                        </p:tgtEl>
                                        <p:attrNameLst>
                                          <p:attrName>style.visibility</p:attrName>
                                        </p:attrNameLst>
                                      </p:cBhvr>
                                      <p:to>
                                        <p:strVal val="visible"/>
                                      </p:to>
                                    </p:set>
                                    <p:anim calcmode="lin" valueType="num">
                                      <p:cBhvr additive="base">
                                        <p:cTn id="13" dur="500" fill="hold"/>
                                        <p:tgtEl>
                                          <p:spTgt spid="7024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2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2466">
                                            <p:txEl>
                                              <p:pRg st="3" end="3"/>
                                            </p:txEl>
                                          </p:spTgt>
                                        </p:tgtEl>
                                        <p:attrNameLst>
                                          <p:attrName>style.visibility</p:attrName>
                                        </p:attrNameLst>
                                      </p:cBhvr>
                                      <p:to>
                                        <p:strVal val="visible"/>
                                      </p:to>
                                    </p:set>
                                    <p:anim calcmode="lin" valueType="num">
                                      <p:cBhvr additive="base">
                                        <p:cTn id="19" dur="500" fill="hold"/>
                                        <p:tgtEl>
                                          <p:spTgt spid="70246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24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4"/>
          <p:cNvSpPr>
            <a:spLocks noGrp="1"/>
          </p:cNvSpPr>
          <p:nvPr>
            <p:ph type="dt" sz="quarter" idx="10"/>
          </p:nvPr>
        </p:nvSpPr>
        <p:spPr>
          <a:noFill/>
        </p:spPr>
        <p:txBody>
          <a:bodyPr/>
          <a:lstStyle/>
          <a:p>
            <a:fld id="{E45CFCAD-FD2E-402D-8B18-F90DE6410730}" type="datetime7">
              <a:rPr lang="zh-CN" altLang="en-US"/>
            </a:fld>
            <a:endParaRPr lang="en-US" altLang="zh-CN"/>
          </a:p>
        </p:txBody>
      </p:sp>
      <p:sp>
        <p:nvSpPr>
          <p:cNvPr id="17411" name="灯片编号占位符 6"/>
          <p:cNvSpPr>
            <a:spLocks noGrp="1"/>
          </p:cNvSpPr>
          <p:nvPr>
            <p:ph type="sldNum" sz="quarter" idx="12"/>
          </p:nvPr>
        </p:nvSpPr>
        <p:spPr>
          <a:noFill/>
        </p:spPr>
        <p:txBody>
          <a:bodyPr/>
          <a:lstStyle/>
          <a:p>
            <a:fld id="{2583D6DF-B971-40E5-80FD-473A38226725}" type="slidenum">
              <a:rPr lang="zh-CN" altLang="en-US"/>
            </a:fld>
            <a:endParaRPr lang="en-US" altLang="zh-CN"/>
          </a:p>
        </p:txBody>
      </p:sp>
      <p:sp>
        <p:nvSpPr>
          <p:cNvPr id="1741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04515" name="Rectangle 3"/>
          <p:cNvSpPr>
            <a:spLocks noGrp="1" noChangeArrowheads="1"/>
          </p:cNvSpPr>
          <p:nvPr>
            <p:ph type="body" sz="half" idx="1"/>
          </p:nvPr>
        </p:nvSpPr>
        <p:spPr>
          <a:xfrm>
            <a:off x="527050" y="1739900"/>
            <a:ext cx="8032750" cy="4348163"/>
          </a:xfrm>
        </p:spPr>
        <p:txBody>
          <a:bodyPr/>
          <a:lstStyle/>
          <a:p>
            <a:pPr eaLnBrk="1" hangingPunct="1"/>
            <a:r>
              <a:rPr lang="en-US" altLang="zh-CN">
                <a:latin typeface="Comic Sans MS" panose="030F0902030302020204" pitchFamily="66" charset="0"/>
                <a:ea typeface="宋体" panose="02010600030101010101" pitchFamily="2" charset="-122"/>
              </a:rPr>
              <a:t>2.1) </a:t>
            </a:r>
            <a:r>
              <a:rPr lang="zh-CN" altLang="en-US">
                <a:latin typeface="Comic Sans MS" panose="030F0902030302020204" pitchFamily="66" charset="0"/>
                <a:ea typeface="宋体" panose="02010600030101010101" pitchFamily="2" charset="-122"/>
              </a:rPr>
              <a:t>指令空间：</a:t>
            </a:r>
            <a:endParaRPr lang="zh-CN" altLang="en-US">
              <a:latin typeface="Comic Sans MS" panose="030F0902030302020204" pitchFamily="66" charset="0"/>
              <a:ea typeface="宋体" panose="02010600030101010101" pitchFamily="2" charset="-122"/>
            </a:endParaRPr>
          </a:p>
          <a:p>
            <a:pPr lvl="1" eaLnBrk="1" hangingPunct="1"/>
            <a:r>
              <a:rPr lang="zh-CN" altLang="en-US" sz="2800">
                <a:latin typeface="Comic Sans MS" panose="030F0902030302020204" pitchFamily="66" charset="0"/>
                <a:ea typeface="宋体" panose="02010600030101010101" pitchFamily="2" charset="-122"/>
              </a:rPr>
              <a:t>指令空间的大小取决于以下因素</a:t>
            </a:r>
            <a:endParaRPr lang="zh-CN" altLang="en-US" sz="2800">
              <a:latin typeface="Comic Sans MS" panose="030F0902030302020204" pitchFamily="66" charset="0"/>
              <a:ea typeface="宋体" panose="02010600030101010101" pitchFamily="2" charset="-122"/>
            </a:endParaRPr>
          </a:p>
          <a:p>
            <a:pPr lvl="2" eaLnBrk="1" hangingPunct="1"/>
            <a:r>
              <a:rPr lang="zh-CN" altLang="en-US" sz="2900">
                <a:latin typeface="Comic Sans MS" panose="030F0902030302020204" pitchFamily="66" charset="0"/>
                <a:ea typeface="宋体" panose="02010600030101010101" pitchFamily="2" charset="-122"/>
              </a:rPr>
              <a:t>把程序编译成机器代码的编译器。</a:t>
            </a:r>
            <a:endParaRPr lang="zh-CN" altLang="en-US" sz="2900">
              <a:latin typeface="Comic Sans MS" panose="030F0902030302020204" pitchFamily="66" charset="0"/>
              <a:ea typeface="宋体" panose="02010600030101010101" pitchFamily="2" charset="-122"/>
            </a:endParaRPr>
          </a:p>
          <a:p>
            <a:pPr lvl="2" eaLnBrk="1" hangingPunct="1"/>
            <a:r>
              <a:rPr lang="zh-CN" altLang="en-US" sz="2900">
                <a:latin typeface="Comic Sans MS" panose="030F0902030302020204" pitchFamily="66" charset="0"/>
                <a:ea typeface="宋体" panose="02010600030101010101" pitchFamily="2" charset="-122"/>
              </a:rPr>
              <a:t>编译时实际采用的编译器选项。如优化选项、对齐选项、覆盖选项等。</a:t>
            </a:r>
            <a:endParaRPr lang="zh-CN" altLang="en-US" sz="2900">
              <a:latin typeface="Comic Sans MS" panose="030F0902030302020204" pitchFamily="66" charset="0"/>
              <a:ea typeface="宋体" panose="02010600030101010101" pitchFamily="2" charset="-122"/>
            </a:endParaRPr>
          </a:p>
          <a:p>
            <a:pPr lvl="2" eaLnBrk="1" hangingPunct="1"/>
            <a:r>
              <a:rPr lang="zh-CN" altLang="en-US" sz="2900">
                <a:latin typeface="Comic Sans MS" panose="030F0902030302020204" pitchFamily="66" charset="0"/>
                <a:ea typeface="宋体" panose="02010600030101010101" pitchFamily="2" charset="-122"/>
              </a:rPr>
              <a:t>目标计算机。如有无浮点处理器。</a:t>
            </a:r>
            <a:endParaRPr lang="zh-CN" altLang="en-US" sz="29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 calcmode="lin" valueType="num">
                                      <p:cBhvr additive="base">
                                        <p:cTn id="7" dur="500" fill="hold"/>
                                        <p:tgtEl>
                                          <p:spTgt spid="70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451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4515">
                                            <p:txEl>
                                              <p:pRg st="1" end="1"/>
                                            </p:txEl>
                                          </p:spTgt>
                                        </p:tgtEl>
                                        <p:attrNameLst>
                                          <p:attrName>style.visibility</p:attrName>
                                        </p:attrNameLst>
                                      </p:cBhvr>
                                      <p:to>
                                        <p:strVal val="visible"/>
                                      </p:to>
                                    </p:set>
                                    <p:anim calcmode="lin" valueType="num">
                                      <p:cBhvr additive="base">
                                        <p:cTn id="12" dur="500" fill="hold"/>
                                        <p:tgtEl>
                                          <p:spTgt spid="7045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451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04515">
                                            <p:txEl>
                                              <p:pRg st="2" end="2"/>
                                            </p:txEl>
                                          </p:spTgt>
                                        </p:tgtEl>
                                        <p:attrNameLst>
                                          <p:attrName>style.visibility</p:attrName>
                                        </p:attrNameLst>
                                      </p:cBhvr>
                                      <p:to>
                                        <p:strVal val="visible"/>
                                      </p:to>
                                    </p:set>
                                    <p:anim calcmode="lin" valueType="num">
                                      <p:cBhvr additive="base">
                                        <p:cTn id="17" dur="500" fill="hold"/>
                                        <p:tgtEl>
                                          <p:spTgt spid="7045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451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04515">
                                            <p:txEl>
                                              <p:pRg st="3" end="3"/>
                                            </p:txEl>
                                          </p:spTgt>
                                        </p:tgtEl>
                                        <p:attrNameLst>
                                          <p:attrName>style.visibility</p:attrName>
                                        </p:attrNameLst>
                                      </p:cBhvr>
                                      <p:to>
                                        <p:strVal val="visible"/>
                                      </p:to>
                                    </p:set>
                                    <p:anim calcmode="lin" valueType="num">
                                      <p:cBhvr additive="base">
                                        <p:cTn id="22" dur="500" fill="hold"/>
                                        <p:tgtEl>
                                          <p:spTgt spid="70451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451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04515">
                                            <p:txEl>
                                              <p:pRg st="4" end="4"/>
                                            </p:txEl>
                                          </p:spTgt>
                                        </p:tgtEl>
                                        <p:attrNameLst>
                                          <p:attrName>style.visibility</p:attrName>
                                        </p:attrNameLst>
                                      </p:cBhvr>
                                      <p:to>
                                        <p:strVal val="visible"/>
                                      </p:to>
                                    </p:set>
                                    <p:anim calcmode="lin" valueType="num">
                                      <p:cBhvr additive="base">
                                        <p:cTn id="27" dur="500" fill="hold"/>
                                        <p:tgtEl>
                                          <p:spTgt spid="7045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4"/>
          <p:cNvSpPr>
            <a:spLocks noGrp="1"/>
          </p:cNvSpPr>
          <p:nvPr>
            <p:ph type="dt" sz="quarter" idx="10"/>
          </p:nvPr>
        </p:nvSpPr>
        <p:spPr>
          <a:noFill/>
        </p:spPr>
        <p:txBody>
          <a:bodyPr/>
          <a:lstStyle/>
          <a:p>
            <a:fld id="{DF76F8F5-42B4-42A6-8774-CDC8E8F8E535}" type="datetime7">
              <a:rPr lang="zh-CN" altLang="en-US"/>
            </a:fld>
            <a:endParaRPr lang="en-US" altLang="zh-CN"/>
          </a:p>
        </p:txBody>
      </p:sp>
      <p:sp>
        <p:nvSpPr>
          <p:cNvPr id="18435" name="灯片编号占位符 6"/>
          <p:cNvSpPr>
            <a:spLocks noGrp="1"/>
          </p:cNvSpPr>
          <p:nvPr>
            <p:ph type="sldNum" sz="quarter" idx="12"/>
          </p:nvPr>
        </p:nvSpPr>
        <p:spPr>
          <a:noFill/>
        </p:spPr>
        <p:txBody>
          <a:bodyPr/>
          <a:lstStyle/>
          <a:p>
            <a:fld id="{82F67CD3-AAEF-4AEA-A175-2F8C57DE08E6}" type="slidenum">
              <a:rPr lang="zh-CN" altLang="en-US"/>
            </a:fld>
            <a:endParaRPr lang="en-US" altLang="zh-CN"/>
          </a:p>
        </p:txBody>
      </p:sp>
      <p:sp>
        <p:nvSpPr>
          <p:cNvPr id="1843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06563" name="Rectangle 3"/>
          <p:cNvSpPr>
            <a:spLocks noGrp="1" noChangeArrowheads="1"/>
          </p:cNvSpPr>
          <p:nvPr>
            <p:ph type="body" sz="half" idx="1"/>
          </p:nvPr>
        </p:nvSpPr>
        <p:spPr>
          <a:xfrm>
            <a:off x="527050" y="1600200"/>
            <a:ext cx="8032750" cy="4487863"/>
          </a:xfrm>
        </p:spPr>
        <p:txBody>
          <a:bodyPr/>
          <a:lstStyle/>
          <a:p>
            <a:pPr eaLnBrk="1" hangingPunct="1">
              <a:lnSpc>
                <a:spcPct val="120000"/>
              </a:lnSpc>
            </a:pPr>
            <a:r>
              <a:rPr lang="en-US" altLang="zh-CN" dirty="0">
                <a:latin typeface="Comic Sans MS" panose="030F0902030302020204" pitchFamily="66" charset="0"/>
                <a:ea typeface="宋体" panose="02010600030101010101" pitchFamily="2" charset="-122"/>
              </a:rPr>
              <a:t>2.2) </a:t>
            </a:r>
            <a:r>
              <a:rPr lang="zh-CN" altLang="en-US" dirty="0">
                <a:latin typeface="Comic Sans MS" panose="030F0902030302020204" pitchFamily="66" charset="0"/>
                <a:ea typeface="宋体" panose="02010600030101010101" pitchFamily="2" charset="-122"/>
              </a:rPr>
              <a:t>数据空间：</a:t>
            </a:r>
            <a:endParaRPr lang="zh-CN" altLang="en-US"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对于简单变量和常量，所需要的空间取决于所使用的计算机和编译器以及变量和常量的数目。</a:t>
            </a:r>
            <a:endParaRPr lang="zh-CN" altLang="en-US" sz="2800"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对于复合变量，需要进行计算。</a:t>
            </a:r>
            <a:endParaRPr lang="zh-CN" altLang="en-US" sz="2800" dirty="0">
              <a:latin typeface="Comic Sans MS" panose="030F0902030302020204" pitchFamily="66" charset="0"/>
              <a:ea typeface="宋体" panose="02010600030101010101" pitchFamily="2" charset="-122"/>
            </a:endParaRPr>
          </a:p>
          <a:p>
            <a:pPr lvl="1" eaLnBrk="1" hangingPunct="1">
              <a:lnSpc>
                <a:spcPct val="120000"/>
              </a:lnSpc>
            </a:pPr>
            <a:r>
              <a:rPr lang="zh-CN" altLang="en-US" sz="2300" dirty="0">
                <a:latin typeface="Comic Sans MS" panose="030F0902030302020204" pitchFamily="66" charset="0"/>
                <a:ea typeface="宋体" panose="02010600030101010101" pitchFamily="2" charset="-122"/>
              </a:rPr>
              <a:t>如：</a:t>
            </a:r>
            <a:r>
              <a:rPr lang="en-US" altLang="zh-CN" sz="2300" dirty="0">
                <a:latin typeface="Comic Sans MS" panose="030F0902030302020204" pitchFamily="66" charset="0"/>
                <a:ea typeface="宋体" panose="02010600030101010101" pitchFamily="2" charset="-122"/>
              </a:rPr>
              <a:t>double a[100]</a:t>
            </a:r>
            <a:r>
              <a:rPr lang="zh-CN" altLang="en-US" sz="2300" dirty="0">
                <a:latin typeface="Comic Sans MS" panose="030F0902030302020204" pitchFamily="66" charset="0"/>
                <a:ea typeface="宋体" panose="02010600030101010101" pitchFamily="2" charset="-122"/>
              </a:rPr>
              <a:t>和</a:t>
            </a:r>
            <a:r>
              <a:rPr lang="en-US" altLang="zh-CN" sz="2300" dirty="0" err="1">
                <a:latin typeface="Comic Sans MS" panose="030F0902030302020204" pitchFamily="66" charset="0"/>
                <a:ea typeface="宋体" panose="02010600030101010101" pitchFamily="2" charset="-122"/>
              </a:rPr>
              <a:t>int</a:t>
            </a:r>
            <a:r>
              <a:rPr lang="en-US" altLang="zh-CN" sz="2300" dirty="0">
                <a:latin typeface="Comic Sans MS" panose="030F0902030302020204" pitchFamily="66" charset="0"/>
                <a:ea typeface="宋体" panose="02010600030101010101" pitchFamily="2" charset="-122"/>
              </a:rPr>
              <a:t> maze[rows][cols]</a:t>
            </a:r>
            <a:r>
              <a:rPr lang="zh-CN" altLang="en-US" sz="2300" dirty="0">
                <a:latin typeface="Comic Sans MS" panose="030F0902030302020204" pitchFamily="66" charset="0"/>
                <a:ea typeface="宋体" panose="02010600030101010101" pitchFamily="2" charset="-122"/>
              </a:rPr>
              <a:t>对于</a:t>
            </a:r>
            <a:r>
              <a:rPr lang="en-US" altLang="zh-CN" sz="2300" dirty="0">
                <a:latin typeface="Comic Sans MS" panose="030F0902030302020204" pitchFamily="66" charset="0"/>
                <a:ea typeface="宋体" panose="02010600030101010101" pitchFamily="2" charset="-122"/>
              </a:rPr>
              <a:t>32</a:t>
            </a:r>
            <a:r>
              <a:rPr lang="zh-CN" altLang="en-US" sz="2300" dirty="0">
                <a:latin typeface="Comic Sans MS" panose="030F0902030302020204" pitchFamily="66" charset="0"/>
                <a:ea typeface="宋体" panose="02010600030101010101" pitchFamily="2" charset="-122"/>
              </a:rPr>
              <a:t>位元机器及</a:t>
            </a:r>
            <a:r>
              <a:rPr lang="en-US" altLang="zh-CN" sz="2300" dirty="0">
                <a:latin typeface="Comic Sans MS" panose="030F0902030302020204" pitchFamily="66" charset="0"/>
                <a:ea typeface="宋体" panose="02010600030101010101" pitchFamily="2" charset="-122"/>
              </a:rPr>
              <a:t>32</a:t>
            </a:r>
            <a:r>
              <a:rPr lang="zh-CN" altLang="en-US" sz="2300" dirty="0">
                <a:latin typeface="Comic Sans MS" panose="030F0902030302020204" pitchFamily="66" charset="0"/>
                <a:ea typeface="宋体" panose="02010600030101010101" pitchFamily="2" charset="-122"/>
              </a:rPr>
              <a:t>位元编译器所站存储空间分别为</a:t>
            </a:r>
            <a:r>
              <a:rPr lang="en-US" altLang="zh-CN" sz="2300" dirty="0">
                <a:latin typeface="Comic Sans MS" panose="030F0902030302020204" pitchFamily="66" charset="0"/>
                <a:ea typeface="宋体" panose="02010600030101010101" pitchFamily="2" charset="-122"/>
              </a:rPr>
              <a:t>8*100</a:t>
            </a:r>
            <a:r>
              <a:rPr lang="zh-CN" altLang="en-US" sz="2300" dirty="0">
                <a:latin typeface="Comic Sans MS" panose="030F0902030302020204" pitchFamily="66" charset="0"/>
                <a:ea typeface="宋体" panose="02010600030101010101" pitchFamily="2" charset="-122"/>
              </a:rPr>
              <a:t>和</a:t>
            </a:r>
            <a:r>
              <a:rPr lang="en-US" altLang="zh-CN" sz="2300" dirty="0">
                <a:latin typeface="Comic Sans MS" panose="030F0902030302020204" pitchFamily="66" charset="0"/>
                <a:ea typeface="宋体" panose="02010600030101010101" pitchFamily="2" charset="-122"/>
              </a:rPr>
              <a:t>4*rows*cols</a:t>
            </a:r>
            <a:endParaRPr lang="en-US" altLang="zh-CN"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anim calcmode="lin" valueType="num">
                                      <p:cBhvr additive="base">
                                        <p:cTn id="7" dur="500" fill="hold"/>
                                        <p:tgtEl>
                                          <p:spTgt spid="70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6563">
                                            <p:txEl>
                                              <p:pRg st="1" end="1"/>
                                            </p:txEl>
                                          </p:spTgt>
                                        </p:tgtEl>
                                        <p:attrNameLst>
                                          <p:attrName>style.visibility</p:attrName>
                                        </p:attrNameLst>
                                      </p:cBhvr>
                                      <p:to>
                                        <p:strVal val="visible"/>
                                      </p:to>
                                    </p:set>
                                    <p:anim calcmode="lin" valueType="num">
                                      <p:cBhvr additive="base">
                                        <p:cTn id="12" dur="500" fill="hold"/>
                                        <p:tgtEl>
                                          <p:spTgt spid="7065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56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06563">
                                            <p:txEl>
                                              <p:pRg st="2" end="2"/>
                                            </p:txEl>
                                          </p:spTgt>
                                        </p:tgtEl>
                                        <p:attrNameLst>
                                          <p:attrName>style.visibility</p:attrName>
                                        </p:attrNameLst>
                                      </p:cBhvr>
                                      <p:to>
                                        <p:strVal val="visible"/>
                                      </p:to>
                                    </p:set>
                                    <p:anim calcmode="lin" valueType="num">
                                      <p:cBhvr additive="base">
                                        <p:cTn id="17" dur="500" fill="hold"/>
                                        <p:tgtEl>
                                          <p:spTgt spid="7065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6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06563">
                                            <p:txEl>
                                              <p:pRg st="3" end="3"/>
                                            </p:txEl>
                                          </p:spTgt>
                                        </p:tgtEl>
                                        <p:attrNameLst>
                                          <p:attrName>style.visibility</p:attrName>
                                        </p:attrNameLst>
                                      </p:cBhvr>
                                      <p:to>
                                        <p:strVal val="visible"/>
                                      </p:to>
                                    </p:set>
                                    <p:anim calcmode="lin" valueType="num">
                                      <p:cBhvr additive="base">
                                        <p:cTn id="22" dur="500" fill="hold"/>
                                        <p:tgtEl>
                                          <p:spTgt spid="70656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4"/>
          <p:cNvSpPr>
            <a:spLocks noGrp="1"/>
          </p:cNvSpPr>
          <p:nvPr>
            <p:ph type="dt" sz="quarter" idx="10"/>
          </p:nvPr>
        </p:nvSpPr>
        <p:spPr>
          <a:noFill/>
        </p:spPr>
        <p:txBody>
          <a:bodyPr/>
          <a:lstStyle/>
          <a:p>
            <a:fld id="{DF76F8F5-42B4-42A6-8774-CDC8E8F8E535}" type="datetime7">
              <a:rPr lang="zh-CN" altLang="en-US"/>
            </a:fld>
            <a:endParaRPr lang="en-US" altLang="zh-CN"/>
          </a:p>
        </p:txBody>
      </p:sp>
      <p:sp>
        <p:nvSpPr>
          <p:cNvPr id="18435" name="灯片编号占位符 6"/>
          <p:cNvSpPr>
            <a:spLocks noGrp="1"/>
          </p:cNvSpPr>
          <p:nvPr>
            <p:ph type="sldNum" sz="quarter" idx="12"/>
          </p:nvPr>
        </p:nvSpPr>
        <p:spPr>
          <a:noFill/>
        </p:spPr>
        <p:txBody>
          <a:bodyPr/>
          <a:lstStyle/>
          <a:p>
            <a:fld id="{82F67CD3-AAEF-4AEA-A175-2F8C57DE08E6}" type="slidenum">
              <a:rPr lang="zh-CN" altLang="en-US"/>
            </a:fld>
            <a:endParaRPr lang="en-US" altLang="zh-CN"/>
          </a:p>
        </p:txBody>
      </p:sp>
      <p:sp>
        <p:nvSpPr>
          <p:cNvPr id="1843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06563" name="Rectangle 3"/>
          <p:cNvSpPr>
            <a:spLocks noGrp="1" noChangeArrowheads="1"/>
          </p:cNvSpPr>
          <p:nvPr>
            <p:ph type="body" sz="half" idx="1"/>
          </p:nvPr>
        </p:nvSpPr>
        <p:spPr>
          <a:xfrm>
            <a:off x="527050" y="1600200"/>
            <a:ext cx="8032750" cy="4487863"/>
          </a:xfrm>
        </p:spPr>
        <p:txBody>
          <a:bodyPr/>
          <a:lstStyle/>
          <a:p>
            <a:pPr eaLnBrk="1" hangingPunct="1">
              <a:lnSpc>
                <a:spcPct val="120000"/>
              </a:lnSpc>
            </a:pPr>
            <a:r>
              <a:rPr lang="en-US" altLang="zh-CN" dirty="0">
                <a:latin typeface="Comic Sans MS" panose="030F0902030302020204" pitchFamily="66" charset="0"/>
                <a:ea typeface="宋体" panose="02010600030101010101" pitchFamily="2" charset="-122"/>
              </a:rPr>
              <a:t>2.2) </a:t>
            </a:r>
            <a:r>
              <a:rPr lang="zh-CN" altLang="en-US" dirty="0">
                <a:latin typeface="Comic Sans MS" panose="030F0902030302020204" pitchFamily="66" charset="0"/>
                <a:ea typeface="宋体" panose="02010600030101010101" pitchFamily="2" charset="-122"/>
              </a:rPr>
              <a:t>数据空间：</a:t>
            </a:r>
            <a:endParaRPr lang="zh-CN" altLang="en-US" dirty="0">
              <a:latin typeface="Comic Sans MS" panose="030F0902030302020204" pitchFamily="66" charset="0"/>
              <a:ea typeface="宋体" panose="02010600030101010101" pitchFamily="2" charset="-122"/>
            </a:endParaRPr>
          </a:p>
          <a:p>
            <a:pPr eaLnBrk="1" hangingPunct="1">
              <a:lnSpc>
                <a:spcPct val="120000"/>
              </a:lnSpc>
            </a:pPr>
            <a:endParaRPr lang="en-US" altLang="zh-CN" sz="2800" dirty="0">
              <a:latin typeface="Comic Sans MS" panose="030F0902030302020204" pitchFamily="66" charset="0"/>
              <a:ea typeface="宋体" panose="02010600030101010101" pitchFamily="2" charset="-122"/>
            </a:endParaRPr>
          </a:p>
        </p:txBody>
      </p:sp>
      <p:graphicFrame>
        <p:nvGraphicFramePr>
          <p:cNvPr id="706564" name="Group 4"/>
          <p:cNvGraphicFramePr>
            <a:graphicFrameLocks noGrp="1"/>
          </p:cNvGraphicFramePr>
          <p:nvPr>
            <p:ph sz="half" idx="2"/>
            <p:custDataLst>
              <p:tags r:id="rId1"/>
            </p:custDataLst>
          </p:nvPr>
        </p:nvGraphicFramePr>
        <p:xfrm>
          <a:off x="181417" y="406192"/>
          <a:ext cx="8785225" cy="6264277"/>
        </p:xfrm>
        <a:graphic>
          <a:graphicData uri="http://schemas.openxmlformats.org/drawingml/2006/table">
            <a:tbl>
              <a:tblPr/>
              <a:tblGrid>
                <a:gridCol w="2287587"/>
                <a:gridCol w="1846263"/>
                <a:gridCol w="4651375"/>
              </a:tblGrid>
              <a:tr h="4826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Comic Sans MS" panose="030F0902030302020204" pitchFamily="66" charset="0"/>
                          <a:ea typeface="宋体" panose="02010600030101010101" pitchFamily="2" charset="-122"/>
                        </a:rPr>
                        <a:t>Type</a:t>
                      </a:r>
                      <a:endParaRPr kumimoji="0" lang="en-US" altLang="zh-CN" sz="2000" b="0" i="0" u="none" strike="noStrike" cap="none" normalizeH="0" baseline="0" dirty="0">
                        <a:ln>
                          <a:noFill/>
                        </a:ln>
                        <a:solidFill>
                          <a:schemeClr val="tx2"/>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Comic Sans MS" panose="030F0902030302020204" pitchFamily="66" charset="0"/>
                          <a:ea typeface="宋体" panose="02010600030101010101" pitchFamily="2" charset="-122"/>
                        </a:rPr>
                        <a:t>Space(byte)</a:t>
                      </a:r>
                      <a:endParaRPr kumimoji="0" lang="en-US" altLang="zh-CN" sz="2000" b="0" i="0" u="none" strike="noStrike" cap="none" normalizeH="0" baseline="0" dirty="0">
                        <a:ln>
                          <a:noFill/>
                        </a:ln>
                        <a:solidFill>
                          <a:schemeClr val="tx2"/>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2"/>
                          </a:solidFill>
                          <a:effectLst/>
                          <a:latin typeface="Comic Sans MS" panose="030F0902030302020204" pitchFamily="66" charset="0"/>
                          <a:ea typeface="宋体" panose="02010600030101010101" pitchFamily="2" charset="-122"/>
                        </a:rPr>
                        <a:t>Range</a:t>
                      </a:r>
                      <a:endParaRPr kumimoji="0" lang="en-US" altLang="zh-CN" sz="2000" b="0" i="0" u="none" strike="noStrike" cap="none" normalizeH="0" baseline="0">
                        <a:ln>
                          <a:noFill/>
                        </a:ln>
                        <a:solidFill>
                          <a:schemeClr val="tx2"/>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char</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-128 ~ 127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7</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7</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-1 )</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unsigned char</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0 ~ 255  ( 0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8</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-1 )</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short</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-32768 ~ 32767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15</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15</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-1 )</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int</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-2</a:t>
                      </a:r>
                      <a:r>
                        <a:rPr kumimoji="0" lang="en-US" altLang="zh-CN" sz="2000" b="0" i="0" u="none" strike="noStrike" cap="none" normalizeH="0" baseline="30000" dirty="0">
                          <a:ln>
                            <a:noFill/>
                          </a:ln>
                          <a:solidFill>
                            <a:schemeClr val="tx1"/>
                          </a:solidFill>
                          <a:effectLst/>
                          <a:latin typeface="Comic Sans MS" panose="030F0902030302020204" pitchFamily="66" charset="0"/>
                          <a:ea typeface="宋体" panose="02010600030101010101" pitchFamily="2" charset="-122"/>
                        </a:rPr>
                        <a:t>31</a:t>
                      </a: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 ~ 2</a:t>
                      </a:r>
                      <a:r>
                        <a:rPr kumimoji="0" lang="en-US" altLang="zh-CN" sz="2000" b="0" i="0" u="none" strike="noStrike" cap="none" normalizeH="0" baseline="30000" dirty="0">
                          <a:ln>
                            <a:noFill/>
                          </a:ln>
                          <a:solidFill>
                            <a:schemeClr val="tx1"/>
                          </a:solidFill>
                          <a:effectLst/>
                          <a:latin typeface="Comic Sans MS" panose="030F0902030302020204" pitchFamily="66" charset="0"/>
                          <a:ea typeface="宋体" panose="02010600030101010101" pitchFamily="2" charset="-122"/>
                        </a:rPr>
                        <a:t>31</a:t>
                      </a: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-1 </a:t>
                      </a:r>
                      <a:endParaRPr kumimoji="0" lang="zh-CN" altLang="en-US"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unsigned int</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0 ~ 65535  ( 0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16</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-1 )</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794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long</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31</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31</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unsigned long</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0 ~ 2</a:t>
                      </a:r>
                      <a:r>
                        <a:rPr kumimoji="0" lang="en-US" altLang="zh-CN" sz="2000" b="0" i="0" u="none" strike="noStrike" cap="none" normalizeH="0" baseline="30000" dirty="0">
                          <a:ln>
                            <a:noFill/>
                          </a:ln>
                          <a:solidFill>
                            <a:schemeClr val="tx1"/>
                          </a:solidFill>
                          <a:effectLst/>
                          <a:latin typeface="Comic Sans MS" panose="030F0902030302020204" pitchFamily="66" charset="0"/>
                          <a:ea typeface="宋体" panose="02010600030101010101" pitchFamily="2" charset="-122"/>
                        </a:rPr>
                        <a:t>32</a:t>
                      </a: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-1</a:t>
                      </a:r>
                      <a:endParaRPr kumimoji="0" lang="zh-CN" altLang="en-US"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float</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3.4E</a:t>
                      </a: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38</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double</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8</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1.7E</a:t>
                      </a: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308</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long double</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10</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3.4E-4932 ~ 1.1E+4932</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pointer</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near pointer/Segment Reg</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pointer</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far pointer</a:t>
                      </a:r>
                      <a:endParaRPr kumimoji="0" lang="zh-CN" altLang="en-US"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anim calcmode="lin" valueType="num">
                                      <p:cBhvr additive="base">
                                        <p:cTn id="7" dur="500" fill="hold"/>
                                        <p:tgtEl>
                                          <p:spTgt spid="70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64"/>
                                        </p:tgtEl>
                                        <p:attrNameLst>
                                          <p:attrName>style.visibility</p:attrName>
                                        </p:attrNameLst>
                                      </p:cBhvr>
                                      <p:to>
                                        <p:strVal val="visible"/>
                                      </p:to>
                                    </p:set>
                                    <p:anim calcmode="lin" valueType="num">
                                      <p:cBhvr additive="base">
                                        <p:cTn id="13" dur="500" fill="hold"/>
                                        <p:tgtEl>
                                          <p:spTgt spid="706564"/>
                                        </p:tgtEl>
                                        <p:attrNameLst>
                                          <p:attrName>ppt_x</p:attrName>
                                        </p:attrNameLst>
                                      </p:cBhvr>
                                      <p:tavLst>
                                        <p:tav tm="0">
                                          <p:val>
                                            <p:strVal val="#ppt_x"/>
                                          </p:val>
                                        </p:tav>
                                        <p:tav tm="100000">
                                          <p:val>
                                            <p:strVal val="#ppt_x"/>
                                          </p:val>
                                        </p:tav>
                                      </p:tavLst>
                                    </p:anim>
                                    <p:anim calcmode="lin" valueType="num">
                                      <p:cBhvr additive="base">
                                        <p:cTn id="14" dur="500" fill="hold"/>
                                        <p:tgtEl>
                                          <p:spTgt spid="706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4"/>
          <p:cNvSpPr>
            <a:spLocks noGrp="1"/>
          </p:cNvSpPr>
          <p:nvPr>
            <p:ph type="dt" sz="quarter" idx="10"/>
          </p:nvPr>
        </p:nvSpPr>
        <p:spPr>
          <a:noFill/>
        </p:spPr>
        <p:txBody>
          <a:bodyPr/>
          <a:lstStyle/>
          <a:p>
            <a:fld id="{58F7670F-EE23-47D3-B900-3B879CF78781}" type="datetime7">
              <a:rPr lang="zh-CN" altLang="en-US"/>
            </a:fld>
            <a:endParaRPr lang="en-US" altLang="zh-CN"/>
          </a:p>
        </p:txBody>
      </p:sp>
      <p:sp>
        <p:nvSpPr>
          <p:cNvPr id="19459" name="灯片编号占位符 6"/>
          <p:cNvSpPr>
            <a:spLocks noGrp="1"/>
          </p:cNvSpPr>
          <p:nvPr>
            <p:ph type="sldNum" sz="quarter" idx="12"/>
          </p:nvPr>
        </p:nvSpPr>
        <p:spPr>
          <a:noFill/>
        </p:spPr>
        <p:txBody>
          <a:bodyPr/>
          <a:lstStyle/>
          <a:p>
            <a:fld id="{0AF3FB72-CB7C-4618-B357-38B3F4193056}" type="slidenum">
              <a:rPr lang="zh-CN" altLang="en-US"/>
            </a:fld>
            <a:endParaRPr lang="en-US" altLang="zh-CN"/>
          </a:p>
        </p:txBody>
      </p:sp>
      <p:sp>
        <p:nvSpPr>
          <p:cNvPr id="19460" name="Rectangle 2"/>
          <p:cNvSpPr>
            <a:spLocks noGrp="1" noChangeArrowheads="1"/>
          </p:cNvSpPr>
          <p:nvPr>
            <p:ph type="title"/>
          </p:nvPr>
        </p:nvSpPr>
        <p:spPr>
          <a:xfrm>
            <a:off x="468313" y="260350"/>
            <a:ext cx="8229600" cy="1143000"/>
          </a:xfrm>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08611" name="Rectangle 3"/>
          <p:cNvSpPr>
            <a:spLocks noGrp="1" noChangeArrowheads="1"/>
          </p:cNvSpPr>
          <p:nvPr>
            <p:ph type="body" sz="half" idx="1"/>
          </p:nvPr>
        </p:nvSpPr>
        <p:spPr>
          <a:xfrm>
            <a:off x="527050" y="1671638"/>
            <a:ext cx="8032750" cy="4348162"/>
          </a:xfrm>
        </p:spPr>
        <p:txBody>
          <a:bodyPr/>
          <a:lstStyle/>
          <a:p>
            <a:pPr eaLnBrk="1" hangingPunct="1">
              <a:lnSpc>
                <a:spcPct val="120000"/>
              </a:lnSpc>
            </a:pPr>
            <a:r>
              <a:rPr lang="en-US" altLang="zh-CN" dirty="0">
                <a:latin typeface="Comic Sans MS" panose="030F0902030302020204" pitchFamily="66" charset="0"/>
                <a:ea typeface="宋体" panose="02010600030101010101" pitchFamily="2" charset="-122"/>
              </a:rPr>
              <a:t>2.3) </a:t>
            </a:r>
            <a:r>
              <a:rPr lang="zh-CN" altLang="en-US" dirty="0">
                <a:latin typeface="Comic Sans MS" panose="030F0902030302020204" pitchFamily="66" charset="0"/>
                <a:ea typeface="宋体" panose="02010600030101010101" pitchFamily="2" charset="-122"/>
              </a:rPr>
              <a:t>环境栈空间：</a:t>
            </a:r>
            <a:endParaRPr lang="zh-CN" altLang="en-US"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当一个函数被调用时，下面的数据将被保留在环境栈中：</a:t>
            </a:r>
            <a:endParaRPr lang="zh-CN" altLang="en-US" sz="2800" dirty="0">
              <a:latin typeface="Comic Sans MS" panose="030F0902030302020204" pitchFamily="66" charset="0"/>
              <a:ea typeface="宋体" panose="02010600030101010101" pitchFamily="2" charset="-122"/>
            </a:endParaRPr>
          </a:p>
          <a:p>
            <a:pPr lvl="1" eaLnBrk="1" hangingPunct="1">
              <a:lnSpc>
                <a:spcPct val="120000"/>
              </a:lnSpc>
            </a:pPr>
            <a:r>
              <a:rPr lang="zh-CN" altLang="en-US" sz="2300" dirty="0">
                <a:solidFill>
                  <a:srgbClr val="FF0000"/>
                </a:solidFill>
                <a:latin typeface="Comic Sans MS" panose="030F0902030302020204" pitchFamily="66" charset="0"/>
                <a:ea typeface="宋体" panose="02010600030101010101" pitchFamily="2" charset="-122"/>
              </a:rPr>
              <a:t>参数的定义（所有引用参数及常量引用参数）；</a:t>
            </a:r>
            <a:endParaRPr lang="zh-CN" altLang="en-US" sz="2300" dirty="0">
              <a:latin typeface="Comic Sans MS" panose="030F0902030302020204" pitchFamily="66" charset="0"/>
              <a:ea typeface="宋体" panose="02010600030101010101" pitchFamily="2" charset="-122"/>
            </a:endParaRPr>
          </a:p>
          <a:p>
            <a:pPr lvl="1" eaLnBrk="1" hangingPunct="1">
              <a:lnSpc>
                <a:spcPct val="120000"/>
              </a:lnSpc>
            </a:pPr>
            <a:r>
              <a:rPr lang="zh-CN" altLang="en-US" sz="2300" dirty="0">
                <a:solidFill>
                  <a:srgbClr val="FF0000"/>
                </a:solidFill>
                <a:latin typeface="Comic Sans MS" panose="030F0902030302020204" pitchFamily="66" charset="0"/>
                <a:ea typeface="宋体" panose="02010600030101010101" pitchFamily="2" charset="-122"/>
              </a:rPr>
              <a:t>返回地址；</a:t>
            </a:r>
            <a:endParaRPr lang="zh-CN" altLang="en-US" sz="2300" dirty="0">
              <a:solidFill>
                <a:srgbClr val="FF0000"/>
              </a:solidFill>
              <a:latin typeface="Comic Sans MS" panose="030F0902030302020204" pitchFamily="66" charset="0"/>
              <a:ea typeface="宋体" panose="02010600030101010101" pitchFamily="2" charset="-122"/>
            </a:endParaRPr>
          </a:p>
          <a:p>
            <a:pPr lvl="1" eaLnBrk="1" hangingPunct="1">
              <a:lnSpc>
                <a:spcPct val="120000"/>
              </a:lnSpc>
            </a:pPr>
            <a:r>
              <a:rPr lang="zh-CN" altLang="en-US" sz="2300" dirty="0">
                <a:solidFill>
                  <a:srgbClr val="FF0000"/>
                </a:solidFill>
                <a:latin typeface="Comic Sans MS" panose="030F0902030302020204" pitchFamily="66" charset="0"/>
                <a:ea typeface="宋体" panose="02010600030101010101" pitchFamily="2" charset="-122"/>
              </a:rPr>
              <a:t>所有局部变量的值以及传值形式参数的值</a:t>
            </a:r>
            <a:r>
              <a:rPr lang="zh-CN" altLang="en-US" sz="2300" dirty="0">
                <a:latin typeface="Comic Sans MS" panose="030F0902030302020204" pitchFamily="66" charset="0"/>
                <a:ea typeface="宋体" panose="02010600030101010101" pitchFamily="2" charset="-122"/>
              </a:rPr>
              <a:t>（对某些编译器：仅对于递归函数而言）。</a:t>
            </a:r>
            <a:endParaRPr lang="zh-CN" altLang="en-US" sz="23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 calcmode="lin" valueType="num">
                                      <p:cBhvr additive="base">
                                        <p:cTn id="7" dur="500" fill="hold"/>
                                        <p:tgtEl>
                                          <p:spTgt spid="70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86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8611">
                                            <p:txEl>
                                              <p:pRg st="1" end="1"/>
                                            </p:txEl>
                                          </p:spTgt>
                                        </p:tgtEl>
                                        <p:attrNameLst>
                                          <p:attrName>style.visibility</p:attrName>
                                        </p:attrNameLst>
                                      </p:cBhvr>
                                      <p:to>
                                        <p:strVal val="visible"/>
                                      </p:to>
                                    </p:set>
                                    <p:anim calcmode="lin" valueType="num">
                                      <p:cBhvr additive="base">
                                        <p:cTn id="12" dur="500" fill="hold"/>
                                        <p:tgtEl>
                                          <p:spTgt spid="7086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8611">
                                            <p:txEl>
                                              <p:pRg st="2" end="2"/>
                                            </p:txEl>
                                          </p:spTgt>
                                        </p:tgtEl>
                                        <p:attrNameLst>
                                          <p:attrName>style.visibility</p:attrName>
                                        </p:attrNameLst>
                                      </p:cBhvr>
                                      <p:to>
                                        <p:strVal val="visible"/>
                                      </p:to>
                                    </p:set>
                                    <p:anim calcmode="lin" valueType="num">
                                      <p:cBhvr additive="base">
                                        <p:cTn id="18" dur="500" fill="hold"/>
                                        <p:tgtEl>
                                          <p:spTgt spid="7086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8611">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708611">
                                            <p:txEl>
                                              <p:pRg st="3" end="3"/>
                                            </p:txEl>
                                          </p:spTgt>
                                        </p:tgtEl>
                                        <p:attrNameLst>
                                          <p:attrName>style.visibility</p:attrName>
                                        </p:attrNameLst>
                                      </p:cBhvr>
                                      <p:to>
                                        <p:strVal val="visible"/>
                                      </p:to>
                                    </p:set>
                                    <p:anim calcmode="lin" valueType="num">
                                      <p:cBhvr additive="base">
                                        <p:cTn id="23" dur="500" fill="hold"/>
                                        <p:tgtEl>
                                          <p:spTgt spid="7086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8611">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708611">
                                            <p:txEl>
                                              <p:pRg st="4" end="4"/>
                                            </p:txEl>
                                          </p:spTgt>
                                        </p:tgtEl>
                                        <p:attrNameLst>
                                          <p:attrName>style.visibility</p:attrName>
                                        </p:attrNameLst>
                                      </p:cBhvr>
                                      <p:to>
                                        <p:strVal val="visible"/>
                                      </p:to>
                                    </p:set>
                                    <p:anim calcmode="lin" valueType="num">
                                      <p:cBhvr additive="base">
                                        <p:cTn id="28" dur="500" fill="hold"/>
                                        <p:tgtEl>
                                          <p:spTgt spid="70861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0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5284EFAB-664C-4F62-97A0-A3C207CC9DF0}" type="datetime7">
              <a:rPr lang="zh-CN" altLang="en-US"/>
            </a:fld>
            <a:endParaRPr lang="en-US" altLang="zh-CN"/>
          </a:p>
        </p:txBody>
      </p:sp>
      <p:sp>
        <p:nvSpPr>
          <p:cNvPr id="21507" name="灯片编号占位符 5"/>
          <p:cNvSpPr>
            <a:spLocks noGrp="1"/>
          </p:cNvSpPr>
          <p:nvPr>
            <p:ph type="sldNum" sz="quarter" idx="12"/>
          </p:nvPr>
        </p:nvSpPr>
        <p:spPr>
          <a:noFill/>
        </p:spPr>
        <p:txBody>
          <a:bodyPr/>
          <a:lstStyle/>
          <a:p>
            <a:fld id="{157A92F5-E180-4B29-B816-45EFA2B96605}" type="slidenum">
              <a:rPr lang="zh-CN" altLang="en-US"/>
            </a:fld>
            <a:endParaRPr lang="en-US" altLang="zh-CN"/>
          </a:p>
        </p:txBody>
      </p:sp>
      <p:sp>
        <p:nvSpPr>
          <p:cNvPr id="2150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21509" name="Rectangle 3"/>
          <p:cNvSpPr>
            <a:spLocks noGrp="1" noChangeArrowheads="1"/>
          </p:cNvSpPr>
          <p:nvPr>
            <p:ph type="body" idx="1"/>
          </p:nvPr>
        </p:nvSpPr>
        <p:spPr>
          <a:xfrm>
            <a:off x="250825" y="1557338"/>
            <a:ext cx="8540750" cy="4270375"/>
          </a:xfrm>
        </p:spPr>
        <p:txBody>
          <a:bodyPr/>
          <a:lstStyle/>
          <a:p>
            <a:pPr eaLnBrk="1" hangingPunct="1">
              <a:lnSpc>
                <a:spcPct val="120000"/>
              </a:lnSpc>
            </a:pPr>
            <a:r>
              <a:rPr lang="en-US" altLang="zh-CN" dirty="0">
                <a:latin typeface="Comic Sans MS" panose="030F0902030302020204" pitchFamily="66" charset="0"/>
                <a:ea typeface="宋体" panose="02010600030101010101" pitchFamily="2" charset="-122"/>
              </a:rPr>
              <a:t>2.4) Summary:</a:t>
            </a:r>
            <a:endParaRPr lang="zh-CN" altLang="en-US"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程序所需要的空间取决于多种已知或未知的因素，难以</a:t>
            </a:r>
            <a:r>
              <a:rPr lang="zh-CN" altLang="en-US" sz="2800" dirty="0">
                <a:solidFill>
                  <a:schemeClr val="hlink"/>
                </a:solidFill>
                <a:latin typeface="Comic Sans MS" panose="030F0902030302020204" pitchFamily="66" charset="0"/>
                <a:ea typeface="宋体" panose="02010600030101010101" pitchFamily="2" charset="-122"/>
              </a:rPr>
              <a:t>精确的分析</a:t>
            </a:r>
            <a:r>
              <a:rPr lang="zh-CN" altLang="en-US" sz="2800" dirty="0">
                <a:latin typeface="Comic Sans MS" panose="030F0902030302020204" pitchFamily="66" charset="0"/>
                <a:ea typeface="宋体" panose="02010600030101010101" pitchFamily="2" charset="-122"/>
              </a:rPr>
              <a:t>一个程序所需要的空间。</a:t>
            </a:r>
            <a:endParaRPr lang="zh-CN" altLang="en-US" sz="2800"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关注部分空间需求，依赖于所解决问题</a:t>
            </a:r>
            <a:r>
              <a:rPr lang="zh-CN" altLang="en-US" sz="2800" dirty="0">
                <a:solidFill>
                  <a:srgbClr val="FF0000"/>
                </a:solidFill>
                <a:latin typeface="Comic Sans MS" panose="030F0902030302020204" pitchFamily="66" charset="0"/>
                <a:ea typeface="宋体" panose="02010600030101010101" pitchFamily="2" charset="-122"/>
              </a:rPr>
              <a:t>实例的特征</a:t>
            </a:r>
            <a:r>
              <a:rPr lang="zh-CN" altLang="en-US" sz="2800" dirty="0">
                <a:latin typeface="Comic Sans MS" panose="030F0902030302020204" pitchFamily="66" charset="0"/>
                <a:ea typeface="宋体" panose="02010600030101010101" pitchFamily="2" charset="-122"/>
              </a:rPr>
              <a:t>。</a:t>
            </a:r>
            <a:r>
              <a:rPr lang="zh-CN" altLang="en-US" sz="2800" dirty="0">
                <a:solidFill>
                  <a:srgbClr val="FF0000"/>
                </a:solidFill>
                <a:latin typeface="Comic Sans MS" panose="030F0902030302020204" pitchFamily="66" charset="0"/>
                <a:ea typeface="宋体" panose="02010600030101010101" pitchFamily="2" charset="-122"/>
              </a:rPr>
              <a:t>实例特征包含决定问题规模</a:t>
            </a:r>
            <a:r>
              <a:rPr lang="zh-CN" altLang="en-US" sz="2800" dirty="0">
                <a:latin typeface="Comic Sans MS" panose="030F0902030302020204" pitchFamily="66" charset="0"/>
                <a:ea typeface="宋体" panose="02010600030101010101" pitchFamily="2" charset="-122"/>
              </a:rPr>
              <a:t>的因素。</a:t>
            </a:r>
            <a:endParaRPr lang="zh-CN" altLang="en-US" sz="2800"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例如对</a:t>
            </a:r>
            <a:r>
              <a:rPr lang="en-US" altLang="zh-CN" sz="2800" dirty="0">
                <a:latin typeface="Comic Sans MS" panose="030F0902030302020204" pitchFamily="66" charset="0"/>
                <a:ea typeface="宋体" panose="02010600030101010101" pitchFamily="2" charset="-122"/>
              </a:rPr>
              <a:t>n</a:t>
            </a:r>
            <a:r>
              <a:rPr lang="zh-CN" altLang="en-US" sz="2800" dirty="0">
                <a:latin typeface="Comic Sans MS" panose="030F0902030302020204" pitchFamily="66" charset="0"/>
                <a:ea typeface="宋体" panose="02010600030101010101" pitchFamily="2" charset="-122"/>
              </a:rPr>
              <a:t>个元素排序，两个</a:t>
            </a:r>
            <a:r>
              <a:rPr lang="en-US" altLang="zh-CN" sz="2800" dirty="0" err="1">
                <a:latin typeface="Comic Sans MS" panose="030F0902030302020204" pitchFamily="66" charset="0"/>
                <a:ea typeface="宋体" panose="02010600030101010101" pitchFamily="2" charset="-122"/>
              </a:rPr>
              <a:t>nXn</a:t>
            </a:r>
            <a:r>
              <a:rPr lang="zh-CN" altLang="en-US" sz="2800" dirty="0">
                <a:latin typeface="Comic Sans MS" panose="030F0902030302020204" pitchFamily="66" charset="0"/>
                <a:ea typeface="宋体" panose="02010600030101010101" pitchFamily="2" charset="-122"/>
              </a:rPr>
              <a:t>矩阵的加法，可以把</a:t>
            </a:r>
            <a:r>
              <a:rPr lang="en-US" altLang="zh-CN" sz="2800" dirty="0">
                <a:latin typeface="Comic Sans MS" panose="030F0902030302020204" pitchFamily="66" charset="0"/>
                <a:ea typeface="宋体" panose="02010600030101010101" pitchFamily="2" charset="-122"/>
              </a:rPr>
              <a:t>n</a:t>
            </a:r>
            <a:r>
              <a:rPr lang="zh-CN" altLang="en-US" sz="2800" dirty="0">
                <a:latin typeface="Comic Sans MS" panose="030F0902030302020204" pitchFamily="66" charset="0"/>
                <a:ea typeface="宋体" panose="02010600030101010101" pitchFamily="2" charset="-122"/>
              </a:rPr>
              <a:t>作为特征。</a:t>
            </a: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fld id="{EC8E8F25-0492-436C-9B6C-2BD1E4125761}" type="datetime7">
              <a:rPr lang="zh-CN" altLang="en-US"/>
            </a:fld>
            <a:endParaRPr lang="en-US" altLang="zh-CN"/>
          </a:p>
        </p:txBody>
      </p:sp>
      <p:sp>
        <p:nvSpPr>
          <p:cNvPr id="22531" name="灯片编号占位符 5"/>
          <p:cNvSpPr>
            <a:spLocks noGrp="1"/>
          </p:cNvSpPr>
          <p:nvPr>
            <p:ph type="sldNum" sz="quarter" idx="12"/>
          </p:nvPr>
        </p:nvSpPr>
        <p:spPr>
          <a:noFill/>
        </p:spPr>
        <p:txBody>
          <a:bodyPr/>
          <a:lstStyle/>
          <a:p>
            <a:fld id="{56C503F6-CFE6-40CB-9AED-8A5BCE095223}" type="slidenum">
              <a:rPr lang="zh-CN" altLang="en-US"/>
            </a:fld>
            <a:endParaRPr lang="en-US" altLang="zh-CN"/>
          </a:p>
        </p:txBody>
      </p:sp>
      <p:sp>
        <p:nvSpPr>
          <p:cNvPr id="2253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11683" name="Rectangle 3"/>
          <p:cNvSpPr>
            <a:spLocks noGrp="1" noChangeArrowheads="1"/>
          </p:cNvSpPr>
          <p:nvPr>
            <p:ph type="body" idx="1"/>
          </p:nvPr>
        </p:nvSpPr>
        <p:spPr>
          <a:xfrm>
            <a:off x="323850" y="1341438"/>
            <a:ext cx="8540750" cy="4270375"/>
          </a:xfrm>
        </p:spPr>
        <p:txBody>
          <a:bodyPr/>
          <a:lstStyle/>
          <a:p>
            <a:pPr eaLnBrk="1" hangingPunct="1">
              <a:lnSpc>
                <a:spcPct val="120000"/>
              </a:lnSpc>
            </a:pPr>
            <a:r>
              <a:rPr lang="zh-CN" altLang="en-US" sz="2800" dirty="0">
                <a:latin typeface="Comic Sans MS" panose="030F0902030302020204" pitchFamily="66" charset="0"/>
                <a:ea typeface="宋体" panose="02010600030101010101" pitchFamily="2" charset="-122"/>
              </a:rPr>
              <a:t>任意程序</a:t>
            </a:r>
            <a:r>
              <a:rPr lang="en-US" altLang="zh-CN" sz="2800" dirty="0">
                <a:latin typeface="Comic Sans MS" panose="030F0902030302020204" pitchFamily="66" charset="0"/>
                <a:ea typeface="宋体" panose="02010600030101010101" pitchFamily="2" charset="-122"/>
              </a:rPr>
              <a:t>P</a:t>
            </a:r>
            <a:r>
              <a:rPr lang="zh-CN" altLang="en-US" sz="2800" dirty="0">
                <a:latin typeface="Comic Sans MS" panose="030F0902030302020204" pitchFamily="66" charset="0"/>
                <a:ea typeface="宋体" panose="02010600030101010101" pitchFamily="2" charset="-122"/>
              </a:rPr>
              <a:t>所需空间</a:t>
            </a:r>
            <a:r>
              <a:rPr lang="en-US" altLang="zh-CN" sz="2800" dirty="0">
                <a:latin typeface="Comic Sans MS" panose="030F0902030302020204" pitchFamily="66" charset="0"/>
                <a:ea typeface="宋体" panose="02010600030101010101" pitchFamily="2" charset="-122"/>
              </a:rPr>
              <a:t>S(P)</a:t>
            </a:r>
            <a:r>
              <a:rPr lang="zh-CN" altLang="en-US" sz="2800" dirty="0">
                <a:latin typeface="Comic Sans MS" panose="030F0902030302020204" pitchFamily="66" charset="0"/>
                <a:ea typeface="宋体" panose="02010600030101010101" pitchFamily="2" charset="-122"/>
              </a:rPr>
              <a:t>可以表示如下：</a:t>
            </a:r>
            <a:endParaRPr lang="zh-CN" altLang="en-US" sz="2800" dirty="0">
              <a:latin typeface="Comic Sans MS" panose="030F0902030302020204" pitchFamily="66" charset="0"/>
              <a:ea typeface="宋体" panose="02010600030101010101" pitchFamily="2" charset="-122"/>
            </a:endParaRPr>
          </a:p>
          <a:p>
            <a:pPr lvl="1" eaLnBrk="1" hangingPunct="1">
              <a:lnSpc>
                <a:spcPct val="120000"/>
              </a:lnSpc>
            </a:pPr>
            <a:r>
              <a:rPr lang="en-US" altLang="zh-CN" sz="2300" dirty="0">
                <a:latin typeface="Comic Sans MS" panose="030F0902030302020204" pitchFamily="66" charset="0"/>
                <a:ea typeface="宋体" panose="02010600030101010101" pitchFamily="2" charset="-122"/>
              </a:rPr>
              <a:t>S(P)=c + </a:t>
            </a:r>
            <a:r>
              <a:rPr lang="en-US" altLang="zh-CN" sz="2300" dirty="0">
                <a:solidFill>
                  <a:srgbClr val="FF0000"/>
                </a:solidFill>
                <a:latin typeface="Comic Sans MS" panose="030F0902030302020204" pitchFamily="66" charset="0"/>
                <a:ea typeface="宋体" panose="02010600030101010101" pitchFamily="2" charset="-122"/>
              </a:rPr>
              <a:t>S</a:t>
            </a:r>
            <a:r>
              <a:rPr lang="en-US" altLang="zh-CN" sz="2300" baseline="-25000" dirty="0">
                <a:solidFill>
                  <a:srgbClr val="FF0000"/>
                </a:solidFill>
                <a:latin typeface="Comic Sans MS" panose="030F0902030302020204" pitchFamily="66" charset="0"/>
                <a:ea typeface="宋体" panose="02010600030101010101" pitchFamily="2" charset="-122"/>
              </a:rPr>
              <a:t>p</a:t>
            </a:r>
            <a:r>
              <a:rPr lang="en-US" altLang="zh-CN" sz="2300" dirty="0">
                <a:solidFill>
                  <a:srgbClr val="FF0000"/>
                </a:solidFill>
                <a:latin typeface="Comic Sans MS" panose="030F0902030302020204" pitchFamily="66" charset="0"/>
                <a:ea typeface="宋体" panose="02010600030101010101" pitchFamily="2" charset="-122"/>
              </a:rPr>
              <a:t>(</a:t>
            </a:r>
            <a:r>
              <a:rPr lang="zh-CN" altLang="en-US" sz="2300" dirty="0">
                <a:solidFill>
                  <a:srgbClr val="FF0000"/>
                </a:solidFill>
                <a:latin typeface="Comic Sans MS" panose="030F0902030302020204" pitchFamily="66" charset="0"/>
                <a:ea typeface="宋体" panose="02010600030101010101" pitchFamily="2" charset="-122"/>
              </a:rPr>
              <a:t>实例特征</a:t>
            </a:r>
            <a:r>
              <a:rPr lang="en-US" altLang="zh-CN" sz="2300" dirty="0">
                <a:solidFill>
                  <a:srgbClr val="FF0000"/>
                </a:solidFill>
                <a:latin typeface="Comic Sans MS" panose="030F0902030302020204" pitchFamily="66" charset="0"/>
                <a:ea typeface="宋体" panose="02010600030101010101" pitchFamily="2" charset="-122"/>
              </a:rPr>
              <a:t>)</a:t>
            </a:r>
            <a:endParaRPr lang="zh-CN" altLang="en-US" sz="2300" dirty="0">
              <a:solidFill>
                <a:srgbClr val="FF0000"/>
              </a:solidFill>
              <a:latin typeface="Comic Sans MS" panose="030F0902030302020204" pitchFamily="66" charset="0"/>
              <a:ea typeface="宋体" panose="02010600030101010101" pitchFamily="2" charset="-122"/>
            </a:endParaRPr>
          </a:p>
          <a:p>
            <a:pPr eaLnBrk="1" hangingPunct="1">
              <a:lnSpc>
                <a:spcPct val="120000"/>
              </a:lnSpc>
            </a:pPr>
            <a:r>
              <a:rPr lang="zh-CN" altLang="en-US" sz="2400" dirty="0">
                <a:latin typeface="Comic Sans MS" panose="030F0902030302020204" pitchFamily="66" charset="0"/>
                <a:ea typeface="宋体" panose="02010600030101010101" pitchFamily="2" charset="-122"/>
              </a:rPr>
              <a:t>其中</a:t>
            </a:r>
            <a:r>
              <a:rPr lang="en-US" altLang="zh-CN" sz="2400" dirty="0">
                <a:latin typeface="Comic Sans MS" panose="030F0902030302020204" pitchFamily="66" charset="0"/>
                <a:ea typeface="宋体" panose="02010600030101010101" pitchFamily="2" charset="-122"/>
              </a:rPr>
              <a:t>c</a:t>
            </a:r>
            <a:r>
              <a:rPr lang="zh-CN" altLang="en-US" sz="2400" dirty="0">
                <a:latin typeface="Comic Sans MS" panose="030F0902030302020204" pitchFamily="66" charset="0"/>
                <a:ea typeface="宋体" panose="02010600030101010101" pitchFamily="2" charset="-122"/>
              </a:rPr>
              <a:t>是一个常数，表示固定部分所需要的空间。</a:t>
            </a:r>
            <a:r>
              <a:rPr lang="en-US" altLang="zh-CN" sz="2800" dirty="0">
                <a:latin typeface="Comic Sans MS" panose="030F0902030302020204" pitchFamily="66" charset="0"/>
                <a:ea typeface="宋体" panose="02010600030101010101" pitchFamily="2" charset="-122"/>
              </a:rPr>
              <a:t>S</a:t>
            </a:r>
            <a:r>
              <a:rPr lang="en-US" altLang="zh-CN" sz="2800" baseline="-25000" dirty="0">
                <a:latin typeface="Comic Sans MS" panose="030F0902030302020204" pitchFamily="66" charset="0"/>
                <a:ea typeface="宋体" panose="02010600030101010101" pitchFamily="2" charset="-122"/>
              </a:rPr>
              <a:t>p</a:t>
            </a:r>
            <a:r>
              <a:rPr lang="zh-CN" altLang="en-US" sz="2400" dirty="0">
                <a:latin typeface="Comic Sans MS" panose="030F0902030302020204" pitchFamily="66" charset="0"/>
                <a:ea typeface="宋体" panose="02010600030101010101" pitchFamily="2" charset="-122"/>
              </a:rPr>
              <a:t>表示可变部分所需要的空间。</a:t>
            </a:r>
            <a:endParaRPr lang="zh-CN" altLang="en-US" sz="2400" dirty="0">
              <a:latin typeface="Comic Sans MS" panose="030F0902030302020204" pitchFamily="66" charset="0"/>
              <a:ea typeface="宋体" panose="02010600030101010101" pitchFamily="2" charset="-122"/>
            </a:endParaRPr>
          </a:p>
          <a:p>
            <a:pPr eaLnBrk="1" hangingPunct="1">
              <a:lnSpc>
                <a:spcPct val="120000"/>
              </a:lnSpc>
            </a:pPr>
            <a:r>
              <a:rPr lang="zh-CN" altLang="en-US" sz="2400" dirty="0">
                <a:latin typeface="Comic Sans MS" panose="030F0902030302020204" pitchFamily="66" charset="0"/>
                <a:ea typeface="宋体" panose="02010600030101010101" pitchFamily="2" charset="-122"/>
              </a:rPr>
              <a:t>固定部分，它</a:t>
            </a:r>
            <a:r>
              <a:rPr lang="zh-CN" altLang="en-US" sz="2400" dirty="0">
                <a:solidFill>
                  <a:srgbClr val="FF0000"/>
                </a:solidFill>
                <a:latin typeface="Comic Sans MS" panose="030F0902030302020204" pitchFamily="66" charset="0"/>
                <a:ea typeface="宋体" panose="02010600030101010101" pitchFamily="2" charset="-122"/>
              </a:rPr>
              <a:t>独立于</a:t>
            </a:r>
            <a:r>
              <a:rPr lang="zh-CN" altLang="en-US" sz="2400" dirty="0">
                <a:latin typeface="Comic Sans MS" panose="030F0902030302020204" pitchFamily="66" charset="0"/>
                <a:ea typeface="宋体" panose="02010600030101010101" pitchFamily="2" charset="-122"/>
              </a:rPr>
              <a:t>实例的特征，一般来说它包含指令空间、简单变量及定长复合变量的空间和常量空间。</a:t>
            </a:r>
            <a:endParaRPr lang="zh-CN" altLang="en-US" sz="2400" dirty="0">
              <a:latin typeface="Comic Sans MS" panose="030F0902030302020204" pitchFamily="66" charset="0"/>
              <a:ea typeface="宋体" panose="02010600030101010101" pitchFamily="2" charset="-122"/>
            </a:endParaRPr>
          </a:p>
          <a:p>
            <a:pPr eaLnBrk="1" hangingPunct="1">
              <a:lnSpc>
                <a:spcPct val="120000"/>
              </a:lnSpc>
            </a:pPr>
            <a:r>
              <a:rPr lang="zh-CN" altLang="en-US" sz="2400" dirty="0">
                <a:latin typeface="Comic Sans MS" panose="030F0902030302020204" pitchFamily="66" charset="0"/>
                <a:ea typeface="宋体" panose="02010600030101010101" pitchFamily="2" charset="-122"/>
              </a:rPr>
              <a:t>可变部分，它由以下部分组成：</a:t>
            </a:r>
            <a:r>
              <a:rPr lang="zh-CN" altLang="en-US" sz="2400" dirty="0">
                <a:solidFill>
                  <a:srgbClr val="FF0000"/>
                </a:solidFill>
                <a:latin typeface="Comic Sans MS" panose="030F0902030302020204" pitchFamily="66" charset="0"/>
                <a:ea typeface="宋体" panose="02010600030101010101" pitchFamily="2" charset="-122"/>
              </a:rPr>
              <a:t>复合变量所需的空间</a:t>
            </a:r>
            <a:r>
              <a:rPr lang="zh-CN" altLang="en-US" sz="2400" dirty="0">
                <a:latin typeface="Comic Sans MS" panose="030F0902030302020204" pitchFamily="66" charset="0"/>
                <a:ea typeface="宋体" panose="02010600030101010101" pitchFamily="2" charset="-122"/>
              </a:rPr>
              <a:t>（其大小依赖于解决问题的规模），</a:t>
            </a:r>
            <a:r>
              <a:rPr lang="zh-CN" altLang="en-US" sz="2400" dirty="0">
                <a:solidFill>
                  <a:srgbClr val="FF0000"/>
                </a:solidFill>
                <a:latin typeface="Comic Sans MS" panose="030F0902030302020204" pitchFamily="66" charset="0"/>
                <a:ea typeface="宋体" panose="02010600030101010101" pitchFamily="2" charset="-122"/>
              </a:rPr>
              <a:t>动态分配的空间</a:t>
            </a:r>
            <a:r>
              <a:rPr lang="zh-CN" altLang="en-US" sz="2400" dirty="0">
                <a:latin typeface="Comic Sans MS" panose="030F0902030302020204" pitchFamily="66" charset="0"/>
                <a:ea typeface="宋体" panose="02010600030101010101" pitchFamily="2" charset="-122"/>
              </a:rPr>
              <a:t>（通常依赖于实例的特征），以及</a:t>
            </a:r>
            <a:r>
              <a:rPr lang="zh-CN" altLang="en-US" sz="2400" dirty="0">
                <a:solidFill>
                  <a:srgbClr val="FF0000"/>
                </a:solidFill>
                <a:latin typeface="Comic Sans MS" panose="030F0902030302020204" pitchFamily="66" charset="0"/>
                <a:ea typeface="宋体" panose="02010600030101010101" pitchFamily="2" charset="-122"/>
              </a:rPr>
              <a:t>递归栈所需的空间</a:t>
            </a:r>
            <a:endParaRPr lang="zh-CN" altLang="en-US" sz="2400" dirty="0">
              <a:solidFill>
                <a:srgbClr val="FF0000"/>
              </a:solidFill>
              <a:latin typeface="Comic Sans MS" panose="030F0902030302020204" pitchFamily="66" charset="0"/>
              <a:ea typeface="宋体" panose="02010600030101010101" pitchFamily="2" charset="-122"/>
            </a:endParaRPr>
          </a:p>
          <a:p>
            <a:pPr eaLnBrk="1" hangingPunct="1">
              <a:lnSpc>
                <a:spcPct val="120000"/>
              </a:lnSpc>
            </a:pPr>
            <a:r>
              <a:rPr lang="zh-CN" altLang="en-US" sz="2400" dirty="0">
                <a:solidFill>
                  <a:schemeClr val="hlink"/>
                </a:solidFill>
                <a:latin typeface="Comic Sans MS" panose="030F0902030302020204" pitchFamily="66" charset="0"/>
                <a:ea typeface="宋体" panose="02010600030101010101" pitchFamily="2" charset="-122"/>
              </a:rPr>
              <a:t>递归栈空间包括</a:t>
            </a:r>
            <a:r>
              <a:rPr lang="zh-CN" altLang="en-US" sz="2400" dirty="0">
                <a:solidFill>
                  <a:srgbClr val="FF0000"/>
                </a:solidFill>
                <a:latin typeface="Comic Sans MS" panose="030F0902030302020204" pitchFamily="66" charset="0"/>
                <a:ea typeface="宋体" panose="02010600030101010101" pitchFamily="2" charset="-122"/>
              </a:rPr>
              <a:t>递归深度</a:t>
            </a:r>
            <a:r>
              <a:rPr lang="zh-CN" altLang="en-US" sz="2400" dirty="0">
                <a:solidFill>
                  <a:schemeClr val="hlink"/>
                </a:solidFill>
                <a:latin typeface="Comic Sans MS" panose="030F0902030302020204" pitchFamily="66" charset="0"/>
                <a:ea typeface="宋体" panose="02010600030101010101" pitchFamily="2" charset="-122"/>
              </a:rPr>
              <a:t>（即嵌套递归调用的最大层次）、</a:t>
            </a:r>
            <a:r>
              <a:rPr lang="zh-CN" altLang="en-US" sz="2400" dirty="0">
                <a:solidFill>
                  <a:srgbClr val="FF0000"/>
                </a:solidFill>
                <a:latin typeface="Comic Sans MS" panose="030F0902030302020204" pitchFamily="66" charset="0"/>
                <a:ea typeface="宋体" panose="02010600030101010101" pitchFamily="2" charset="-122"/>
              </a:rPr>
              <a:t>局部变量</a:t>
            </a:r>
            <a:r>
              <a:rPr lang="zh-CN" altLang="en-US" sz="2400" dirty="0">
                <a:solidFill>
                  <a:schemeClr val="hlink"/>
                </a:solidFill>
                <a:latin typeface="Comic Sans MS" panose="030F0902030302020204" pitchFamily="66" charset="0"/>
                <a:ea typeface="宋体" panose="02010600030101010101" pitchFamily="2" charset="-122"/>
              </a:rPr>
              <a:t>和</a:t>
            </a:r>
            <a:r>
              <a:rPr lang="zh-CN" altLang="en-US" sz="2400" dirty="0">
                <a:solidFill>
                  <a:srgbClr val="FF0000"/>
                </a:solidFill>
                <a:latin typeface="Comic Sans MS" panose="030F0902030302020204" pitchFamily="66" charset="0"/>
                <a:ea typeface="宋体" panose="02010600030101010101" pitchFamily="2" charset="-122"/>
              </a:rPr>
              <a:t>形参的空间</a:t>
            </a:r>
            <a:r>
              <a:rPr lang="zh-CN" altLang="en-US" sz="2400" dirty="0">
                <a:solidFill>
                  <a:schemeClr val="hlink"/>
                </a:solidFill>
                <a:latin typeface="Comic Sans MS" panose="030F0902030302020204" pitchFamily="66" charset="0"/>
                <a:ea typeface="宋体" panose="02010600030101010101" pitchFamily="2" charset="-122"/>
              </a:rPr>
              <a:t>。</a:t>
            </a:r>
            <a:endParaRPr lang="zh-CN" altLang="en-US" sz="2400" dirty="0">
              <a:solidFill>
                <a:schemeClr val="hlink"/>
              </a:solidFill>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 calcmode="lin" valueType="num">
                                      <p:cBhvr additive="base">
                                        <p:cTn id="7" dur="500" fill="hold"/>
                                        <p:tgtEl>
                                          <p:spTgt spid="71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168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11683">
                                            <p:txEl>
                                              <p:pRg st="1" end="1"/>
                                            </p:txEl>
                                          </p:spTgt>
                                        </p:tgtEl>
                                        <p:attrNameLst>
                                          <p:attrName>style.visibility</p:attrName>
                                        </p:attrNameLst>
                                      </p:cBhvr>
                                      <p:to>
                                        <p:strVal val="visible"/>
                                      </p:to>
                                    </p:set>
                                    <p:anim calcmode="lin" valueType="num">
                                      <p:cBhvr additive="base">
                                        <p:cTn id="12" dur="500" fill="hold"/>
                                        <p:tgtEl>
                                          <p:spTgt spid="7116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1683">
                                            <p:txEl>
                                              <p:pRg st="2" end="2"/>
                                            </p:txEl>
                                          </p:spTgt>
                                        </p:tgtEl>
                                        <p:attrNameLst>
                                          <p:attrName>style.visibility</p:attrName>
                                        </p:attrNameLst>
                                      </p:cBhvr>
                                      <p:to>
                                        <p:strVal val="visible"/>
                                      </p:to>
                                    </p:set>
                                    <p:anim calcmode="lin" valueType="num">
                                      <p:cBhvr additive="base">
                                        <p:cTn id="18" dur="500" fill="hold"/>
                                        <p:tgtEl>
                                          <p:spTgt spid="71168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11683">
                                            <p:txEl>
                                              <p:pRg st="3" end="3"/>
                                            </p:txEl>
                                          </p:spTgt>
                                        </p:tgtEl>
                                        <p:attrNameLst>
                                          <p:attrName>style.visibility</p:attrName>
                                        </p:attrNameLst>
                                      </p:cBhvr>
                                      <p:to>
                                        <p:strVal val="visible"/>
                                      </p:to>
                                    </p:set>
                                    <p:anim calcmode="lin" valueType="num">
                                      <p:cBhvr additive="base">
                                        <p:cTn id="24" dur="500" fill="hold"/>
                                        <p:tgtEl>
                                          <p:spTgt spid="71168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11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11683">
                                            <p:txEl>
                                              <p:pRg st="4" end="4"/>
                                            </p:txEl>
                                          </p:spTgt>
                                        </p:tgtEl>
                                        <p:attrNameLst>
                                          <p:attrName>style.visibility</p:attrName>
                                        </p:attrNameLst>
                                      </p:cBhvr>
                                      <p:to>
                                        <p:strVal val="visible"/>
                                      </p:to>
                                    </p:set>
                                    <p:anim calcmode="lin" valueType="num">
                                      <p:cBhvr additive="base">
                                        <p:cTn id="30" dur="500" fill="hold"/>
                                        <p:tgtEl>
                                          <p:spTgt spid="71168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1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11683">
                                            <p:txEl>
                                              <p:pRg st="5" end="5"/>
                                            </p:txEl>
                                          </p:spTgt>
                                        </p:tgtEl>
                                        <p:attrNameLst>
                                          <p:attrName>style.visibility</p:attrName>
                                        </p:attrNameLst>
                                      </p:cBhvr>
                                      <p:to>
                                        <p:strVal val="visible"/>
                                      </p:to>
                                    </p:set>
                                    <p:anim calcmode="lin" valueType="num">
                                      <p:cBhvr additive="base">
                                        <p:cTn id="36" dur="500" fill="hold"/>
                                        <p:tgtEl>
                                          <p:spTgt spid="71168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1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fld id="{906EDC07-853F-4F3B-A612-2C0A0241F3C9}" type="datetime7">
              <a:rPr lang="zh-CN" altLang="en-US"/>
            </a:fld>
            <a:endParaRPr lang="en-US" altLang="zh-CN"/>
          </a:p>
        </p:txBody>
      </p:sp>
      <p:sp>
        <p:nvSpPr>
          <p:cNvPr id="4099" name="灯片编号占位符 5"/>
          <p:cNvSpPr>
            <a:spLocks noGrp="1"/>
          </p:cNvSpPr>
          <p:nvPr>
            <p:ph type="sldNum" sz="quarter" idx="12"/>
          </p:nvPr>
        </p:nvSpPr>
        <p:spPr>
          <a:noFill/>
        </p:spPr>
        <p:txBody>
          <a:bodyPr/>
          <a:lstStyle/>
          <a:p>
            <a:fld id="{F80813B9-FA71-47B6-8BB7-1531B727391F}" type="slidenum">
              <a:rPr lang="zh-CN" altLang="en-US"/>
            </a:fld>
            <a:endParaRPr lang="en-US" altLang="zh-CN"/>
          </a:p>
        </p:txBody>
      </p:sp>
      <p:sp>
        <p:nvSpPr>
          <p:cNvPr id="4100" name="Rectangle 2"/>
          <p:cNvSpPr>
            <a:spLocks noGrp="1" noChangeArrowheads="1"/>
          </p:cNvSpPr>
          <p:nvPr>
            <p:ph type="title"/>
          </p:nvPr>
        </p:nvSpPr>
        <p:spPr>
          <a:xfrm>
            <a:off x="457200" y="493713"/>
            <a:ext cx="8229600" cy="923925"/>
          </a:xfrm>
        </p:spPr>
        <p:txBody>
          <a:bodyPr/>
          <a:lstStyle/>
          <a:p>
            <a:pPr eaLnBrk="1" hangingPunct="1"/>
            <a:r>
              <a:rPr lang="zh-CN" altLang="en-US" dirty="0">
                <a:ea typeface="宋体" panose="02010600030101010101" pitchFamily="2" charset="-122"/>
                <a:sym typeface="Webdings" panose="05030102010509060703" pitchFamily="18" charset="2"/>
              </a:rPr>
              <a:t>第二章程序性能分析</a:t>
            </a:r>
            <a:endParaRPr lang="zh-CN" altLang="en-US" dirty="0">
              <a:ea typeface="宋体" panose="02010600030101010101" pitchFamily="2" charset="-122"/>
              <a:sym typeface="Webdings" panose="05030102010509060703" pitchFamily="18" charset="2"/>
            </a:endParaRPr>
          </a:p>
        </p:txBody>
      </p:sp>
      <p:sp>
        <p:nvSpPr>
          <p:cNvPr id="697347" name="Rectangle 3"/>
          <p:cNvSpPr>
            <a:spLocks noGrp="1" noChangeArrowheads="1"/>
          </p:cNvSpPr>
          <p:nvPr>
            <p:ph type="body" idx="1"/>
          </p:nvPr>
        </p:nvSpPr>
        <p:spPr>
          <a:xfrm>
            <a:off x="595313" y="1600200"/>
            <a:ext cx="8091487" cy="3995738"/>
          </a:xfrm>
        </p:spPr>
        <p:txBody>
          <a:bodyPr/>
          <a:lstStyle/>
          <a:p>
            <a:pPr eaLnBrk="1" hangingPunct="1">
              <a:lnSpc>
                <a:spcPct val="110000"/>
              </a:lnSpc>
            </a:pPr>
            <a:r>
              <a:rPr lang="zh-CN" altLang="en-US" dirty="0">
                <a:latin typeface="Comic Sans MS" panose="030F0902030302020204" pitchFamily="66" charset="0"/>
                <a:ea typeface="宋体" panose="02010600030101010101" pitchFamily="2" charset="-122"/>
              </a:rPr>
              <a:t>本章所介绍的程序性能分析和测量的概念涉及以下内容：</a:t>
            </a:r>
            <a:endParaRPr lang="zh-CN" altLang="en-US" dirty="0">
              <a:latin typeface="Comic Sans MS" panose="030F0902030302020204" pitchFamily="66" charset="0"/>
              <a:ea typeface="宋体" panose="02010600030101010101" pitchFamily="2" charset="-122"/>
            </a:endParaRPr>
          </a:p>
          <a:p>
            <a:pPr lvl="1" eaLnBrk="1" hangingPunct="1">
              <a:lnSpc>
                <a:spcPct val="110000"/>
              </a:lnSpc>
            </a:pPr>
            <a:r>
              <a:rPr lang="zh-CN" altLang="en-US" dirty="0">
                <a:latin typeface="Comic Sans MS" panose="030F0902030302020204" pitchFamily="66" charset="0"/>
                <a:ea typeface="宋体" panose="02010600030101010101" pitchFamily="2" charset="-122"/>
              </a:rPr>
              <a:t>确定一个程序对空间的需求</a:t>
            </a:r>
            <a:endParaRPr lang="zh-CN" altLang="en-US" dirty="0">
              <a:latin typeface="Comic Sans MS" panose="030F0902030302020204" pitchFamily="66" charset="0"/>
              <a:ea typeface="宋体" panose="02010600030101010101" pitchFamily="2" charset="-122"/>
            </a:endParaRPr>
          </a:p>
          <a:p>
            <a:pPr lvl="1" eaLnBrk="1" hangingPunct="1">
              <a:lnSpc>
                <a:spcPct val="110000"/>
              </a:lnSpc>
            </a:pPr>
            <a:r>
              <a:rPr lang="zh-CN" altLang="en-US" dirty="0">
                <a:latin typeface="Comic Sans MS" panose="030F0902030302020204" pitchFamily="66" charset="0"/>
                <a:ea typeface="宋体" panose="02010600030101010101" pitchFamily="2" charset="-122"/>
              </a:rPr>
              <a:t>使用操作计数和执行步数来测量一个程序的时间需求。</a:t>
            </a:r>
            <a:endParaRPr lang="zh-CN" altLang="en-US" dirty="0">
              <a:latin typeface="Comic Sans MS" panose="030F0902030302020204" pitchFamily="66" charset="0"/>
              <a:ea typeface="宋体" panose="02010600030101010101" pitchFamily="2" charset="-122"/>
            </a:endParaRPr>
          </a:p>
          <a:p>
            <a:pPr lvl="1" eaLnBrk="1" hangingPunct="1">
              <a:lnSpc>
                <a:spcPct val="110000"/>
              </a:lnSpc>
            </a:pPr>
            <a:r>
              <a:rPr lang="zh-CN" altLang="en-US" dirty="0">
                <a:solidFill>
                  <a:srgbClr val="FF0000"/>
                </a:solidFill>
                <a:latin typeface="Comic Sans MS" panose="030F0902030302020204" pitchFamily="66" charset="0"/>
                <a:ea typeface="宋体" panose="02010600030101010101" pitchFamily="2" charset="-122"/>
              </a:rPr>
              <a:t>使用渐进符号来描述复杂性 </a:t>
            </a:r>
            <a:r>
              <a:rPr lang="en-US" altLang="zh-CN" dirty="0">
                <a:solidFill>
                  <a:srgbClr val="FF0000"/>
                </a:solidFill>
                <a:latin typeface="Comic Sans MS" panose="030F0902030302020204" pitchFamily="66" charset="0"/>
                <a:ea typeface="宋体" panose="02010600030101010101" pitchFamily="2" charset="-122"/>
              </a:rPr>
              <a:t>(O</a:t>
            </a:r>
            <a:r>
              <a:rPr lang="zh-CN" altLang="en-US" dirty="0">
                <a:solidFill>
                  <a:srgbClr val="FF0000"/>
                </a:solidFill>
                <a:latin typeface="Comic Sans MS" panose="030F0902030302020204" pitchFamily="66" charset="0"/>
                <a:ea typeface="宋体" panose="02010600030101010101" pitchFamily="2" charset="-122"/>
              </a:rPr>
              <a:t>、</a:t>
            </a:r>
            <a:r>
              <a:rPr lang="el-GR" altLang="zh-CN" dirty="0">
                <a:solidFill>
                  <a:srgbClr val="FF0000"/>
                </a:solidFill>
                <a:latin typeface="Comic Sans MS" panose="030F0902030302020204" pitchFamily="66" charset="0"/>
                <a:cs typeface="Times New Roman" panose="02020503050405090304" pitchFamily="18" charset="0"/>
              </a:rPr>
              <a:t>Ω</a:t>
            </a:r>
            <a:r>
              <a:rPr lang="zh-CN" altLang="en-US" dirty="0">
                <a:solidFill>
                  <a:srgbClr val="FF0000"/>
                </a:solidFill>
                <a:latin typeface="Comic Sans MS" panose="030F0902030302020204" pitchFamily="66" charset="0"/>
                <a:ea typeface="宋体" panose="02010600030101010101" pitchFamily="2" charset="-122"/>
              </a:rPr>
              <a:t>、</a:t>
            </a:r>
            <a:r>
              <a:rPr lang="el-GR" altLang="zh-CN" dirty="0">
                <a:solidFill>
                  <a:srgbClr val="FF0000"/>
                </a:solidFill>
                <a:latin typeface="Comic Sans MS" panose="030F0902030302020204" pitchFamily="66" charset="0"/>
                <a:cs typeface="Times New Roman" panose="02020503050405090304" pitchFamily="18" charset="0"/>
              </a:rPr>
              <a:t>Θ</a:t>
            </a:r>
            <a:r>
              <a:rPr lang="zh-CN" altLang="en-US" dirty="0">
                <a:solidFill>
                  <a:srgbClr val="FF0000"/>
                </a:solidFill>
                <a:latin typeface="Comic Sans MS" panose="030F0902030302020204" pitchFamily="66" charset="0"/>
                <a:ea typeface="宋体" panose="02010600030101010101" pitchFamily="2" charset="-122"/>
                <a:cs typeface="Times New Roman" panose="02020503050405090304" pitchFamily="18" charset="0"/>
              </a:rPr>
              <a:t>、</a:t>
            </a:r>
            <a:r>
              <a:rPr lang="en-US" altLang="zh-CN" dirty="0">
                <a:solidFill>
                  <a:srgbClr val="FF0000"/>
                </a:solidFill>
                <a:latin typeface="Comic Sans MS" panose="030F0902030302020204" pitchFamily="66" charset="0"/>
                <a:ea typeface="宋体" panose="02010600030101010101" pitchFamily="2" charset="-122"/>
                <a:cs typeface="Times New Roman" panose="02020503050405090304" pitchFamily="18" charset="0"/>
              </a:rPr>
              <a:t>o)</a:t>
            </a:r>
            <a:endParaRPr lang="en-US" altLang="zh-CN" dirty="0">
              <a:solidFill>
                <a:srgbClr val="FF0000"/>
              </a:solidFill>
              <a:latin typeface="Comic Sans MS" panose="030F0902030302020204" pitchFamily="66" charset="0"/>
              <a:ea typeface="宋体" panose="02010600030101010101" pitchFamily="2" charset="-122"/>
            </a:endParaRPr>
          </a:p>
          <a:p>
            <a:pPr lvl="1" eaLnBrk="1" hangingPunct="1">
              <a:lnSpc>
                <a:spcPct val="110000"/>
              </a:lnSpc>
            </a:pPr>
            <a:r>
              <a:rPr lang="zh-CN" altLang="en-US" dirty="0">
                <a:latin typeface="Comic Sans MS" panose="030F0902030302020204" pitchFamily="66" charset="0"/>
                <a:ea typeface="宋体" panose="02010600030101010101" pitchFamily="2" charset="-122"/>
              </a:rPr>
              <a:t>利用计时函数测量一个程序的实际运行时间。</a:t>
            </a:r>
            <a:endParaRPr lang="zh-CN" altLang="en-US"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anim calcmode="lin" valueType="num">
                                      <p:cBhvr additive="base">
                                        <p:cTn id="7" dur="500" fill="hold"/>
                                        <p:tgtEl>
                                          <p:spTgt spid="69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73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97347">
                                            <p:txEl>
                                              <p:pRg st="1" end="1"/>
                                            </p:txEl>
                                          </p:spTgt>
                                        </p:tgtEl>
                                        <p:attrNameLst>
                                          <p:attrName>style.visibility</p:attrName>
                                        </p:attrNameLst>
                                      </p:cBhvr>
                                      <p:to>
                                        <p:strVal val="visible"/>
                                      </p:to>
                                    </p:set>
                                    <p:anim calcmode="lin" valueType="num">
                                      <p:cBhvr additive="base">
                                        <p:cTn id="12" dur="500" fill="hold"/>
                                        <p:tgtEl>
                                          <p:spTgt spid="6973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73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7347">
                                            <p:txEl>
                                              <p:pRg st="2" end="2"/>
                                            </p:txEl>
                                          </p:spTgt>
                                        </p:tgtEl>
                                        <p:attrNameLst>
                                          <p:attrName>style.visibility</p:attrName>
                                        </p:attrNameLst>
                                      </p:cBhvr>
                                      <p:to>
                                        <p:strVal val="visible"/>
                                      </p:to>
                                    </p:set>
                                    <p:anim calcmode="lin" valueType="num">
                                      <p:cBhvr additive="base">
                                        <p:cTn id="17" dur="500" fill="hold"/>
                                        <p:tgtEl>
                                          <p:spTgt spid="6973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73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97347">
                                            <p:txEl>
                                              <p:pRg st="3" end="3"/>
                                            </p:txEl>
                                          </p:spTgt>
                                        </p:tgtEl>
                                        <p:attrNameLst>
                                          <p:attrName>style.visibility</p:attrName>
                                        </p:attrNameLst>
                                      </p:cBhvr>
                                      <p:to>
                                        <p:strVal val="visible"/>
                                      </p:to>
                                    </p:set>
                                    <p:anim calcmode="lin" valueType="num">
                                      <p:cBhvr additive="base">
                                        <p:cTn id="22" dur="500" fill="hold"/>
                                        <p:tgtEl>
                                          <p:spTgt spid="6973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734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97347">
                                            <p:txEl>
                                              <p:pRg st="4" end="4"/>
                                            </p:txEl>
                                          </p:spTgt>
                                        </p:tgtEl>
                                        <p:attrNameLst>
                                          <p:attrName>style.visibility</p:attrName>
                                        </p:attrNameLst>
                                      </p:cBhvr>
                                      <p:to>
                                        <p:strVal val="visible"/>
                                      </p:to>
                                    </p:set>
                                    <p:anim calcmode="lin" valueType="num">
                                      <p:cBhvr additive="base">
                                        <p:cTn id="27" dur="500" fill="hold"/>
                                        <p:tgtEl>
                                          <p:spTgt spid="6973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fld id="{50980F16-EAB6-4B73-A373-BF7653EF9016}" type="datetime7">
              <a:rPr lang="zh-CN" altLang="en-US"/>
            </a:fld>
            <a:endParaRPr lang="en-US" altLang="zh-CN"/>
          </a:p>
        </p:txBody>
      </p:sp>
      <p:sp>
        <p:nvSpPr>
          <p:cNvPr id="23555" name="灯片编号占位符 5"/>
          <p:cNvSpPr>
            <a:spLocks noGrp="1"/>
          </p:cNvSpPr>
          <p:nvPr>
            <p:ph type="sldNum" sz="quarter" idx="12"/>
          </p:nvPr>
        </p:nvSpPr>
        <p:spPr>
          <a:noFill/>
        </p:spPr>
        <p:txBody>
          <a:bodyPr/>
          <a:lstStyle/>
          <a:p>
            <a:fld id="{A0EA48EC-5ABF-4F5F-896B-59541E5AD4B6}" type="slidenum">
              <a:rPr lang="zh-CN" altLang="en-US"/>
            </a:fld>
            <a:endParaRPr lang="en-US" altLang="zh-CN"/>
          </a:p>
        </p:txBody>
      </p:sp>
      <p:sp>
        <p:nvSpPr>
          <p:cNvPr id="2355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12707" name="Rectangle 3"/>
          <p:cNvSpPr>
            <a:spLocks noGrp="1" noChangeArrowheads="1"/>
          </p:cNvSpPr>
          <p:nvPr>
            <p:ph type="body" idx="1"/>
          </p:nvPr>
        </p:nvSpPr>
        <p:spPr>
          <a:xfrm>
            <a:off x="323850" y="1412875"/>
            <a:ext cx="8850630" cy="4772025"/>
          </a:xfrm>
        </p:spPr>
        <p:txBody>
          <a:bodyPr/>
          <a:lstStyle/>
          <a:p>
            <a:pPr eaLnBrk="1" hangingPunct="1">
              <a:lnSpc>
                <a:spcPct val="80000"/>
              </a:lnSpc>
            </a:pPr>
            <a:r>
              <a:rPr lang="en-US" altLang="zh-CN" sz="2400" dirty="0">
                <a:latin typeface="Comic Sans MS" panose="030F0902030302020204" pitchFamily="66" charset="0"/>
                <a:ea typeface="宋体" panose="02010600030101010101" pitchFamily="2" charset="-122"/>
              </a:rPr>
              <a:t>S(P)=c +</a:t>
            </a:r>
            <a:r>
              <a:rPr lang="en-US" altLang="zh-CN" sz="2400" b="1" i="1" dirty="0">
                <a:solidFill>
                  <a:srgbClr val="FF0000"/>
                </a:solidFill>
                <a:latin typeface="Comic Sans MS" panose="030F0902030302020204" pitchFamily="66" charset="0"/>
                <a:ea typeface="宋体" panose="02010600030101010101" pitchFamily="2" charset="-122"/>
              </a:rPr>
              <a:t> S</a:t>
            </a:r>
            <a:r>
              <a:rPr lang="en-US" altLang="zh-CN" sz="2400" b="1" i="1" baseline="-25000" dirty="0">
                <a:solidFill>
                  <a:srgbClr val="FF0000"/>
                </a:solidFill>
                <a:latin typeface="Comic Sans MS" panose="030F0902030302020204" pitchFamily="66" charset="0"/>
                <a:ea typeface="宋体" panose="02010600030101010101" pitchFamily="2" charset="-122"/>
              </a:rPr>
              <a:t>p</a:t>
            </a:r>
            <a:r>
              <a:rPr lang="en-US" altLang="zh-CN" sz="2400" b="1" i="1" dirty="0">
                <a:solidFill>
                  <a:srgbClr val="FF0000"/>
                </a:solidFill>
                <a:latin typeface="Comic Sans MS" panose="030F0902030302020204" pitchFamily="66" charset="0"/>
                <a:ea typeface="宋体" panose="02010600030101010101" pitchFamily="2" charset="-122"/>
              </a:rPr>
              <a:t>(</a:t>
            </a:r>
            <a:r>
              <a:rPr lang="zh-CN" altLang="en-US" sz="2400" b="1" i="1" dirty="0">
                <a:solidFill>
                  <a:srgbClr val="FF0000"/>
                </a:solidFill>
                <a:latin typeface="Comic Sans MS" panose="030F0902030302020204" pitchFamily="66" charset="0"/>
                <a:ea typeface="宋体" panose="02010600030101010101" pitchFamily="2" charset="-122"/>
              </a:rPr>
              <a:t>实例特征</a:t>
            </a:r>
            <a:r>
              <a:rPr lang="en-US" altLang="zh-CN" sz="2400" b="1" i="1" dirty="0">
                <a:solidFill>
                  <a:srgbClr val="FF0000"/>
                </a:solidFill>
                <a:latin typeface="Comic Sans MS" panose="030F0902030302020204" pitchFamily="66" charset="0"/>
                <a:ea typeface="宋体" panose="02010600030101010101" pitchFamily="2" charset="-122"/>
              </a:rPr>
              <a:t>)</a:t>
            </a:r>
            <a:r>
              <a:rPr lang="zh-CN" altLang="en-US" sz="2400" dirty="0">
                <a:latin typeface="Comic Sans MS" panose="030F0902030302020204" pitchFamily="66" charset="0"/>
                <a:ea typeface="宋体" panose="02010600030101010101" pitchFamily="2" charset="-122"/>
              </a:rPr>
              <a:t>；</a:t>
            </a:r>
            <a:endParaRPr lang="zh-CN" altLang="en-US" sz="2400" dirty="0">
              <a:latin typeface="Comic Sans MS" panose="030F0902030302020204" pitchFamily="66" charset="0"/>
              <a:ea typeface="宋体" panose="02010600030101010101" pitchFamily="2" charset="-122"/>
            </a:endParaRPr>
          </a:p>
          <a:p>
            <a:pPr eaLnBrk="1" hangingPunct="1">
              <a:lnSpc>
                <a:spcPct val="80000"/>
              </a:lnSpc>
            </a:pPr>
            <a:r>
              <a:rPr lang="zh-CN" altLang="en-US" sz="2800" dirty="0">
                <a:solidFill>
                  <a:srgbClr val="CC0000"/>
                </a:solidFill>
                <a:latin typeface="Comic Sans MS" panose="030F0902030302020204" pitchFamily="66" charset="0"/>
                <a:ea typeface="宋体" panose="02010600030101010101" pitchFamily="2" charset="-122"/>
              </a:rPr>
              <a:t>首先需要确定实例特征（举例说明）</a:t>
            </a:r>
            <a:endParaRPr lang="zh-CN" altLang="en-US" sz="2800" dirty="0">
              <a:latin typeface="Comic Sans MS" panose="030F0902030302020204" pitchFamily="66" charset="0"/>
              <a:ea typeface="宋体" panose="02010600030101010101" pitchFamily="2" charset="-122"/>
            </a:endParaRPr>
          </a:p>
          <a:p>
            <a:pPr eaLnBrk="1" hangingPunct="1">
              <a:lnSpc>
                <a:spcPct val="80000"/>
              </a:lnSpc>
            </a:pPr>
            <a:r>
              <a:rPr lang="zh-CN" altLang="en-US" sz="2800" dirty="0">
                <a:latin typeface="Comic Sans MS" panose="030F0902030302020204" pitchFamily="66" charset="0"/>
                <a:ea typeface="宋体" panose="02010600030101010101" pitchFamily="2" charset="-122"/>
              </a:rPr>
              <a:t>实例特征说明：</a:t>
            </a:r>
            <a:endParaRPr lang="zh-CN" altLang="en-US" sz="2800" dirty="0">
              <a:latin typeface="Comic Sans MS" panose="030F0902030302020204" pitchFamily="66" charset="0"/>
              <a:ea typeface="宋体" panose="02010600030101010101" pitchFamily="2" charset="-122"/>
            </a:endParaRPr>
          </a:p>
          <a:p>
            <a:pPr lvl="1" algn="just" eaLnBrk="1" hangingPunct="1">
              <a:lnSpc>
                <a:spcPct val="80000"/>
              </a:lnSpc>
            </a:pPr>
            <a:r>
              <a:rPr lang="zh-CN" altLang="en-US" sz="2400" dirty="0">
                <a:latin typeface="Times New Roman" panose="02020503050405090304" pitchFamily="18" charset="0"/>
                <a:ea typeface="宋体" panose="02010600030101010101" pitchFamily="2" charset="-122"/>
              </a:rPr>
              <a:t>指令空间：与实例特征无关的常数</a:t>
            </a:r>
            <a:endParaRPr lang="zh-CN" altLang="en-US" sz="2400" dirty="0">
              <a:latin typeface="Times New Roman" panose="02020503050405090304" pitchFamily="18" charset="0"/>
              <a:ea typeface="宋体" panose="02010600030101010101" pitchFamily="2" charset="-122"/>
            </a:endParaRPr>
          </a:p>
          <a:p>
            <a:pPr lvl="1" algn="just" eaLnBrk="1" hangingPunct="1">
              <a:lnSpc>
                <a:spcPct val="80000"/>
              </a:lnSpc>
            </a:pPr>
            <a:r>
              <a:rPr lang="zh-CN" altLang="en-US" sz="2400" dirty="0">
                <a:latin typeface="Times New Roman" panose="02020503050405090304" pitchFamily="18" charset="0"/>
                <a:ea typeface="宋体" panose="02010600030101010101" pitchFamily="2" charset="-122"/>
              </a:rPr>
              <a:t>数据空间：</a:t>
            </a:r>
            <a:endParaRPr lang="zh-CN" altLang="en-US" sz="2400" dirty="0">
              <a:latin typeface="Times New Roman" panose="02020503050405090304" pitchFamily="18" charset="0"/>
              <a:ea typeface="宋体" panose="02010600030101010101" pitchFamily="2" charset="-122"/>
            </a:endParaRPr>
          </a:p>
          <a:p>
            <a:pPr lvl="2" algn="just" eaLnBrk="1" hangingPunct="1">
              <a:lnSpc>
                <a:spcPct val="80000"/>
              </a:lnSpc>
            </a:pPr>
            <a:r>
              <a:rPr lang="zh-CN" altLang="en-US" sz="2000" dirty="0">
                <a:latin typeface="Times New Roman" panose="02020503050405090304" pitchFamily="18" charset="0"/>
                <a:ea typeface="宋体" panose="02010600030101010101" pitchFamily="2" charset="-122"/>
              </a:rPr>
              <a:t>常量和简单变量</a:t>
            </a:r>
            <a:r>
              <a:rPr lang="en-US" altLang="zh-CN" sz="2000" dirty="0">
                <a:solidFill>
                  <a:srgbClr val="19C7CB"/>
                </a:solidFill>
                <a:latin typeface="Times New Roman" panose="02020503050405090304" pitchFamily="18" charset="0"/>
                <a:ea typeface="宋体" panose="02010600030101010101" pitchFamily="2" charset="-122"/>
              </a:rPr>
              <a:t>---</a:t>
            </a:r>
            <a:r>
              <a:rPr lang="zh-CN" altLang="en-US" sz="2000" dirty="0">
                <a:solidFill>
                  <a:srgbClr val="19C7CB"/>
                </a:solidFill>
                <a:latin typeface="Times New Roman" panose="02020503050405090304" pitchFamily="18" charset="0"/>
                <a:ea typeface="宋体" panose="02010600030101010101" pitchFamily="2" charset="-122"/>
              </a:rPr>
              <a:t>实例特征无关</a:t>
            </a:r>
            <a:endParaRPr lang="zh-CN" altLang="en-US" sz="2000" dirty="0">
              <a:latin typeface="Times New Roman" panose="02020503050405090304" pitchFamily="18" charset="0"/>
              <a:ea typeface="宋体" panose="02010600030101010101" pitchFamily="2" charset="-122"/>
            </a:endParaRPr>
          </a:p>
          <a:p>
            <a:pPr lvl="2" algn="just" eaLnBrk="1" hangingPunct="1">
              <a:lnSpc>
                <a:spcPct val="80000"/>
              </a:lnSpc>
            </a:pPr>
            <a:r>
              <a:rPr lang="zh-CN" altLang="en-US" sz="2000" u="sng" dirty="0">
                <a:solidFill>
                  <a:srgbClr val="CC0000"/>
                </a:solidFill>
                <a:latin typeface="Times New Roman" panose="02020503050405090304" pitchFamily="18" charset="0"/>
                <a:ea typeface="宋体" panose="02010600030101010101" pitchFamily="2" charset="-122"/>
              </a:rPr>
              <a:t>复合变量</a:t>
            </a:r>
            <a:r>
              <a:rPr lang="en-US" altLang="zh-CN" sz="2000" dirty="0">
                <a:latin typeface="Times New Roman" panose="02020503050405090304" pitchFamily="18" charset="0"/>
                <a:ea typeface="宋体" panose="02010600030101010101" pitchFamily="2" charset="-122"/>
              </a:rPr>
              <a:t>(</a:t>
            </a:r>
            <a:r>
              <a:rPr lang="zh-CN" altLang="en-US" sz="2000" dirty="0">
                <a:latin typeface="Times New Roman" panose="02020503050405090304" pitchFamily="18" charset="0"/>
                <a:ea typeface="宋体" panose="02010600030101010101" pitchFamily="2" charset="-122"/>
              </a:rPr>
              <a:t>数组、链表、树和图等</a:t>
            </a:r>
            <a:r>
              <a:rPr lang="en-US" altLang="zh-CN" sz="2000" dirty="0">
                <a:latin typeface="Times New Roman" panose="02020503050405090304" pitchFamily="18" charset="0"/>
                <a:ea typeface="宋体" panose="02010600030101010101" pitchFamily="2" charset="-122"/>
              </a:rPr>
              <a:t>) </a:t>
            </a:r>
            <a:r>
              <a:rPr lang="zh-CN" altLang="en-US" sz="2000" dirty="0">
                <a:latin typeface="Times New Roman" panose="02020503050405090304" pitchFamily="18" charset="0"/>
                <a:ea typeface="宋体" panose="02010600030101010101" pitchFamily="2" charset="-122"/>
              </a:rPr>
              <a:t>或</a:t>
            </a:r>
            <a:r>
              <a:rPr lang="zh-CN" altLang="en-US" sz="2000" dirty="0">
                <a:solidFill>
                  <a:srgbClr val="FF0000"/>
                </a:solidFill>
                <a:latin typeface="Times New Roman" panose="02020503050405090304" pitchFamily="18" charset="0"/>
                <a:ea typeface="宋体" panose="02010600030101010101" pitchFamily="2" charset="-122"/>
              </a:rPr>
              <a:t>动态空间分配</a:t>
            </a:r>
            <a:r>
              <a:rPr lang="en-US" altLang="zh-CN" sz="2000" dirty="0">
                <a:solidFill>
                  <a:srgbClr val="19C7CB"/>
                </a:solidFill>
                <a:latin typeface="Times New Roman" panose="02020503050405090304" pitchFamily="18" charset="0"/>
                <a:ea typeface="宋体" panose="02010600030101010101" pitchFamily="2" charset="-122"/>
              </a:rPr>
              <a:t>---</a:t>
            </a:r>
            <a:r>
              <a:rPr lang="zh-CN" altLang="en-US" sz="2000" dirty="0">
                <a:solidFill>
                  <a:srgbClr val="19C7CB"/>
                </a:solidFill>
                <a:latin typeface="Times New Roman" panose="02020503050405090304" pitchFamily="18" charset="0"/>
                <a:ea typeface="宋体" panose="02010600030101010101" pitchFamily="2" charset="-122"/>
              </a:rPr>
              <a:t>实例特征相关</a:t>
            </a:r>
            <a:endParaRPr lang="zh-CN" altLang="en-US" sz="2000" dirty="0">
              <a:latin typeface="Times New Roman" panose="02020503050405090304" pitchFamily="18" charset="0"/>
              <a:ea typeface="宋体" panose="02010600030101010101" pitchFamily="2" charset="-122"/>
            </a:endParaRPr>
          </a:p>
          <a:p>
            <a:pPr lvl="1" algn="just" eaLnBrk="1" hangingPunct="1">
              <a:lnSpc>
                <a:spcPct val="80000"/>
              </a:lnSpc>
            </a:pPr>
            <a:r>
              <a:rPr lang="zh-CN" altLang="en-US" sz="2400" dirty="0">
                <a:latin typeface="Times New Roman" panose="02020503050405090304" pitchFamily="18" charset="0"/>
                <a:ea typeface="宋体" panose="02010600030101010101" pitchFamily="2" charset="-122"/>
              </a:rPr>
              <a:t>环境栈空间</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函数调用</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是否递归</a:t>
            </a:r>
            <a:r>
              <a:rPr lang="en-US" altLang="zh-CN" sz="2400" dirty="0">
                <a:latin typeface="Times New Roman" panose="02020503050405090304" pitchFamily="18" charset="0"/>
                <a:ea typeface="宋体" panose="02010600030101010101" pitchFamily="2" charset="-122"/>
              </a:rPr>
              <a:t>?</a:t>
            </a:r>
            <a:endParaRPr lang="en-US" altLang="zh-CN" sz="2400" dirty="0">
              <a:latin typeface="Times New Roman" panose="02020503050405090304" pitchFamily="18" charset="0"/>
              <a:ea typeface="宋体" panose="02010600030101010101" pitchFamily="2" charset="-122"/>
            </a:endParaRPr>
          </a:p>
          <a:p>
            <a:pPr lvl="2" algn="just" eaLnBrk="1" hangingPunct="1">
              <a:lnSpc>
                <a:spcPct val="80000"/>
              </a:lnSpc>
            </a:pPr>
            <a:r>
              <a:rPr lang="zh-CN" altLang="en-US" sz="2000" dirty="0">
                <a:latin typeface="Times New Roman" panose="02020503050405090304" pitchFamily="18" charset="0"/>
                <a:ea typeface="宋体" panose="02010600030101010101" pitchFamily="2" charset="-122"/>
              </a:rPr>
              <a:t>非递归：</a:t>
            </a:r>
            <a:r>
              <a:rPr lang="en-US" altLang="zh-CN" sz="2000" dirty="0">
                <a:solidFill>
                  <a:srgbClr val="19C7CB"/>
                </a:solidFill>
                <a:latin typeface="Times New Roman" panose="02020503050405090304" pitchFamily="18" charset="0"/>
                <a:ea typeface="宋体" panose="02010600030101010101" pitchFamily="2" charset="-122"/>
                <a:sym typeface="+mn-ea"/>
              </a:rPr>
              <a:t>---</a:t>
            </a:r>
            <a:r>
              <a:rPr lang="zh-CN" altLang="en-US" sz="2000" dirty="0">
                <a:solidFill>
                  <a:srgbClr val="19C7CB"/>
                </a:solidFill>
                <a:latin typeface="Times New Roman" panose="02020503050405090304" pitchFamily="18" charset="0"/>
                <a:ea typeface="宋体" panose="02010600030101010101" pitchFamily="2" charset="-122"/>
                <a:sym typeface="+mn-ea"/>
              </a:rPr>
              <a:t>实例特征无关</a:t>
            </a:r>
            <a:endParaRPr lang="zh-CN" altLang="en-US" sz="2000" dirty="0">
              <a:latin typeface="Times New Roman" panose="02020503050405090304" pitchFamily="18" charset="0"/>
              <a:ea typeface="宋体" panose="02010600030101010101" pitchFamily="2" charset="-122"/>
            </a:endParaRPr>
          </a:p>
          <a:p>
            <a:pPr lvl="2" algn="just" eaLnBrk="1" hangingPunct="1">
              <a:lnSpc>
                <a:spcPct val="80000"/>
              </a:lnSpc>
            </a:pPr>
            <a:r>
              <a:rPr lang="zh-CN" altLang="en-US" sz="2000" u="sng" dirty="0">
                <a:solidFill>
                  <a:srgbClr val="CC0000"/>
                </a:solidFill>
                <a:latin typeface="Times New Roman" panose="02020503050405090304" pitchFamily="18" charset="0"/>
                <a:ea typeface="宋体" panose="02010600030101010101" pitchFamily="2" charset="-122"/>
              </a:rPr>
              <a:t>递归</a:t>
            </a:r>
            <a:r>
              <a:rPr lang="zh-CN" altLang="en-US" sz="2000" dirty="0">
                <a:latin typeface="Times New Roman" panose="02020503050405090304" pitchFamily="18" charset="0"/>
                <a:ea typeface="宋体" panose="02010600030101010101" pitchFamily="2" charset="-122"/>
              </a:rPr>
              <a:t>：</a:t>
            </a:r>
            <a:r>
              <a:rPr lang="en-US" altLang="zh-CN" sz="2000" dirty="0">
                <a:solidFill>
                  <a:srgbClr val="19C7CB"/>
                </a:solidFill>
                <a:latin typeface="Times New Roman" panose="02020503050405090304" pitchFamily="18" charset="0"/>
                <a:ea typeface="宋体" panose="02010600030101010101" pitchFamily="2" charset="-122"/>
                <a:sym typeface="+mn-ea"/>
              </a:rPr>
              <a:t>---</a:t>
            </a:r>
            <a:r>
              <a:rPr lang="zh-CN" altLang="en-US" sz="2000" dirty="0">
                <a:solidFill>
                  <a:srgbClr val="19C7CB"/>
                </a:solidFill>
                <a:latin typeface="Times New Roman" panose="02020503050405090304" pitchFamily="18" charset="0"/>
                <a:ea typeface="宋体" panose="02010600030101010101" pitchFamily="2" charset="-122"/>
                <a:sym typeface="+mn-ea"/>
              </a:rPr>
              <a:t>实例特征相关</a:t>
            </a:r>
            <a:endParaRPr lang="zh-CN" altLang="en-US" sz="2000" dirty="0">
              <a:ea typeface="宋体" panose="02010600030101010101" pitchFamily="2" charset="-122"/>
            </a:endParaRPr>
          </a:p>
          <a:p>
            <a:pPr lvl="1" algn="just" eaLnBrk="1" hangingPunct="1">
              <a:lnSpc>
                <a:spcPct val="80000"/>
              </a:lnSpc>
            </a:pPr>
            <a:r>
              <a:rPr lang="zh-CN" altLang="en-US" sz="2400" b="1" dirty="0">
                <a:solidFill>
                  <a:srgbClr val="FA0691"/>
                </a:solidFill>
                <a:latin typeface="Times New Roman" panose="02020503050405090304" pitchFamily="18" charset="0"/>
                <a:ea typeface="宋体" panose="02010600030101010101" pitchFamily="2" charset="-122"/>
              </a:rPr>
              <a:t>在分析空间复杂度时，忽略与实例特征无关的空间需求量</a:t>
            </a:r>
            <a:endParaRPr lang="zh-CN" altLang="en-US" sz="2400" b="1" dirty="0">
              <a:solidFill>
                <a:srgbClr val="FA0691"/>
              </a:solidFill>
              <a:latin typeface="Times New Roman" panose="02020503050405090304" pitchFamily="18" charset="0"/>
              <a:ea typeface="宋体" panose="02010600030101010101" pitchFamily="2" charset="-122"/>
            </a:endParaRPr>
          </a:p>
          <a:p>
            <a:pPr eaLnBrk="1" hangingPunct="1">
              <a:lnSpc>
                <a:spcPct val="80000"/>
              </a:lnSpc>
            </a:pPr>
            <a:endParaRPr lang="zh-CN" altLang="en-US" sz="2400" b="1" dirty="0">
              <a:solidFill>
                <a:srgbClr val="FA0691"/>
              </a:solidFill>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anim calcmode="lin" valueType="num">
                                      <p:cBhvr additive="base">
                                        <p:cTn id="7" dur="500" fill="hold"/>
                                        <p:tgtEl>
                                          <p:spTgt spid="71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2707">
                                            <p:txEl>
                                              <p:pRg st="1" end="1"/>
                                            </p:txEl>
                                          </p:spTgt>
                                        </p:tgtEl>
                                        <p:attrNameLst>
                                          <p:attrName>style.visibility</p:attrName>
                                        </p:attrNameLst>
                                      </p:cBhvr>
                                      <p:to>
                                        <p:strVal val="visible"/>
                                      </p:to>
                                    </p:set>
                                    <p:anim calcmode="lin" valueType="num">
                                      <p:cBhvr additive="base">
                                        <p:cTn id="13" dur="500" fill="hold"/>
                                        <p:tgtEl>
                                          <p:spTgt spid="71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2707">
                                            <p:txEl>
                                              <p:pRg st="2" end="2"/>
                                            </p:txEl>
                                          </p:spTgt>
                                        </p:tgtEl>
                                        <p:attrNameLst>
                                          <p:attrName>style.visibility</p:attrName>
                                        </p:attrNameLst>
                                      </p:cBhvr>
                                      <p:to>
                                        <p:strVal val="visible"/>
                                      </p:to>
                                    </p:set>
                                    <p:anim calcmode="lin" valueType="num">
                                      <p:cBhvr additive="base">
                                        <p:cTn id="19" dur="500" fill="hold"/>
                                        <p:tgtEl>
                                          <p:spTgt spid="7127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2707">
                                            <p:txEl>
                                              <p:pRg st="3" end="3"/>
                                            </p:txEl>
                                          </p:spTgt>
                                        </p:tgtEl>
                                        <p:attrNameLst>
                                          <p:attrName>style.visibility</p:attrName>
                                        </p:attrNameLst>
                                      </p:cBhvr>
                                      <p:to>
                                        <p:strVal val="visible"/>
                                      </p:to>
                                    </p:set>
                                    <p:anim calcmode="lin" valueType="num">
                                      <p:cBhvr additive="base">
                                        <p:cTn id="25" dur="500" fill="hold"/>
                                        <p:tgtEl>
                                          <p:spTgt spid="7127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2707">
                                            <p:txEl>
                                              <p:pRg st="4" end="4"/>
                                            </p:txEl>
                                          </p:spTgt>
                                        </p:tgtEl>
                                        <p:attrNameLst>
                                          <p:attrName>style.visibility</p:attrName>
                                        </p:attrNameLst>
                                      </p:cBhvr>
                                      <p:to>
                                        <p:strVal val="visible"/>
                                      </p:to>
                                    </p:set>
                                    <p:anim calcmode="lin" valueType="num">
                                      <p:cBhvr additive="base">
                                        <p:cTn id="31" dur="500" fill="hold"/>
                                        <p:tgtEl>
                                          <p:spTgt spid="7127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2707">
                                            <p:txEl>
                                              <p:pRg st="5" end="5"/>
                                            </p:txEl>
                                          </p:spTgt>
                                        </p:tgtEl>
                                        <p:attrNameLst>
                                          <p:attrName>style.visibility</p:attrName>
                                        </p:attrNameLst>
                                      </p:cBhvr>
                                      <p:to>
                                        <p:strVal val="visible"/>
                                      </p:to>
                                    </p:set>
                                    <p:anim calcmode="lin" valueType="num">
                                      <p:cBhvr additive="base">
                                        <p:cTn id="37" dur="500" fill="hold"/>
                                        <p:tgtEl>
                                          <p:spTgt spid="7127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2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2707">
                                            <p:txEl>
                                              <p:pRg st="6" end="6"/>
                                            </p:txEl>
                                          </p:spTgt>
                                        </p:tgtEl>
                                        <p:attrNameLst>
                                          <p:attrName>style.visibility</p:attrName>
                                        </p:attrNameLst>
                                      </p:cBhvr>
                                      <p:to>
                                        <p:strVal val="visible"/>
                                      </p:to>
                                    </p:set>
                                    <p:anim calcmode="lin" valueType="num">
                                      <p:cBhvr additive="base">
                                        <p:cTn id="43" dur="500" fill="hold"/>
                                        <p:tgtEl>
                                          <p:spTgt spid="7127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27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2707">
                                            <p:txEl>
                                              <p:pRg st="7" end="7"/>
                                            </p:txEl>
                                          </p:spTgt>
                                        </p:tgtEl>
                                        <p:attrNameLst>
                                          <p:attrName>style.visibility</p:attrName>
                                        </p:attrNameLst>
                                      </p:cBhvr>
                                      <p:to>
                                        <p:strVal val="visible"/>
                                      </p:to>
                                    </p:set>
                                    <p:anim calcmode="lin" valueType="num">
                                      <p:cBhvr additive="base">
                                        <p:cTn id="49" dur="500" fill="hold"/>
                                        <p:tgtEl>
                                          <p:spTgt spid="7127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27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2707">
                                            <p:txEl>
                                              <p:pRg st="8" end="8"/>
                                            </p:txEl>
                                          </p:spTgt>
                                        </p:tgtEl>
                                        <p:attrNameLst>
                                          <p:attrName>style.visibility</p:attrName>
                                        </p:attrNameLst>
                                      </p:cBhvr>
                                      <p:to>
                                        <p:strVal val="visible"/>
                                      </p:to>
                                    </p:set>
                                    <p:anim calcmode="lin" valueType="num">
                                      <p:cBhvr additive="base">
                                        <p:cTn id="55" dur="500" fill="hold"/>
                                        <p:tgtEl>
                                          <p:spTgt spid="71270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27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12707">
                                            <p:txEl>
                                              <p:pRg st="9" end="9"/>
                                            </p:txEl>
                                          </p:spTgt>
                                        </p:tgtEl>
                                        <p:attrNameLst>
                                          <p:attrName>style.visibility</p:attrName>
                                        </p:attrNameLst>
                                      </p:cBhvr>
                                      <p:to>
                                        <p:strVal val="visible"/>
                                      </p:to>
                                    </p:set>
                                    <p:anim calcmode="lin" valueType="num">
                                      <p:cBhvr additive="base">
                                        <p:cTn id="61" dur="500" fill="hold"/>
                                        <p:tgtEl>
                                          <p:spTgt spid="71270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27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12707">
                                            <p:txEl>
                                              <p:pRg st="10" end="10"/>
                                            </p:txEl>
                                          </p:spTgt>
                                        </p:tgtEl>
                                        <p:attrNameLst>
                                          <p:attrName>style.visibility</p:attrName>
                                        </p:attrNameLst>
                                      </p:cBhvr>
                                      <p:to>
                                        <p:strVal val="visible"/>
                                      </p:to>
                                    </p:set>
                                    <p:anim calcmode="lin" valueType="num">
                                      <p:cBhvr additive="base">
                                        <p:cTn id="67" dur="500" fill="hold"/>
                                        <p:tgtEl>
                                          <p:spTgt spid="71270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127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p>
            <a:fld id="{AF5CA4A0-0519-452E-B804-E3E109D3E380}" type="datetime7">
              <a:rPr lang="zh-CN" altLang="en-US"/>
            </a:fld>
            <a:endParaRPr lang="en-US" altLang="zh-CN"/>
          </a:p>
        </p:txBody>
      </p:sp>
      <p:sp>
        <p:nvSpPr>
          <p:cNvPr id="24579" name="灯片编号占位符 5"/>
          <p:cNvSpPr>
            <a:spLocks noGrp="1"/>
          </p:cNvSpPr>
          <p:nvPr>
            <p:ph type="sldNum" sz="quarter" idx="12"/>
          </p:nvPr>
        </p:nvSpPr>
        <p:spPr>
          <a:noFill/>
        </p:spPr>
        <p:txBody>
          <a:bodyPr/>
          <a:lstStyle/>
          <a:p>
            <a:fld id="{78750B7F-89CE-4765-A3C1-17607FB7E817}" type="slidenum">
              <a:rPr lang="zh-CN" altLang="en-US"/>
            </a:fld>
            <a:endParaRPr lang="en-US" altLang="zh-CN"/>
          </a:p>
        </p:txBody>
      </p:sp>
      <p:sp>
        <p:nvSpPr>
          <p:cNvPr id="2458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846851" name="Rectangle 3"/>
          <p:cNvSpPr>
            <a:spLocks noGrp="1" noChangeArrowheads="1"/>
          </p:cNvSpPr>
          <p:nvPr>
            <p:ph type="body" idx="1"/>
          </p:nvPr>
        </p:nvSpPr>
        <p:spPr>
          <a:xfrm>
            <a:off x="468313" y="1557338"/>
            <a:ext cx="8229600" cy="1997075"/>
          </a:xfrm>
        </p:spPr>
        <p:txBody>
          <a:bodyPr/>
          <a:lstStyle/>
          <a:p>
            <a:pPr eaLnBrk="1" hangingPunct="1"/>
            <a:r>
              <a:rPr lang="en-US" altLang="zh-CN" sz="2800" dirty="0">
                <a:latin typeface="Comic Sans MS" panose="030F0902030302020204" pitchFamily="66" charset="0"/>
                <a:ea typeface="宋体" panose="02010600030101010101" pitchFamily="2" charset="-122"/>
              </a:rPr>
              <a:t>S(P)=c + S</a:t>
            </a:r>
            <a:r>
              <a:rPr lang="en-US" altLang="zh-CN" sz="2800" baseline="-25000" dirty="0">
                <a:latin typeface="Comic Sans MS" panose="030F0902030302020204" pitchFamily="66" charset="0"/>
                <a:ea typeface="宋体" panose="02010600030101010101" pitchFamily="2" charset="-122"/>
              </a:rPr>
              <a:t>p</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实例特征</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a:t>
            </a:r>
            <a:endParaRPr lang="zh-CN" altLang="en-US" sz="2800" dirty="0">
              <a:latin typeface="Comic Sans MS" panose="030F0902030302020204" pitchFamily="66" charset="0"/>
              <a:ea typeface="宋体" panose="02010600030101010101" pitchFamily="2" charset="-122"/>
            </a:endParaRPr>
          </a:p>
          <a:p>
            <a:pPr eaLnBrk="1" hangingPunct="1"/>
            <a:endParaRPr lang="zh-CN" altLang="en-US" sz="2400" dirty="0">
              <a:latin typeface="Comic Sans MS" panose="030F0902030302020204" pitchFamily="66" charset="0"/>
              <a:ea typeface="宋体" panose="02010600030101010101" pitchFamily="2" charset="-122"/>
            </a:endParaRPr>
          </a:p>
        </p:txBody>
      </p:sp>
      <p:sp>
        <p:nvSpPr>
          <p:cNvPr id="846852" name="Rectangle 4"/>
          <p:cNvSpPr>
            <a:spLocks noChangeArrowheads="1"/>
          </p:cNvSpPr>
          <p:nvPr/>
        </p:nvSpPr>
        <p:spPr bwMode="auto">
          <a:xfrm>
            <a:off x="285720" y="2428868"/>
            <a:ext cx="8631237" cy="1511300"/>
          </a:xfrm>
          <a:prstGeom prst="rect">
            <a:avLst/>
          </a:prstGeom>
          <a:noFill/>
          <a:ln w="9525">
            <a:noFill/>
            <a:miter lim="800000"/>
          </a:ln>
        </p:spPr>
        <p:txBody>
          <a:bodyPr/>
          <a:lstStyle/>
          <a:p>
            <a:pPr marL="342900" indent="-342900">
              <a:lnSpc>
                <a:spcPct val="90000"/>
              </a:lnSpc>
              <a:spcBef>
                <a:spcPct val="20000"/>
              </a:spcBef>
              <a:buClr>
                <a:schemeClr val="accent1"/>
              </a:buClr>
              <a:buFont typeface="Wingdings" panose="05000000000000000000" pitchFamily="2" charset="2"/>
              <a:buChar char="l"/>
            </a:pPr>
            <a:r>
              <a:rPr lang="zh-CN" altLang="en-US" sz="2400" dirty="0">
                <a:latin typeface="Comic Sans MS" panose="030F0902030302020204" pitchFamily="66" charset="0"/>
              </a:rPr>
              <a:t>例</a:t>
            </a:r>
            <a:r>
              <a:rPr lang="en-US" altLang="zh-CN" sz="2400" dirty="0">
                <a:latin typeface="Comic Sans MS" panose="030F0902030302020204" pitchFamily="66" charset="0"/>
              </a:rPr>
              <a:t>2-1</a:t>
            </a:r>
            <a:r>
              <a:rPr lang="zh-CN" altLang="en-US" sz="2400" dirty="0">
                <a:latin typeface="Comic Sans MS" panose="030F0902030302020204" pitchFamily="66" charset="0"/>
              </a:rPr>
              <a:t>：程序</a:t>
            </a:r>
            <a:r>
              <a:rPr lang="en-US" altLang="zh-CN" sz="2400" dirty="0">
                <a:latin typeface="Comic Sans MS" panose="030F0902030302020204" pitchFamily="66" charset="0"/>
              </a:rPr>
              <a:t>1-4</a:t>
            </a:r>
            <a:endParaRPr lang="en-US" altLang="zh-CN" sz="2400" dirty="0">
              <a:latin typeface="Comic Sans MS" panose="030F0902030302020204" pitchFamily="66" charset="0"/>
            </a:endParaRPr>
          </a:p>
          <a:p>
            <a:pPr marL="742950" lvl="1" indent="-285750">
              <a:lnSpc>
                <a:spcPct val="90000"/>
              </a:lnSpc>
              <a:spcBef>
                <a:spcPct val="20000"/>
              </a:spcBef>
              <a:buClr>
                <a:schemeClr val="accent1"/>
              </a:buClr>
              <a:buFont typeface="Wingdings" panose="05000000000000000000" pitchFamily="2" charset="2"/>
              <a:buChar char="¡"/>
            </a:pPr>
            <a:r>
              <a:rPr lang="en-US" altLang="zh-CN" sz="2300" dirty="0" err="1">
                <a:latin typeface="Comic Sans MS" panose="030F0902030302020204" pitchFamily="66" charset="0"/>
              </a:rPr>
              <a:t>S</a:t>
            </a:r>
            <a:r>
              <a:rPr lang="en-US" altLang="zh-CN" sz="2300" baseline="-25000" dirty="0" err="1">
                <a:latin typeface="Comic Sans MS" panose="030F0902030302020204" pitchFamily="66" charset="0"/>
              </a:rPr>
              <a:t>Abc</a:t>
            </a:r>
            <a:r>
              <a:rPr lang="en-US" altLang="zh-CN" sz="2300" dirty="0">
                <a:latin typeface="Comic Sans MS" panose="030F0902030302020204" pitchFamily="66" charset="0"/>
              </a:rPr>
              <a:t>(</a:t>
            </a:r>
            <a:r>
              <a:rPr lang="zh-CN" altLang="en-US" sz="2300" dirty="0">
                <a:latin typeface="Comic Sans MS" panose="030F0902030302020204" pitchFamily="66" charset="0"/>
              </a:rPr>
              <a:t>传值</a:t>
            </a:r>
            <a:r>
              <a:rPr lang="en-US" altLang="zh-CN" sz="2300" dirty="0">
                <a:latin typeface="Comic Sans MS" panose="030F0902030302020204" pitchFamily="66" charset="0"/>
              </a:rPr>
              <a:t>T) =3*</a:t>
            </a:r>
            <a:r>
              <a:rPr lang="en-US" altLang="zh-CN" sz="2300" dirty="0" err="1">
                <a:latin typeface="Comic Sans MS" panose="030F0902030302020204" pitchFamily="66" charset="0"/>
              </a:rPr>
              <a:t>sizeof</a:t>
            </a:r>
            <a:r>
              <a:rPr lang="en-US" altLang="zh-CN" sz="2300" dirty="0">
                <a:latin typeface="Comic Sans MS" panose="030F0902030302020204" pitchFamily="66" charset="0"/>
              </a:rPr>
              <a:t>(T);</a:t>
            </a:r>
            <a:r>
              <a:rPr lang="zh-CN" altLang="en-US" sz="2300" dirty="0">
                <a:latin typeface="Comic Sans MS" panose="030F0902030302020204" pitchFamily="66" charset="0"/>
              </a:rPr>
              <a:t>（动态空间分配） </a:t>
            </a:r>
            <a:endParaRPr lang="en-US" altLang="zh-CN" sz="2300" dirty="0">
              <a:latin typeface="Comic Sans MS" panose="030F0902030302020204" pitchFamily="66" charset="0"/>
            </a:endParaRPr>
          </a:p>
          <a:p>
            <a:pPr marL="742950" lvl="1" indent="-285750">
              <a:lnSpc>
                <a:spcPct val="90000"/>
              </a:lnSpc>
              <a:spcBef>
                <a:spcPct val="20000"/>
              </a:spcBef>
              <a:buClr>
                <a:schemeClr val="accent1"/>
              </a:buClr>
              <a:buFont typeface="Wingdings" panose="05000000000000000000" pitchFamily="2" charset="2"/>
              <a:buChar char="¡"/>
            </a:pPr>
            <a:r>
              <a:rPr lang="en-US" altLang="zh-CN" sz="2300" dirty="0" err="1">
                <a:latin typeface="Comic Sans MS" panose="030F0902030302020204" pitchFamily="66" charset="0"/>
              </a:rPr>
              <a:t>S</a:t>
            </a:r>
            <a:r>
              <a:rPr lang="en-US" altLang="zh-CN" sz="2300" baseline="-25000" dirty="0" err="1">
                <a:latin typeface="Comic Sans MS" panose="030F0902030302020204" pitchFamily="66" charset="0"/>
              </a:rPr>
              <a:t>Abc</a:t>
            </a:r>
            <a:r>
              <a:rPr lang="en-US" altLang="zh-CN" sz="2300" dirty="0">
                <a:latin typeface="Comic Sans MS" panose="030F0902030302020204" pitchFamily="66" charset="0"/>
              </a:rPr>
              <a:t>(</a:t>
            </a:r>
            <a:r>
              <a:rPr lang="zh-CN" altLang="en-US" sz="2300" dirty="0">
                <a:latin typeface="Comic Sans MS" panose="030F0902030302020204" pitchFamily="66" charset="0"/>
              </a:rPr>
              <a:t>引用</a:t>
            </a:r>
            <a:r>
              <a:rPr lang="en-US" altLang="zh-CN" sz="2300" dirty="0">
                <a:latin typeface="Comic Sans MS" panose="030F0902030302020204" pitchFamily="66" charset="0"/>
              </a:rPr>
              <a:t>T)=0; </a:t>
            </a:r>
            <a:r>
              <a:rPr lang="en-US" altLang="zh-CN" sz="2300" dirty="0" err="1">
                <a:latin typeface="Comic Sans MS" panose="030F0902030302020204" pitchFamily="66" charset="0"/>
              </a:rPr>
              <a:t>S</a:t>
            </a:r>
            <a:r>
              <a:rPr lang="en-US" altLang="zh-CN" sz="2300" baseline="-25000" dirty="0" err="1">
                <a:latin typeface="Comic Sans MS" panose="030F0902030302020204" pitchFamily="66" charset="0"/>
              </a:rPr>
              <a:t>Abc</a:t>
            </a:r>
            <a:r>
              <a:rPr lang="en-US" altLang="zh-CN" sz="2300" dirty="0">
                <a:latin typeface="Comic Sans MS" panose="030F0902030302020204" pitchFamily="66" charset="0"/>
              </a:rPr>
              <a:t>(</a:t>
            </a:r>
            <a:r>
              <a:rPr lang="en-US" altLang="zh-CN" sz="2300" dirty="0" err="1">
                <a:latin typeface="Comic Sans MS" panose="030F0902030302020204" pitchFamily="66" charset="0"/>
              </a:rPr>
              <a:t>abc</a:t>
            </a:r>
            <a:r>
              <a:rPr lang="zh-CN" altLang="en-US" sz="2300" dirty="0">
                <a:latin typeface="Comic Sans MS" panose="030F0902030302020204" pitchFamily="66" charset="0"/>
              </a:rPr>
              <a:t>的大小</a:t>
            </a:r>
            <a:r>
              <a:rPr lang="en-US" altLang="zh-CN" sz="2300" dirty="0">
                <a:latin typeface="Comic Sans MS" panose="030F0902030302020204" pitchFamily="66" charset="0"/>
              </a:rPr>
              <a:t>)=0;</a:t>
            </a:r>
            <a:endParaRPr lang="en-US" altLang="zh-CN" sz="2300" dirty="0">
              <a:latin typeface="Comic Sans MS" panose="030F0902030302020204" pitchFamily="66" charset="0"/>
            </a:endParaRPr>
          </a:p>
        </p:txBody>
      </p:sp>
      <p:sp>
        <p:nvSpPr>
          <p:cNvPr id="846853" name="Rectangle 5"/>
          <p:cNvSpPr>
            <a:spLocks noChangeArrowheads="1"/>
          </p:cNvSpPr>
          <p:nvPr/>
        </p:nvSpPr>
        <p:spPr bwMode="auto">
          <a:xfrm>
            <a:off x="4138613" y="3857628"/>
            <a:ext cx="5005387" cy="1728787"/>
          </a:xfrm>
          <a:prstGeom prst="rect">
            <a:avLst/>
          </a:prstGeom>
          <a:solidFill>
            <a:schemeClr val="bg1"/>
          </a:solidFill>
          <a:ln w="9525">
            <a:solidFill>
              <a:schemeClr val="folHlink"/>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solidFill>
                  <a:schemeClr val="folHlink"/>
                </a:solidFill>
                <a:latin typeface="Comic Sans MS" panose="030F0902030302020204" pitchFamily="66" charset="0"/>
              </a:rPr>
              <a:t>T</a:t>
            </a:r>
            <a:r>
              <a:rPr lang="en-US" altLang="zh-CN" sz="2000">
                <a:latin typeface="Comic Sans MS" panose="030F0902030302020204" pitchFamily="66" charset="0"/>
              </a:rPr>
              <a:t>  Abc(</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&amp;</a:t>
            </a:r>
            <a:r>
              <a:rPr lang="en-US" altLang="zh-CN" sz="2000">
                <a:latin typeface="Comic Sans MS" panose="030F0902030302020204" pitchFamily="66" charset="0"/>
              </a:rPr>
              <a:t> a, </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&amp;</a:t>
            </a:r>
            <a:r>
              <a:rPr lang="en-US" altLang="zh-CN" sz="2000">
                <a:latin typeface="Comic Sans MS" panose="030F0902030302020204" pitchFamily="66" charset="0"/>
              </a:rPr>
              <a:t> b, </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&amp;</a:t>
            </a:r>
            <a:r>
              <a:rPr lang="en-US" altLang="zh-CN" sz="2000">
                <a:latin typeface="Comic Sans MS" panose="030F0902030302020204" pitchFamily="66" charset="0"/>
              </a:rPr>
              <a:t> c)</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return a+b+b*c+(a+b-c)/(a+b)+4</a:t>
            </a:r>
            <a:r>
              <a:rPr lang="zh-CN" altLang="en-US" sz="2000">
                <a:latin typeface="Comic Sans MS" panose="030F0902030302020204" pitchFamily="66" charset="0"/>
              </a:rPr>
              <a:t>；</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1-4</a:t>
            </a:r>
            <a:endParaRPr lang="en-US" altLang="zh-CN" sz="2000">
              <a:latin typeface="Comic Sans MS" panose="030F0902030302020204" pitchFamily="66" charset="0"/>
            </a:endParaRPr>
          </a:p>
        </p:txBody>
      </p:sp>
      <p:sp>
        <p:nvSpPr>
          <p:cNvPr id="846854" name="Rectangle 6"/>
          <p:cNvSpPr>
            <a:spLocks noChangeArrowheads="1"/>
          </p:cNvSpPr>
          <p:nvPr/>
        </p:nvSpPr>
        <p:spPr bwMode="auto">
          <a:xfrm>
            <a:off x="0" y="3857628"/>
            <a:ext cx="4140200" cy="1728787"/>
          </a:xfrm>
          <a:prstGeom prst="rect">
            <a:avLst/>
          </a:prstGeom>
          <a:solidFill>
            <a:schemeClr val="bg1"/>
          </a:solidFill>
          <a:ln w="9525">
            <a:solidFill>
              <a:schemeClr val="folHlink"/>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solidFill>
                  <a:schemeClr val="folHlink"/>
                </a:solidFill>
                <a:latin typeface="Comic Sans MS" panose="030F0902030302020204" pitchFamily="66" charset="0"/>
              </a:rPr>
              <a:t>T</a:t>
            </a:r>
            <a:r>
              <a:rPr lang="en-US" altLang="zh-CN" sz="2000">
                <a:latin typeface="Comic Sans MS" panose="030F0902030302020204" pitchFamily="66" charset="0"/>
              </a:rPr>
              <a:t>  Abc(</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 </a:t>
            </a:r>
            <a:r>
              <a:rPr lang="en-US" altLang="zh-CN" sz="2000">
                <a:latin typeface="Comic Sans MS" panose="030F0902030302020204" pitchFamily="66" charset="0"/>
              </a:rPr>
              <a:t>a, </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 </a:t>
            </a:r>
            <a:r>
              <a:rPr lang="en-US" altLang="zh-CN" sz="2000">
                <a:latin typeface="Comic Sans MS" panose="030F0902030302020204" pitchFamily="66" charset="0"/>
              </a:rPr>
              <a:t>b, </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 </a:t>
            </a:r>
            <a:r>
              <a:rPr lang="en-US" altLang="zh-CN" sz="2000">
                <a:latin typeface="Comic Sans MS" panose="030F0902030302020204" pitchFamily="66" charset="0"/>
              </a:rPr>
              <a:t>c)</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 …</a:t>
            </a:r>
            <a:r>
              <a:rPr lang="zh-CN" altLang="en-US" sz="2000">
                <a:latin typeface="Comic Sans MS" panose="030F0902030302020204" pitchFamily="66" charset="0"/>
              </a:rPr>
              <a:t>；</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1-4</a:t>
            </a:r>
            <a:endParaRPr lang="en-US" altLang="zh-CN"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 calcmode="lin" valueType="num">
                                      <p:cBhvr additive="base">
                                        <p:cTn id="7" dur="500" fill="hold"/>
                                        <p:tgtEl>
                                          <p:spTgt spid="84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6853">
                                            <p:bg/>
                                          </p:spTgt>
                                        </p:tgtEl>
                                        <p:attrNameLst>
                                          <p:attrName>style.visibility</p:attrName>
                                        </p:attrNameLst>
                                      </p:cBhvr>
                                      <p:to>
                                        <p:strVal val="visible"/>
                                      </p:to>
                                    </p:set>
                                    <p:anim calcmode="lin" valueType="num">
                                      <p:cBhvr additive="base">
                                        <p:cTn id="13" dur="80" fill="hold"/>
                                        <p:tgtEl>
                                          <p:spTgt spid="846853">
                                            <p:bg/>
                                          </p:spTgt>
                                        </p:tgtEl>
                                        <p:attrNameLst>
                                          <p:attrName>ppt_x</p:attrName>
                                        </p:attrNameLst>
                                      </p:cBhvr>
                                      <p:tavLst>
                                        <p:tav tm="0">
                                          <p:val>
                                            <p:strVal val="#ppt_x"/>
                                          </p:val>
                                        </p:tav>
                                        <p:tav tm="100000">
                                          <p:val>
                                            <p:strVal val="#ppt_x"/>
                                          </p:val>
                                        </p:tav>
                                      </p:tavLst>
                                    </p:anim>
                                    <p:anim calcmode="lin" valueType="num">
                                      <p:cBhvr additive="base">
                                        <p:cTn id="14" dur="80" fill="hold"/>
                                        <p:tgtEl>
                                          <p:spTgt spid="846853">
                                            <p:bg/>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7" presetClass="entr" presetSubtype="8" fill="hold" nodeType="afterEffect">
                                  <p:stCondLst>
                                    <p:cond delay="0"/>
                                  </p:stCondLst>
                                  <p:iterate type="wd">
                                    <p:tmPct val="50000"/>
                                  </p:iterate>
                                  <p:childTnLst>
                                    <p:set>
                                      <p:cBhvr>
                                        <p:cTn id="17" dur="1" fill="hold">
                                          <p:stCondLst>
                                            <p:cond delay="0"/>
                                          </p:stCondLst>
                                        </p:cTn>
                                        <p:tgtEl>
                                          <p:spTgt spid="846853">
                                            <p:txEl>
                                              <p:pRg st="0" end="0"/>
                                            </p:txEl>
                                          </p:spTgt>
                                        </p:tgtEl>
                                        <p:attrNameLst>
                                          <p:attrName>style.visibility</p:attrName>
                                        </p:attrNameLst>
                                      </p:cBhvr>
                                      <p:to>
                                        <p:strVal val="visible"/>
                                      </p:to>
                                    </p:set>
                                    <p:anim calcmode="lin" valueType="num">
                                      <p:cBhvr>
                                        <p:cTn id="18" dur="80" fill="hold"/>
                                        <p:tgtEl>
                                          <p:spTgt spid="846853">
                                            <p:txEl>
                                              <p:pRg st="0" end="0"/>
                                            </p:txEl>
                                          </p:spTgt>
                                        </p:tgtEl>
                                        <p:attrNameLst>
                                          <p:attrName>ppt_x</p:attrName>
                                        </p:attrNameLst>
                                      </p:cBhvr>
                                      <p:tavLst>
                                        <p:tav tm="0">
                                          <p:val>
                                            <p:strVal val="#ppt_x-#ppt_w/2"/>
                                          </p:val>
                                        </p:tav>
                                        <p:tav tm="100000">
                                          <p:val>
                                            <p:strVal val="#ppt_x"/>
                                          </p:val>
                                        </p:tav>
                                      </p:tavLst>
                                    </p:anim>
                                    <p:anim calcmode="lin" valueType="num">
                                      <p:cBhvr>
                                        <p:cTn id="19" dur="80" fill="hold"/>
                                        <p:tgtEl>
                                          <p:spTgt spid="846853">
                                            <p:txEl>
                                              <p:pRg st="0" end="0"/>
                                            </p:txEl>
                                          </p:spTgt>
                                        </p:tgtEl>
                                        <p:attrNameLst>
                                          <p:attrName>ppt_y</p:attrName>
                                        </p:attrNameLst>
                                      </p:cBhvr>
                                      <p:tavLst>
                                        <p:tav tm="0">
                                          <p:val>
                                            <p:strVal val="#ppt_y"/>
                                          </p:val>
                                        </p:tav>
                                        <p:tav tm="100000">
                                          <p:val>
                                            <p:strVal val="#ppt_y"/>
                                          </p:val>
                                        </p:tav>
                                      </p:tavLst>
                                    </p:anim>
                                    <p:anim calcmode="lin" valueType="num">
                                      <p:cBhvr>
                                        <p:cTn id="20" dur="80" fill="hold"/>
                                        <p:tgtEl>
                                          <p:spTgt spid="846853">
                                            <p:txEl>
                                              <p:pRg st="0" end="0"/>
                                            </p:txEl>
                                          </p:spTgt>
                                        </p:tgtEl>
                                        <p:attrNameLst>
                                          <p:attrName>ppt_w</p:attrName>
                                        </p:attrNameLst>
                                      </p:cBhvr>
                                      <p:tavLst>
                                        <p:tav tm="0">
                                          <p:val>
                                            <p:fltVal val="0"/>
                                          </p:val>
                                        </p:tav>
                                        <p:tav tm="100000">
                                          <p:val>
                                            <p:strVal val="#ppt_w"/>
                                          </p:val>
                                        </p:tav>
                                      </p:tavLst>
                                    </p:anim>
                                    <p:anim calcmode="lin" valueType="num">
                                      <p:cBhvr>
                                        <p:cTn id="21" dur="80" fill="hold"/>
                                        <p:tgtEl>
                                          <p:spTgt spid="846853">
                                            <p:txEl>
                                              <p:pRg st="0" end="0"/>
                                            </p:txEl>
                                          </p:spTgt>
                                        </p:tgtEl>
                                        <p:attrNameLst>
                                          <p:attrName>ppt_h</p:attrName>
                                        </p:attrNameLst>
                                      </p:cBhvr>
                                      <p:tavLst>
                                        <p:tav tm="0">
                                          <p:val>
                                            <p:strVal val="#ppt_h"/>
                                          </p:val>
                                        </p:tav>
                                        <p:tav tm="100000">
                                          <p:val>
                                            <p:strVal val="#ppt_h"/>
                                          </p:val>
                                        </p:tav>
                                      </p:tavLst>
                                    </p:anim>
                                  </p:childTnLst>
                                </p:cTn>
                              </p:par>
                            </p:childTnLst>
                          </p:cTn>
                        </p:par>
                        <p:par>
                          <p:cTn id="22" fill="hold">
                            <p:stCondLst>
                              <p:cond delay="840"/>
                            </p:stCondLst>
                            <p:childTnLst>
                              <p:par>
                                <p:cTn id="23" presetID="17" presetClass="entr" presetSubtype="8" fill="hold" nodeType="afterEffect">
                                  <p:stCondLst>
                                    <p:cond delay="0"/>
                                  </p:stCondLst>
                                  <p:iterate type="wd">
                                    <p:tmPct val="50000"/>
                                  </p:iterate>
                                  <p:childTnLst>
                                    <p:set>
                                      <p:cBhvr>
                                        <p:cTn id="24" dur="1" fill="hold">
                                          <p:stCondLst>
                                            <p:cond delay="0"/>
                                          </p:stCondLst>
                                        </p:cTn>
                                        <p:tgtEl>
                                          <p:spTgt spid="846853">
                                            <p:txEl>
                                              <p:pRg st="1" end="1"/>
                                            </p:txEl>
                                          </p:spTgt>
                                        </p:tgtEl>
                                        <p:attrNameLst>
                                          <p:attrName>style.visibility</p:attrName>
                                        </p:attrNameLst>
                                      </p:cBhvr>
                                      <p:to>
                                        <p:strVal val="visible"/>
                                      </p:to>
                                    </p:set>
                                    <p:anim calcmode="lin" valueType="num">
                                      <p:cBhvr>
                                        <p:cTn id="25" dur="80" fill="hold"/>
                                        <p:tgtEl>
                                          <p:spTgt spid="846853">
                                            <p:txEl>
                                              <p:pRg st="1" end="1"/>
                                            </p:txEl>
                                          </p:spTgt>
                                        </p:tgtEl>
                                        <p:attrNameLst>
                                          <p:attrName>ppt_x</p:attrName>
                                        </p:attrNameLst>
                                      </p:cBhvr>
                                      <p:tavLst>
                                        <p:tav tm="0">
                                          <p:val>
                                            <p:strVal val="#ppt_x-#ppt_w/2"/>
                                          </p:val>
                                        </p:tav>
                                        <p:tav tm="100000">
                                          <p:val>
                                            <p:strVal val="#ppt_x"/>
                                          </p:val>
                                        </p:tav>
                                      </p:tavLst>
                                    </p:anim>
                                    <p:anim calcmode="lin" valueType="num">
                                      <p:cBhvr>
                                        <p:cTn id="26" dur="80" fill="hold"/>
                                        <p:tgtEl>
                                          <p:spTgt spid="846853">
                                            <p:txEl>
                                              <p:pRg st="1" end="1"/>
                                            </p:txEl>
                                          </p:spTgt>
                                        </p:tgtEl>
                                        <p:attrNameLst>
                                          <p:attrName>ppt_y</p:attrName>
                                        </p:attrNameLst>
                                      </p:cBhvr>
                                      <p:tavLst>
                                        <p:tav tm="0">
                                          <p:val>
                                            <p:strVal val="#ppt_y"/>
                                          </p:val>
                                        </p:tav>
                                        <p:tav tm="100000">
                                          <p:val>
                                            <p:strVal val="#ppt_y"/>
                                          </p:val>
                                        </p:tav>
                                      </p:tavLst>
                                    </p:anim>
                                    <p:anim calcmode="lin" valueType="num">
                                      <p:cBhvr>
                                        <p:cTn id="27" dur="80" fill="hold"/>
                                        <p:tgtEl>
                                          <p:spTgt spid="846853">
                                            <p:txEl>
                                              <p:pRg st="1" end="1"/>
                                            </p:txEl>
                                          </p:spTgt>
                                        </p:tgtEl>
                                        <p:attrNameLst>
                                          <p:attrName>ppt_w</p:attrName>
                                        </p:attrNameLst>
                                      </p:cBhvr>
                                      <p:tavLst>
                                        <p:tav tm="0">
                                          <p:val>
                                            <p:fltVal val="0"/>
                                          </p:val>
                                        </p:tav>
                                        <p:tav tm="100000">
                                          <p:val>
                                            <p:strVal val="#ppt_w"/>
                                          </p:val>
                                        </p:tav>
                                      </p:tavLst>
                                    </p:anim>
                                    <p:anim calcmode="lin" valueType="num">
                                      <p:cBhvr>
                                        <p:cTn id="28" dur="80" fill="hold"/>
                                        <p:tgtEl>
                                          <p:spTgt spid="846853">
                                            <p:txEl>
                                              <p:pRg st="1" end="1"/>
                                            </p:txEl>
                                          </p:spTgt>
                                        </p:tgtEl>
                                        <p:attrNameLst>
                                          <p:attrName>ppt_h</p:attrName>
                                        </p:attrNameLst>
                                      </p:cBhvr>
                                      <p:tavLst>
                                        <p:tav tm="0">
                                          <p:val>
                                            <p:strVal val="#ppt_h"/>
                                          </p:val>
                                        </p:tav>
                                        <p:tav tm="100000">
                                          <p:val>
                                            <p:strVal val="#ppt_h"/>
                                          </p:val>
                                        </p:tav>
                                      </p:tavLst>
                                    </p:anim>
                                  </p:childTnLst>
                                </p:cTn>
                              </p:par>
                            </p:childTnLst>
                          </p:cTn>
                        </p:par>
                        <p:par>
                          <p:cTn id="29" fill="hold">
                            <p:stCondLst>
                              <p:cond delay="1840"/>
                            </p:stCondLst>
                            <p:childTnLst>
                              <p:par>
                                <p:cTn id="30" presetID="17" presetClass="entr" presetSubtype="8" fill="hold" nodeType="afterEffect">
                                  <p:stCondLst>
                                    <p:cond delay="0"/>
                                  </p:stCondLst>
                                  <p:iterate type="wd">
                                    <p:tmPct val="50000"/>
                                  </p:iterate>
                                  <p:childTnLst>
                                    <p:set>
                                      <p:cBhvr>
                                        <p:cTn id="31" dur="1" fill="hold">
                                          <p:stCondLst>
                                            <p:cond delay="0"/>
                                          </p:stCondLst>
                                        </p:cTn>
                                        <p:tgtEl>
                                          <p:spTgt spid="846853">
                                            <p:txEl>
                                              <p:pRg st="2" end="2"/>
                                            </p:txEl>
                                          </p:spTgt>
                                        </p:tgtEl>
                                        <p:attrNameLst>
                                          <p:attrName>style.visibility</p:attrName>
                                        </p:attrNameLst>
                                      </p:cBhvr>
                                      <p:to>
                                        <p:strVal val="visible"/>
                                      </p:to>
                                    </p:set>
                                    <p:anim calcmode="lin" valueType="num">
                                      <p:cBhvr>
                                        <p:cTn id="32" dur="80" fill="hold"/>
                                        <p:tgtEl>
                                          <p:spTgt spid="846853">
                                            <p:txEl>
                                              <p:pRg st="2" end="2"/>
                                            </p:txEl>
                                          </p:spTgt>
                                        </p:tgtEl>
                                        <p:attrNameLst>
                                          <p:attrName>ppt_x</p:attrName>
                                        </p:attrNameLst>
                                      </p:cBhvr>
                                      <p:tavLst>
                                        <p:tav tm="0">
                                          <p:val>
                                            <p:strVal val="#ppt_x-#ppt_w/2"/>
                                          </p:val>
                                        </p:tav>
                                        <p:tav tm="100000">
                                          <p:val>
                                            <p:strVal val="#ppt_x"/>
                                          </p:val>
                                        </p:tav>
                                      </p:tavLst>
                                    </p:anim>
                                    <p:anim calcmode="lin" valueType="num">
                                      <p:cBhvr>
                                        <p:cTn id="33" dur="80" fill="hold"/>
                                        <p:tgtEl>
                                          <p:spTgt spid="846853">
                                            <p:txEl>
                                              <p:pRg st="2" end="2"/>
                                            </p:txEl>
                                          </p:spTgt>
                                        </p:tgtEl>
                                        <p:attrNameLst>
                                          <p:attrName>ppt_y</p:attrName>
                                        </p:attrNameLst>
                                      </p:cBhvr>
                                      <p:tavLst>
                                        <p:tav tm="0">
                                          <p:val>
                                            <p:strVal val="#ppt_y"/>
                                          </p:val>
                                        </p:tav>
                                        <p:tav tm="100000">
                                          <p:val>
                                            <p:strVal val="#ppt_y"/>
                                          </p:val>
                                        </p:tav>
                                      </p:tavLst>
                                    </p:anim>
                                    <p:anim calcmode="lin" valueType="num">
                                      <p:cBhvr>
                                        <p:cTn id="34" dur="80" fill="hold"/>
                                        <p:tgtEl>
                                          <p:spTgt spid="846853">
                                            <p:txEl>
                                              <p:pRg st="2" end="2"/>
                                            </p:txEl>
                                          </p:spTgt>
                                        </p:tgtEl>
                                        <p:attrNameLst>
                                          <p:attrName>ppt_w</p:attrName>
                                        </p:attrNameLst>
                                      </p:cBhvr>
                                      <p:tavLst>
                                        <p:tav tm="0">
                                          <p:val>
                                            <p:fltVal val="0"/>
                                          </p:val>
                                        </p:tav>
                                        <p:tav tm="100000">
                                          <p:val>
                                            <p:strVal val="#ppt_w"/>
                                          </p:val>
                                        </p:tav>
                                      </p:tavLst>
                                    </p:anim>
                                    <p:anim calcmode="lin" valueType="num">
                                      <p:cBhvr>
                                        <p:cTn id="35" dur="80" fill="hold"/>
                                        <p:tgtEl>
                                          <p:spTgt spid="846853">
                                            <p:txEl>
                                              <p:pRg st="2" end="2"/>
                                            </p:txEl>
                                          </p:spTgt>
                                        </p:tgtEl>
                                        <p:attrNameLst>
                                          <p:attrName>ppt_h</p:attrName>
                                        </p:attrNameLst>
                                      </p:cBhvr>
                                      <p:tavLst>
                                        <p:tav tm="0">
                                          <p:val>
                                            <p:strVal val="#ppt_h"/>
                                          </p:val>
                                        </p:tav>
                                        <p:tav tm="100000">
                                          <p:val>
                                            <p:strVal val="#ppt_h"/>
                                          </p:val>
                                        </p:tav>
                                      </p:tavLst>
                                    </p:anim>
                                  </p:childTnLst>
                                </p:cTn>
                              </p:par>
                            </p:childTnLst>
                          </p:cTn>
                        </p:par>
                        <p:par>
                          <p:cTn id="36" fill="hold">
                            <p:stCondLst>
                              <p:cond delay="1920"/>
                            </p:stCondLst>
                            <p:childTnLst>
                              <p:par>
                                <p:cTn id="37" presetID="17" presetClass="entr" presetSubtype="8" fill="hold" nodeType="afterEffect">
                                  <p:stCondLst>
                                    <p:cond delay="0"/>
                                  </p:stCondLst>
                                  <p:iterate type="wd">
                                    <p:tmPct val="50000"/>
                                  </p:iterate>
                                  <p:childTnLst>
                                    <p:set>
                                      <p:cBhvr>
                                        <p:cTn id="38" dur="1" fill="hold">
                                          <p:stCondLst>
                                            <p:cond delay="0"/>
                                          </p:stCondLst>
                                        </p:cTn>
                                        <p:tgtEl>
                                          <p:spTgt spid="846853">
                                            <p:txEl>
                                              <p:pRg st="3" end="3"/>
                                            </p:txEl>
                                          </p:spTgt>
                                        </p:tgtEl>
                                        <p:attrNameLst>
                                          <p:attrName>style.visibility</p:attrName>
                                        </p:attrNameLst>
                                      </p:cBhvr>
                                      <p:to>
                                        <p:strVal val="visible"/>
                                      </p:to>
                                    </p:set>
                                    <p:anim calcmode="lin" valueType="num">
                                      <p:cBhvr>
                                        <p:cTn id="39" dur="80" fill="hold"/>
                                        <p:tgtEl>
                                          <p:spTgt spid="846853">
                                            <p:txEl>
                                              <p:pRg st="3" end="3"/>
                                            </p:txEl>
                                          </p:spTgt>
                                        </p:tgtEl>
                                        <p:attrNameLst>
                                          <p:attrName>ppt_x</p:attrName>
                                        </p:attrNameLst>
                                      </p:cBhvr>
                                      <p:tavLst>
                                        <p:tav tm="0">
                                          <p:val>
                                            <p:strVal val="#ppt_x-#ppt_w/2"/>
                                          </p:val>
                                        </p:tav>
                                        <p:tav tm="100000">
                                          <p:val>
                                            <p:strVal val="#ppt_x"/>
                                          </p:val>
                                        </p:tav>
                                      </p:tavLst>
                                    </p:anim>
                                    <p:anim calcmode="lin" valueType="num">
                                      <p:cBhvr>
                                        <p:cTn id="40" dur="80" fill="hold"/>
                                        <p:tgtEl>
                                          <p:spTgt spid="846853">
                                            <p:txEl>
                                              <p:pRg st="3" end="3"/>
                                            </p:txEl>
                                          </p:spTgt>
                                        </p:tgtEl>
                                        <p:attrNameLst>
                                          <p:attrName>ppt_y</p:attrName>
                                        </p:attrNameLst>
                                      </p:cBhvr>
                                      <p:tavLst>
                                        <p:tav tm="0">
                                          <p:val>
                                            <p:strVal val="#ppt_y"/>
                                          </p:val>
                                        </p:tav>
                                        <p:tav tm="100000">
                                          <p:val>
                                            <p:strVal val="#ppt_y"/>
                                          </p:val>
                                        </p:tav>
                                      </p:tavLst>
                                    </p:anim>
                                    <p:anim calcmode="lin" valueType="num">
                                      <p:cBhvr>
                                        <p:cTn id="41" dur="80" fill="hold"/>
                                        <p:tgtEl>
                                          <p:spTgt spid="846853">
                                            <p:txEl>
                                              <p:pRg st="3" end="3"/>
                                            </p:txEl>
                                          </p:spTgt>
                                        </p:tgtEl>
                                        <p:attrNameLst>
                                          <p:attrName>ppt_w</p:attrName>
                                        </p:attrNameLst>
                                      </p:cBhvr>
                                      <p:tavLst>
                                        <p:tav tm="0">
                                          <p:val>
                                            <p:fltVal val="0"/>
                                          </p:val>
                                        </p:tav>
                                        <p:tav tm="100000">
                                          <p:val>
                                            <p:strVal val="#ppt_w"/>
                                          </p:val>
                                        </p:tav>
                                      </p:tavLst>
                                    </p:anim>
                                    <p:anim calcmode="lin" valueType="num">
                                      <p:cBhvr>
                                        <p:cTn id="42" dur="80" fill="hold"/>
                                        <p:tgtEl>
                                          <p:spTgt spid="846853">
                                            <p:txEl>
                                              <p:pRg st="3" end="3"/>
                                            </p:txEl>
                                          </p:spTgt>
                                        </p:tgtEl>
                                        <p:attrNameLst>
                                          <p:attrName>ppt_h</p:attrName>
                                        </p:attrNameLst>
                                      </p:cBhvr>
                                      <p:tavLst>
                                        <p:tav tm="0">
                                          <p:val>
                                            <p:strVal val="#ppt_h"/>
                                          </p:val>
                                        </p:tav>
                                        <p:tav tm="100000">
                                          <p:val>
                                            <p:strVal val="#ppt_h"/>
                                          </p:val>
                                        </p:tav>
                                      </p:tavLst>
                                    </p:anim>
                                  </p:childTnLst>
                                </p:cTn>
                              </p:par>
                            </p:childTnLst>
                          </p:cTn>
                        </p:par>
                        <p:par>
                          <p:cTn id="43" fill="hold">
                            <p:stCondLst>
                              <p:cond delay="3240"/>
                            </p:stCondLst>
                            <p:childTnLst>
                              <p:par>
                                <p:cTn id="44" presetID="17" presetClass="entr" presetSubtype="8" fill="hold" nodeType="afterEffect">
                                  <p:stCondLst>
                                    <p:cond delay="0"/>
                                  </p:stCondLst>
                                  <p:iterate type="wd">
                                    <p:tmPct val="50000"/>
                                  </p:iterate>
                                  <p:childTnLst>
                                    <p:set>
                                      <p:cBhvr>
                                        <p:cTn id="45" dur="1" fill="hold">
                                          <p:stCondLst>
                                            <p:cond delay="0"/>
                                          </p:stCondLst>
                                        </p:cTn>
                                        <p:tgtEl>
                                          <p:spTgt spid="846853">
                                            <p:txEl>
                                              <p:pRg st="4" end="4"/>
                                            </p:txEl>
                                          </p:spTgt>
                                        </p:tgtEl>
                                        <p:attrNameLst>
                                          <p:attrName>style.visibility</p:attrName>
                                        </p:attrNameLst>
                                      </p:cBhvr>
                                      <p:to>
                                        <p:strVal val="visible"/>
                                      </p:to>
                                    </p:set>
                                    <p:anim calcmode="lin" valueType="num">
                                      <p:cBhvr>
                                        <p:cTn id="46" dur="80" fill="hold"/>
                                        <p:tgtEl>
                                          <p:spTgt spid="846853">
                                            <p:txEl>
                                              <p:pRg st="4" end="4"/>
                                            </p:txEl>
                                          </p:spTgt>
                                        </p:tgtEl>
                                        <p:attrNameLst>
                                          <p:attrName>ppt_x</p:attrName>
                                        </p:attrNameLst>
                                      </p:cBhvr>
                                      <p:tavLst>
                                        <p:tav tm="0">
                                          <p:val>
                                            <p:strVal val="#ppt_x-#ppt_w/2"/>
                                          </p:val>
                                        </p:tav>
                                        <p:tav tm="100000">
                                          <p:val>
                                            <p:strVal val="#ppt_x"/>
                                          </p:val>
                                        </p:tav>
                                      </p:tavLst>
                                    </p:anim>
                                    <p:anim calcmode="lin" valueType="num">
                                      <p:cBhvr>
                                        <p:cTn id="47" dur="80" fill="hold"/>
                                        <p:tgtEl>
                                          <p:spTgt spid="846853">
                                            <p:txEl>
                                              <p:pRg st="4" end="4"/>
                                            </p:txEl>
                                          </p:spTgt>
                                        </p:tgtEl>
                                        <p:attrNameLst>
                                          <p:attrName>ppt_y</p:attrName>
                                        </p:attrNameLst>
                                      </p:cBhvr>
                                      <p:tavLst>
                                        <p:tav tm="0">
                                          <p:val>
                                            <p:strVal val="#ppt_y"/>
                                          </p:val>
                                        </p:tav>
                                        <p:tav tm="100000">
                                          <p:val>
                                            <p:strVal val="#ppt_y"/>
                                          </p:val>
                                        </p:tav>
                                      </p:tavLst>
                                    </p:anim>
                                    <p:anim calcmode="lin" valueType="num">
                                      <p:cBhvr>
                                        <p:cTn id="48" dur="80" fill="hold"/>
                                        <p:tgtEl>
                                          <p:spTgt spid="846853">
                                            <p:txEl>
                                              <p:pRg st="4" end="4"/>
                                            </p:txEl>
                                          </p:spTgt>
                                        </p:tgtEl>
                                        <p:attrNameLst>
                                          <p:attrName>ppt_w</p:attrName>
                                        </p:attrNameLst>
                                      </p:cBhvr>
                                      <p:tavLst>
                                        <p:tav tm="0">
                                          <p:val>
                                            <p:fltVal val="0"/>
                                          </p:val>
                                        </p:tav>
                                        <p:tav tm="100000">
                                          <p:val>
                                            <p:strVal val="#ppt_w"/>
                                          </p:val>
                                        </p:tav>
                                      </p:tavLst>
                                    </p:anim>
                                    <p:anim calcmode="lin" valueType="num">
                                      <p:cBhvr>
                                        <p:cTn id="49" dur="80" fill="hold"/>
                                        <p:tgtEl>
                                          <p:spTgt spid="84685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46852">
                                            <p:txEl>
                                              <p:pRg st="0" end="0"/>
                                            </p:txEl>
                                          </p:spTgt>
                                        </p:tgtEl>
                                        <p:attrNameLst>
                                          <p:attrName>style.visibility</p:attrName>
                                        </p:attrNameLst>
                                      </p:cBhvr>
                                      <p:to>
                                        <p:strVal val="visible"/>
                                      </p:to>
                                    </p:set>
                                    <p:anim calcmode="lin" valueType="num">
                                      <p:cBhvr additive="base">
                                        <p:cTn id="54" dur="500" fill="hold"/>
                                        <p:tgtEl>
                                          <p:spTgt spid="846852">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8468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46852">
                                            <p:txEl>
                                              <p:pRg st="1" end="1"/>
                                            </p:txEl>
                                          </p:spTgt>
                                        </p:tgtEl>
                                        <p:attrNameLst>
                                          <p:attrName>style.visibility</p:attrName>
                                        </p:attrNameLst>
                                      </p:cBhvr>
                                      <p:to>
                                        <p:strVal val="visible"/>
                                      </p:to>
                                    </p:set>
                                    <p:anim calcmode="lin" valueType="num">
                                      <p:cBhvr additive="base">
                                        <p:cTn id="60" dur="500" fill="hold"/>
                                        <p:tgtEl>
                                          <p:spTgt spid="846852">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846852">
                                            <p:txEl>
                                              <p:pRg st="1" end="1"/>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846852">
                                            <p:txEl>
                                              <p:pRg st="2" end="2"/>
                                            </p:txEl>
                                          </p:spTgt>
                                        </p:tgtEl>
                                        <p:attrNameLst>
                                          <p:attrName>style.visibility</p:attrName>
                                        </p:attrNameLst>
                                      </p:cBhvr>
                                      <p:to>
                                        <p:strVal val="visible"/>
                                      </p:to>
                                    </p:set>
                                    <p:anim calcmode="lin" valueType="num">
                                      <p:cBhvr additive="base">
                                        <p:cTn id="65" dur="500" fill="hold"/>
                                        <p:tgtEl>
                                          <p:spTgt spid="846852">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46852">
                                            <p:txEl>
                                              <p:pRg st="2" end="2"/>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2" presetClass="entr" presetSubtype="4" fill="hold" grpId="0" nodeType="afterEffect">
                                  <p:stCondLst>
                                    <p:cond delay="0"/>
                                  </p:stCondLst>
                                  <p:childTnLst>
                                    <p:set>
                                      <p:cBhvr>
                                        <p:cTn id="69" dur="1" fill="hold">
                                          <p:stCondLst>
                                            <p:cond delay="0"/>
                                          </p:stCondLst>
                                        </p:cTn>
                                        <p:tgtEl>
                                          <p:spTgt spid="846854">
                                            <p:bg/>
                                          </p:spTgt>
                                        </p:tgtEl>
                                        <p:attrNameLst>
                                          <p:attrName>style.visibility</p:attrName>
                                        </p:attrNameLst>
                                      </p:cBhvr>
                                      <p:to>
                                        <p:strVal val="visible"/>
                                      </p:to>
                                    </p:set>
                                    <p:anim calcmode="lin" valueType="num">
                                      <p:cBhvr additive="base">
                                        <p:cTn id="70" dur="80" fill="hold"/>
                                        <p:tgtEl>
                                          <p:spTgt spid="846854">
                                            <p:bg/>
                                          </p:spTgt>
                                        </p:tgtEl>
                                        <p:attrNameLst>
                                          <p:attrName>ppt_x</p:attrName>
                                        </p:attrNameLst>
                                      </p:cBhvr>
                                      <p:tavLst>
                                        <p:tav tm="0">
                                          <p:val>
                                            <p:strVal val="#ppt_x"/>
                                          </p:val>
                                        </p:tav>
                                        <p:tav tm="100000">
                                          <p:val>
                                            <p:strVal val="#ppt_x"/>
                                          </p:val>
                                        </p:tav>
                                      </p:tavLst>
                                    </p:anim>
                                    <p:anim calcmode="lin" valueType="num">
                                      <p:cBhvr additive="base">
                                        <p:cTn id="71" dur="80" fill="hold"/>
                                        <p:tgtEl>
                                          <p:spTgt spid="846854">
                                            <p:bg/>
                                          </p:spTgt>
                                        </p:tgtEl>
                                        <p:attrNameLst>
                                          <p:attrName>ppt_y</p:attrName>
                                        </p:attrNameLst>
                                      </p:cBhvr>
                                      <p:tavLst>
                                        <p:tav tm="0">
                                          <p:val>
                                            <p:strVal val="1+#ppt_h/2"/>
                                          </p:val>
                                        </p:tav>
                                        <p:tav tm="100000">
                                          <p:val>
                                            <p:strVal val="#ppt_y"/>
                                          </p:val>
                                        </p:tav>
                                      </p:tavLst>
                                    </p:anim>
                                  </p:childTnLst>
                                </p:cTn>
                              </p:par>
                            </p:childTnLst>
                          </p:cTn>
                        </p:par>
                        <p:par>
                          <p:cTn id="72" fill="hold">
                            <p:stCondLst>
                              <p:cond delay="1500"/>
                            </p:stCondLst>
                            <p:childTnLst>
                              <p:par>
                                <p:cTn id="73" presetID="17" presetClass="entr" presetSubtype="8" fill="hold" nodeType="afterEffect">
                                  <p:stCondLst>
                                    <p:cond delay="0"/>
                                  </p:stCondLst>
                                  <p:iterate type="wd">
                                    <p:tmPct val="50000"/>
                                  </p:iterate>
                                  <p:childTnLst>
                                    <p:set>
                                      <p:cBhvr>
                                        <p:cTn id="74" dur="1" fill="hold">
                                          <p:stCondLst>
                                            <p:cond delay="0"/>
                                          </p:stCondLst>
                                        </p:cTn>
                                        <p:tgtEl>
                                          <p:spTgt spid="846854">
                                            <p:txEl>
                                              <p:pRg st="0" end="0"/>
                                            </p:txEl>
                                          </p:spTgt>
                                        </p:tgtEl>
                                        <p:attrNameLst>
                                          <p:attrName>style.visibility</p:attrName>
                                        </p:attrNameLst>
                                      </p:cBhvr>
                                      <p:to>
                                        <p:strVal val="visible"/>
                                      </p:to>
                                    </p:set>
                                    <p:anim calcmode="lin" valueType="num">
                                      <p:cBhvr>
                                        <p:cTn id="75" dur="80" fill="hold"/>
                                        <p:tgtEl>
                                          <p:spTgt spid="846854">
                                            <p:txEl>
                                              <p:pRg st="0" end="0"/>
                                            </p:txEl>
                                          </p:spTgt>
                                        </p:tgtEl>
                                        <p:attrNameLst>
                                          <p:attrName>ppt_x</p:attrName>
                                        </p:attrNameLst>
                                      </p:cBhvr>
                                      <p:tavLst>
                                        <p:tav tm="0">
                                          <p:val>
                                            <p:strVal val="#ppt_x-#ppt_w/2"/>
                                          </p:val>
                                        </p:tav>
                                        <p:tav tm="100000">
                                          <p:val>
                                            <p:strVal val="#ppt_x"/>
                                          </p:val>
                                        </p:tav>
                                      </p:tavLst>
                                    </p:anim>
                                    <p:anim calcmode="lin" valueType="num">
                                      <p:cBhvr>
                                        <p:cTn id="76" dur="80" fill="hold"/>
                                        <p:tgtEl>
                                          <p:spTgt spid="846854">
                                            <p:txEl>
                                              <p:pRg st="0" end="0"/>
                                            </p:txEl>
                                          </p:spTgt>
                                        </p:tgtEl>
                                        <p:attrNameLst>
                                          <p:attrName>ppt_y</p:attrName>
                                        </p:attrNameLst>
                                      </p:cBhvr>
                                      <p:tavLst>
                                        <p:tav tm="0">
                                          <p:val>
                                            <p:strVal val="#ppt_y"/>
                                          </p:val>
                                        </p:tav>
                                        <p:tav tm="100000">
                                          <p:val>
                                            <p:strVal val="#ppt_y"/>
                                          </p:val>
                                        </p:tav>
                                      </p:tavLst>
                                    </p:anim>
                                    <p:anim calcmode="lin" valueType="num">
                                      <p:cBhvr>
                                        <p:cTn id="77" dur="80" fill="hold"/>
                                        <p:tgtEl>
                                          <p:spTgt spid="846854">
                                            <p:txEl>
                                              <p:pRg st="0" end="0"/>
                                            </p:txEl>
                                          </p:spTgt>
                                        </p:tgtEl>
                                        <p:attrNameLst>
                                          <p:attrName>ppt_w</p:attrName>
                                        </p:attrNameLst>
                                      </p:cBhvr>
                                      <p:tavLst>
                                        <p:tav tm="0">
                                          <p:val>
                                            <p:fltVal val="0"/>
                                          </p:val>
                                        </p:tav>
                                        <p:tav tm="100000">
                                          <p:val>
                                            <p:strVal val="#ppt_w"/>
                                          </p:val>
                                        </p:tav>
                                      </p:tavLst>
                                    </p:anim>
                                    <p:anim calcmode="lin" valueType="num">
                                      <p:cBhvr>
                                        <p:cTn id="78" dur="80" fill="hold"/>
                                        <p:tgtEl>
                                          <p:spTgt spid="846854">
                                            <p:txEl>
                                              <p:pRg st="0" end="0"/>
                                            </p:txEl>
                                          </p:spTgt>
                                        </p:tgtEl>
                                        <p:attrNameLst>
                                          <p:attrName>ppt_h</p:attrName>
                                        </p:attrNameLst>
                                      </p:cBhvr>
                                      <p:tavLst>
                                        <p:tav tm="0">
                                          <p:val>
                                            <p:strVal val="#ppt_h"/>
                                          </p:val>
                                        </p:tav>
                                        <p:tav tm="100000">
                                          <p:val>
                                            <p:strVal val="#ppt_h"/>
                                          </p:val>
                                        </p:tav>
                                      </p:tavLst>
                                    </p:anim>
                                  </p:childTnLst>
                                </p:cTn>
                              </p:par>
                            </p:childTnLst>
                          </p:cTn>
                        </p:par>
                        <p:par>
                          <p:cTn id="79" fill="hold">
                            <p:stCondLst>
                              <p:cond delay="1839"/>
                            </p:stCondLst>
                            <p:childTnLst>
                              <p:par>
                                <p:cTn id="80" presetID="17" presetClass="entr" presetSubtype="8" fill="hold" nodeType="afterEffect">
                                  <p:stCondLst>
                                    <p:cond delay="0"/>
                                  </p:stCondLst>
                                  <p:iterate type="wd">
                                    <p:tmPct val="50000"/>
                                  </p:iterate>
                                  <p:childTnLst>
                                    <p:set>
                                      <p:cBhvr>
                                        <p:cTn id="81" dur="1" fill="hold">
                                          <p:stCondLst>
                                            <p:cond delay="0"/>
                                          </p:stCondLst>
                                        </p:cTn>
                                        <p:tgtEl>
                                          <p:spTgt spid="846854">
                                            <p:txEl>
                                              <p:pRg st="1" end="1"/>
                                            </p:txEl>
                                          </p:spTgt>
                                        </p:tgtEl>
                                        <p:attrNameLst>
                                          <p:attrName>style.visibility</p:attrName>
                                        </p:attrNameLst>
                                      </p:cBhvr>
                                      <p:to>
                                        <p:strVal val="visible"/>
                                      </p:to>
                                    </p:set>
                                    <p:anim calcmode="lin" valueType="num">
                                      <p:cBhvr>
                                        <p:cTn id="82" dur="80" fill="hold"/>
                                        <p:tgtEl>
                                          <p:spTgt spid="846854">
                                            <p:txEl>
                                              <p:pRg st="1" end="1"/>
                                            </p:txEl>
                                          </p:spTgt>
                                        </p:tgtEl>
                                        <p:attrNameLst>
                                          <p:attrName>ppt_x</p:attrName>
                                        </p:attrNameLst>
                                      </p:cBhvr>
                                      <p:tavLst>
                                        <p:tav tm="0">
                                          <p:val>
                                            <p:strVal val="#ppt_x-#ppt_w/2"/>
                                          </p:val>
                                        </p:tav>
                                        <p:tav tm="100000">
                                          <p:val>
                                            <p:strVal val="#ppt_x"/>
                                          </p:val>
                                        </p:tav>
                                      </p:tavLst>
                                    </p:anim>
                                    <p:anim calcmode="lin" valueType="num">
                                      <p:cBhvr>
                                        <p:cTn id="83" dur="80" fill="hold"/>
                                        <p:tgtEl>
                                          <p:spTgt spid="846854">
                                            <p:txEl>
                                              <p:pRg st="1" end="1"/>
                                            </p:txEl>
                                          </p:spTgt>
                                        </p:tgtEl>
                                        <p:attrNameLst>
                                          <p:attrName>ppt_y</p:attrName>
                                        </p:attrNameLst>
                                      </p:cBhvr>
                                      <p:tavLst>
                                        <p:tav tm="0">
                                          <p:val>
                                            <p:strVal val="#ppt_y"/>
                                          </p:val>
                                        </p:tav>
                                        <p:tav tm="100000">
                                          <p:val>
                                            <p:strVal val="#ppt_y"/>
                                          </p:val>
                                        </p:tav>
                                      </p:tavLst>
                                    </p:anim>
                                    <p:anim calcmode="lin" valueType="num">
                                      <p:cBhvr>
                                        <p:cTn id="84" dur="80" fill="hold"/>
                                        <p:tgtEl>
                                          <p:spTgt spid="846854">
                                            <p:txEl>
                                              <p:pRg st="1" end="1"/>
                                            </p:txEl>
                                          </p:spTgt>
                                        </p:tgtEl>
                                        <p:attrNameLst>
                                          <p:attrName>ppt_w</p:attrName>
                                        </p:attrNameLst>
                                      </p:cBhvr>
                                      <p:tavLst>
                                        <p:tav tm="0">
                                          <p:val>
                                            <p:fltVal val="0"/>
                                          </p:val>
                                        </p:tav>
                                        <p:tav tm="100000">
                                          <p:val>
                                            <p:strVal val="#ppt_w"/>
                                          </p:val>
                                        </p:tav>
                                      </p:tavLst>
                                    </p:anim>
                                    <p:anim calcmode="lin" valueType="num">
                                      <p:cBhvr>
                                        <p:cTn id="85" dur="80" fill="hold"/>
                                        <p:tgtEl>
                                          <p:spTgt spid="846854">
                                            <p:txEl>
                                              <p:pRg st="1" end="1"/>
                                            </p:txEl>
                                          </p:spTgt>
                                        </p:tgtEl>
                                        <p:attrNameLst>
                                          <p:attrName>ppt_h</p:attrName>
                                        </p:attrNameLst>
                                      </p:cBhvr>
                                      <p:tavLst>
                                        <p:tav tm="0">
                                          <p:val>
                                            <p:strVal val="#ppt_h"/>
                                          </p:val>
                                        </p:tav>
                                        <p:tav tm="100000">
                                          <p:val>
                                            <p:strVal val="#ppt_h"/>
                                          </p:val>
                                        </p:tav>
                                      </p:tavLst>
                                    </p:anim>
                                  </p:childTnLst>
                                </p:cTn>
                              </p:par>
                            </p:childTnLst>
                          </p:cTn>
                        </p:par>
                        <p:par>
                          <p:cTn id="86" fill="hold">
                            <p:stCondLst>
                              <p:cond delay="2720"/>
                            </p:stCondLst>
                            <p:childTnLst>
                              <p:par>
                                <p:cTn id="87" presetID="17" presetClass="entr" presetSubtype="8" fill="hold" nodeType="afterEffect">
                                  <p:stCondLst>
                                    <p:cond delay="0"/>
                                  </p:stCondLst>
                                  <p:iterate type="wd">
                                    <p:tmPct val="50000"/>
                                  </p:iterate>
                                  <p:childTnLst>
                                    <p:set>
                                      <p:cBhvr>
                                        <p:cTn id="88" dur="1" fill="hold">
                                          <p:stCondLst>
                                            <p:cond delay="0"/>
                                          </p:stCondLst>
                                        </p:cTn>
                                        <p:tgtEl>
                                          <p:spTgt spid="846854">
                                            <p:txEl>
                                              <p:pRg st="2" end="2"/>
                                            </p:txEl>
                                          </p:spTgt>
                                        </p:tgtEl>
                                        <p:attrNameLst>
                                          <p:attrName>style.visibility</p:attrName>
                                        </p:attrNameLst>
                                      </p:cBhvr>
                                      <p:to>
                                        <p:strVal val="visible"/>
                                      </p:to>
                                    </p:set>
                                    <p:anim calcmode="lin" valueType="num">
                                      <p:cBhvr>
                                        <p:cTn id="89" dur="80" fill="hold"/>
                                        <p:tgtEl>
                                          <p:spTgt spid="846854">
                                            <p:txEl>
                                              <p:pRg st="2" end="2"/>
                                            </p:txEl>
                                          </p:spTgt>
                                        </p:tgtEl>
                                        <p:attrNameLst>
                                          <p:attrName>ppt_x</p:attrName>
                                        </p:attrNameLst>
                                      </p:cBhvr>
                                      <p:tavLst>
                                        <p:tav tm="0">
                                          <p:val>
                                            <p:strVal val="#ppt_x-#ppt_w/2"/>
                                          </p:val>
                                        </p:tav>
                                        <p:tav tm="100000">
                                          <p:val>
                                            <p:strVal val="#ppt_x"/>
                                          </p:val>
                                        </p:tav>
                                      </p:tavLst>
                                    </p:anim>
                                    <p:anim calcmode="lin" valueType="num">
                                      <p:cBhvr>
                                        <p:cTn id="90" dur="80" fill="hold"/>
                                        <p:tgtEl>
                                          <p:spTgt spid="846854">
                                            <p:txEl>
                                              <p:pRg st="2" end="2"/>
                                            </p:txEl>
                                          </p:spTgt>
                                        </p:tgtEl>
                                        <p:attrNameLst>
                                          <p:attrName>ppt_y</p:attrName>
                                        </p:attrNameLst>
                                      </p:cBhvr>
                                      <p:tavLst>
                                        <p:tav tm="0">
                                          <p:val>
                                            <p:strVal val="#ppt_y"/>
                                          </p:val>
                                        </p:tav>
                                        <p:tav tm="100000">
                                          <p:val>
                                            <p:strVal val="#ppt_y"/>
                                          </p:val>
                                        </p:tav>
                                      </p:tavLst>
                                    </p:anim>
                                    <p:anim calcmode="lin" valueType="num">
                                      <p:cBhvr>
                                        <p:cTn id="91" dur="80" fill="hold"/>
                                        <p:tgtEl>
                                          <p:spTgt spid="846854">
                                            <p:txEl>
                                              <p:pRg st="2" end="2"/>
                                            </p:txEl>
                                          </p:spTgt>
                                        </p:tgtEl>
                                        <p:attrNameLst>
                                          <p:attrName>ppt_w</p:attrName>
                                        </p:attrNameLst>
                                      </p:cBhvr>
                                      <p:tavLst>
                                        <p:tav tm="0">
                                          <p:val>
                                            <p:fltVal val="0"/>
                                          </p:val>
                                        </p:tav>
                                        <p:tav tm="100000">
                                          <p:val>
                                            <p:strVal val="#ppt_w"/>
                                          </p:val>
                                        </p:tav>
                                      </p:tavLst>
                                    </p:anim>
                                    <p:anim calcmode="lin" valueType="num">
                                      <p:cBhvr>
                                        <p:cTn id="92" dur="80" fill="hold"/>
                                        <p:tgtEl>
                                          <p:spTgt spid="846854">
                                            <p:txEl>
                                              <p:pRg st="2" end="2"/>
                                            </p:txEl>
                                          </p:spTgt>
                                        </p:tgtEl>
                                        <p:attrNameLst>
                                          <p:attrName>ppt_h</p:attrName>
                                        </p:attrNameLst>
                                      </p:cBhvr>
                                      <p:tavLst>
                                        <p:tav tm="0">
                                          <p:val>
                                            <p:strVal val="#ppt_h"/>
                                          </p:val>
                                        </p:tav>
                                        <p:tav tm="100000">
                                          <p:val>
                                            <p:strVal val="#ppt_h"/>
                                          </p:val>
                                        </p:tav>
                                      </p:tavLst>
                                    </p:anim>
                                  </p:childTnLst>
                                </p:cTn>
                              </p:par>
                            </p:childTnLst>
                          </p:cTn>
                        </p:par>
                        <p:par>
                          <p:cTn id="93" fill="hold">
                            <p:stCondLst>
                              <p:cond delay="2800"/>
                            </p:stCondLst>
                            <p:childTnLst>
                              <p:par>
                                <p:cTn id="94" presetID="17" presetClass="entr" presetSubtype="8" fill="hold" nodeType="afterEffect">
                                  <p:stCondLst>
                                    <p:cond delay="0"/>
                                  </p:stCondLst>
                                  <p:iterate type="wd">
                                    <p:tmPct val="50000"/>
                                  </p:iterate>
                                  <p:childTnLst>
                                    <p:set>
                                      <p:cBhvr>
                                        <p:cTn id="95" dur="1" fill="hold">
                                          <p:stCondLst>
                                            <p:cond delay="0"/>
                                          </p:stCondLst>
                                        </p:cTn>
                                        <p:tgtEl>
                                          <p:spTgt spid="846854">
                                            <p:txEl>
                                              <p:pRg st="3" end="3"/>
                                            </p:txEl>
                                          </p:spTgt>
                                        </p:tgtEl>
                                        <p:attrNameLst>
                                          <p:attrName>style.visibility</p:attrName>
                                        </p:attrNameLst>
                                      </p:cBhvr>
                                      <p:to>
                                        <p:strVal val="visible"/>
                                      </p:to>
                                    </p:set>
                                    <p:anim calcmode="lin" valueType="num">
                                      <p:cBhvr>
                                        <p:cTn id="96" dur="80" fill="hold"/>
                                        <p:tgtEl>
                                          <p:spTgt spid="846854">
                                            <p:txEl>
                                              <p:pRg st="3" end="3"/>
                                            </p:txEl>
                                          </p:spTgt>
                                        </p:tgtEl>
                                        <p:attrNameLst>
                                          <p:attrName>ppt_x</p:attrName>
                                        </p:attrNameLst>
                                      </p:cBhvr>
                                      <p:tavLst>
                                        <p:tav tm="0">
                                          <p:val>
                                            <p:strVal val="#ppt_x-#ppt_w/2"/>
                                          </p:val>
                                        </p:tav>
                                        <p:tav tm="100000">
                                          <p:val>
                                            <p:strVal val="#ppt_x"/>
                                          </p:val>
                                        </p:tav>
                                      </p:tavLst>
                                    </p:anim>
                                    <p:anim calcmode="lin" valueType="num">
                                      <p:cBhvr>
                                        <p:cTn id="97" dur="80" fill="hold"/>
                                        <p:tgtEl>
                                          <p:spTgt spid="846854">
                                            <p:txEl>
                                              <p:pRg st="3" end="3"/>
                                            </p:txEl>
                                          </p:spTgt>
                                        </p:tgtEl>
                                        <p:attrNameLst>
                                          <p:attrName>ppt_y</p:attrName>
                                        </p:attrNameLst>
                                      </p:cBhvr>
                                      <p:tavLst>
                                        <p:tav tm="0">
                                          <p:val>
                                            <p:strVal val="#ppt_y"/>
                                          </p:val>
                                        </p:tav>
                                        <p:tav tm="100000">
                                          <p:val>
                                            <p:strVal val="#ppt_y"/>
                                          </p:val>
                                        </p:tav>
                                      </p:tavLst>
                                    </p:anim>
                                    <p:anim calcmode="lin" valueType="num">
                                      <p:cBhvr>
                                        <p:cTn id="98" dur="80" fill="hold"/>
                                        <p:tgtEl>
                                          <p:spTgt spid="846854">
                                            <p:txEl>
                                              <p:pRg st="3" end="3"/>
                                            </p:txEl>
                                          </p:spTgt>
                                        </p:tgtEl>
                                        <p:attrNameLst>
                                          <p:attrName>ppt_w</p:attrName>
                                        </p:attrNameLst>
                                      </p:cBhvr>
                                      <p:tavLst>
                                        <p:tav tm="0">
                                          <p:val>
                                            <p:fltVal val="0"/>
                                          </p:val>
                                        </p:tav>
                                        <p:tav tm="100000">
                                          <p:val>
                                            <p:strVal val="#ppt_w"/>
                                          </p:val>
                                        </p:tav>
                                      </p:tavLst>
                                    </p:anim>
                                    <p:anim calcmode="lin" valueType="num">
                                      <p:cBhvr>
                                        <p:cTn id="99" dur="80" fill="hold"/>
                                        <p:tgtEl>
                                          <p:spTgt spid="846854">
                                            <p:txEl>
                                              <p:pRg st="3" end="3"/>
                                            </p:txEl>
                                          </p:spTgt>
                                        </p:tgtEl>
                                        <p:attrNameLst>
                                          <p:attrName>ppt_h</p:attrName>
                                        </p:attrNameLst>
                                      </p:cBhvr>
                                      <p:tavLst>
                                        <p:tav tm="0">
                                          <p:val>
                                            <p:strVal val="#ppt_h"/>
                                          </p:val>
                                        </p:tav>
                                        <p:tav tm="100000">
                                          <p:val>
                                            <p:strVal val="#ppt_h"/>
                                          </p:val>
                                        </p:tav>
                                      </p:tavLst>
                                    </p:anim>
                                  </p:childTnLst>
                                </p:cTn>
                              </p:par>
                            </p:childTnLst>
                          </p:cTn>
                        </p:par>
                        <p:par>
                          <p:cTn id="100" fill="hold">
                            <p:stCondLst>
                              <p:cond delay="3040"/>
                            </p:stCondLst>
                            <p:childTnLst>
                              <p:par>
                                <p:cTn id="101" presetID="17" presetClass="entr" presetSubtype="8" fill="hold" nodeType="afterEffect">
                                  <p:stCondLst>
                                    <p:cond delay="0"/>
                                  </p:stCondLst>
                                  <p:iterate type="wd">
                                    <p:tmPct val="50000"/>
                                  </p:iterate>
                                  <p:childTnLst>
                                    <p:set>
                                      <p:cBhvr>
                                        <p:cTn id="102" dur="1" fill="hold">
                                          <p:stCondLst>
                                            <p:cond delay="0"/>
                                          </p:stCondLst>
                                        </p:cTn>
                                        <p:tgtEl>
                                          <p:spTgt spid="846854">
                                            <p:txEl>
                                              <p:pRg st="4" end="4"/>
                                            </p:txEl>
                                          </p:spTgt>
                                        </p:tgtEl>
                                        <p:attrNameLst>
                                          <p:attrName>style.visibility</p:attrName>
                                        </p:attrNameLst>
                                      </p:cBhvr>
                                      <p:to>
                                        <p:strVal val="visible"/>
                                      </p:to>
                                    </p:set>
                                    <p:anim calcmode="lin" valueType="num">
                                      <p:cBhvr>
                                        <p:cTn id="103" dur="80" fill="hold"/>
                                        <p:tgtEl>
                                          <p:spTgt spid="846854">
                                            <p:txEl>
                                              <p:pRg st="4" end="4"/>
                                            </p:txEl>
                                          </p:spTgt>
                                        </p:tgtEl>
                                        <p:attrNameLst>
                                          <p:attrName>ppt_x</p:attrName>
                                        </p:attrNameLst>
                                      </p:cBhvr>
                                      <p:tavLst>
                                        <p:tav tm="0">
                                          <p:val>
                                            <p:strVal val="#ppt_x-#ppt_w/2"/>
                                          </p:val>
                                        </p:tav>
                                        <p:tav tm="100000">
                                          <p:val>
                                            <p:strVal val="#ppt_x"/>
                                          </p:val>
                                        </p:tav>
                                      </p:tavLst>
                                    </p:anim>
                                    <p:anim calcmode="lin" valueType="num">
                                      <p:cBhvr>
                                        <p:cTn id="104" dur="80" fill="hold"/>
                                        <p:tgtEl>
                                          <p:spTgt spid="846854">
                                            <p:txEl>
                                              <p:pRg st="4" end="4"/>
                                            </p:txEl>
                                          </p:spTgt>
                                        </p:tgtEl>
                                        <p:attrNameLst>
                                          <p:attrName>ppt_y</p:attrName>
                                        </p:attrNameLst>
                                      </p:cBhvr>
                                      <p:tavLst>
                                        <p:tav tm="0">
                                          <p:val>
                                            <p:strVal val="#ppt_y"/>
                                          </p:val>
                                        </p:tav>
                                        <p:tav tm="100000">
                                          <p:val>
                                            <p:strVal val="#ppt_y"/>
                                          </p:val>
                                        </p:tav>
                                      </p:tavLst>
                                    </p:anim>
                                    <p:anim calcmode="lin" valueType="num">
                                      <p:cBhvr>
                                        <p:cTn id="105" dur="80" fill="hold"/>
                                        <p:tgtEl>
                                          <p:spTgt spid="846854">
                                            <p:txEl>
                                              <p:pRg st="4" end="4"/>
                                            </p:txEl>
                                          </p:spTgt>
                                        </p:tgtEl>
                                        <p:attrNameLst>
                                          <p:attrName>ppt_w</p:attrName>
                                        </p:attrNameLst>
                                      </p:cBhvr>
                                      <p:tavLst>
                                        <p:tav tm="0">
                                          <p:val>
                                            <p:fltVal val="0"/>
                                          </p:val>
                                        </p:tav>
                                        <p:tav tm="100000">
                                          <p:val>
                                            <p:strVal val="#ppt_w"/>
                                          </p:val>
                                        </p:tav>
                                      </p:tavLst>
                                    </p:anim>
                                    <p:anim calcmode="lin" valueType="num">
                                      <p:cBhvr>
                                        <p:cTn id="106" dur="80" fill="hold"/>
                                        <p:tgtEl>
                                          <p:spTgt spid="846854">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animBg="1" build="allAtOnce"/>
      <p:bldP spid="846854" grpId="0" animBg="1" build="allAtOnce"/>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A0CAE74F-786B-42E2-9E66-21FE014BD877}" type="datetime7">
              <a:rPr lang="zh-CN" altLang="en-US"/>
            </a:fld>
            <a:endParaRPr lang="en-US" altLang="zh-CN"/>
          </a:p>
        </p:txBody>
      </p:sp>
      <p:sp>
        <p:nvSpPr>
          <p:cNvPr id="25603" name="灯片编号占位符 5"/>
          <p:cNvSpPr>
            <a:spLocks noGrp="1"/>
          </p:cNvSpPr>
          <p:nvPr>
            <p:ph type="sldNum" sz="quarter" idx="12"/>
          </p:nvPr>
        </p:nvSpPr>
        <p:spPr>
          <a:noFill/>
        </p:spPr>
        <p:txBody>
          <a:bodyPr/>
          <a:lstStyle/>
          <a:p>
            <a:fld id="{86FE6575-1462-4B80-8CF7-95B73B63B008}" type="slidenum">
              <a:rPr lang="zh-CN" altLang="en-US"/>
            </a:fld>
            <a:endParaRPr lang="en-US" altLang="zh-CN"/>
          </a:p>
        </p:txBody>
      </p:sp>
      <p:sp>
        <p:nvSpPr>
          <p:cNvPr id="2560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13731" name="Rectangle 3"/>
          <p:cNvSpPr>
            <a:spLocks noGrp="1" noChangeArrowheads="1"/>
          </p:cNvSpPr>
          <p:nvPr>
            <p:ph type="body" idx="1"/>
          </p:nvPr>
        </p:nvSpPr>
        <p:spPr>
          <a:xfrm>
            <a:off x="250825" y="1412875"/>
            <a:ext cx="8631238" cy="5184775"/>
          </a:xfrm>
        </p:spPr>
        <p:txBody>
          <a:bodyPr/>
          <a:lstStyle/>
          <a:p>
            <a:pPr eaLnBrk="1" hangingPunct="1">
              <a:lnSpc>
                <a:spcPct val="110000"/>
              </a:lnSpc>
            </a:pPr>
            <a:r>
              <a:rPr lang="zh-CN" altLang="en-US" sz="2800" dirty="0">
                <a:latin typeface="Comic Sans MS" panose="030F0902030302020204" pitchFamily="66" charset="0"/>
                <a:ea typeface="宋体" panose="02010600030101010101" pitchFamily="2" charset="-122"/>
              </a:rPr>
              <a:t>例</a:t>
            </a:r>
            <a:r>
              <a:rPr lang="en-US" altLang="zh-CN" sz="2800" dirty="0">
                <a:latin typeface="Comic Sans MS" panose="030F0902030302020204" pitchFamily="66" charset="0"/>
                <a:ea typeface="宋体" panose="02010600030101010101" pitchFamily="2" charset="-122"/>
              </a:rPr>
              <a:t>2-2</a:t>
            </a:r>
            <a:r>
              <a:rPr lang="zh-CN" altLang="en-US" sz="2800" dirty="0">
                <a:latin typeface="Comic Sans MS" panose="030F0902030302020204" pitchFamily="66" charset="0"/>
                <a:ea typeface="宋体" panose="02010600030101010101" pitchFamily="2" charset="-122"/>
              </a:rPr>
              <a:t>：顺序搜索</a:t>
            </a:r>
            <a:endParaRPr lang="en-US" altLang="zh-CN" sz="28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template &lt;class T&gt;</a:t>
            </a:r>
            <a:endParaRPr lang="en-US" altLang="zh-CN"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err="1">
                <a:latin typeface="Comic Sans MS" panose="030F0902030302020204" pitchFamily="66" charset="0"/>
                <a:ea typeface="宋体" panose="02010600030101010101" pitchFamily="2" charset="-122"/>
              </a:rPr>
              <a:t>int</a:t>
            </a:r>
            <a:r>
              <a:rPr lang="en-US" altLang="zh-CN" sz="2100" dirty="0">
                <a:latin typeface="Comic Sans MS" panose="030F0902030302020204" pitchFamily="66" charset="0"/>
                <a:ea typeface="宋体" panose="02010600030101010101" pitchFamily="2" charset="-122"/>
              </a:rPr>
              <a:t> </a:t>
            </a:r>
            <a:r>
              <a:rPr lang="en-US" altLang="zh-CN" sz="2100" dirty="0" err="1">
                <a:latin typeface="Comic Sans MS" panose="030F0902030302020204" pitchFamily="66" charset="0"/>
                <a:ea typeface="宋体" panose="02010600030101010101" pitchFamily="2" charset="-122"/>
              </a:rPr>
              <a:t>SequentialSearch</a:t>
            </a:r>
            <a:r>
              <a:rPr lang="en-US" altLang="zh-CN" sz="2100" dirty="0">
                <a:latin typeface="Comic Sans MS" panose="030F0902030302020204" pitchFamily="66" charset="0"/>
                <a:ea typeface="宋体" panose="02010600030101010101" pitchFamily="2" charset="-122"/>
              </a:rPr>
              <a:t>(</a:t>
            </a:r>
            <a:r>
              <a:rPr lang="en-US" altLang="zh-CN" sz="2100" dirty="0">
                <a:solidFill>
                  <a:schemeClr val="folHlink"/>
                </a:solidFill>
                <a:latin typeface="Comic Sans MS" panose="030F0902030302020204" pitchFamily="66" charset="0"/>
                <a:ea typeface="宋体" panose="02010600030101010101" pitchFamily="2" charset="-122"/>
              </a:rPr>
              <a:t>T </a:t>
            </a:r>
            <a:r>
              <a:rPr lang="en-US" altLang="zh-CN" sz="2100" dirty="0">
                <a:solidFill>
                  <a:srgbClr val="6699FF"/>
                </a:solidFill>
                <a:latin typeface="Comic Sans MS" panose="030F0902030302020204" pitchFamily="66" charset="0"/>
                <a:ea typeface="宋体" panose="02010600030101010101" pitchFamily="2" charset="-122"/>
              </a:rPr>
              <a:t>a</a:t>
            </a:r>
            <a:r>
              <a:rPr lang="en-US" altLang="zh-CN" sz="2100" dirty="0">
                <a:latin typeface="Comic Sans MS" panose="030F0902030302020204" pitchFamily="66" charset="0"/>
                <a:ea typeface="宋体" panose="02010600030101010101" pitchFamily="2" charset="-122"/>
              </a:rPr>
              <a:t>[], const </a:t>
            </a:r>
            <a:r>
              <a:rPr lang="en-US" altLang="zh-CN" sz="2100" dirty="0">
                <a:solidFill>
                  <a:schemeClr val="folHlink"/>
                </a:solidFill>
                <a:latin typeface="Comic Sans MS" panose="030F0902030302020204" pitchFamily="66" charset="0"/>
                <a:ea typeface="宋体" panose="02010600030101010101" pitchFamily="2" charset="-122"/>
              </a:rPr>
              <a:t>T</a:t>
            </a:r>
            <a:r>
              <a:rPr lang="en-US" altLang="zh-CN" sz="2100" dirty="0">
                <a:solidFill>
                  <a:schemeClr val="hlink"/>
                </a:solidFill>
                <a:latin typeface="Comic Sans MS" panose="030F0902030302020204" pitchFamily="66" charset="0"/>
                <a:ea typeface="宋体" panose="02010600030101010101" pitchFamily="2" charset="-122"/>
              </a:rPr>
              <a:t>&amp;</a:t>
            </a:r>
            <a:r>
              <a:rPr lang="en-US" altLang="zh-CN" sz="2100" dirty="0">
                <a:latin typeface="Comic Sans MS" panose="030F0902030302020204" pitchFamily="66" charset="0"/>
                <a:ea typeface="宋体" panose="02010600030101010101" pitchFamily="2" charset="-122"/>
              </a:rPr>
              <a:t> </a:t>
            </a:r>
            <a:r>
              <a:rPr lang="en-US" altLang="zh-CN" sz="2100" dirty="0">
                <a:solidFill>
                  <a:srgbClr val="6699FF"/>
                </a:solidFill>
                <a:latin typeface="Comic Sans MS" panose="030F0902030302020204" pitchFamily="66" charset="0"/>
                <a:ea typeface="宋体" panose="02010600030101010101" pitchFamily="2" charset="-122"/>
              </a:rPr>
              <a:t>x</a:t>
            </a:r>
            <a:r>
              <a:rPr lang="en-US" altLang="zh-CN" sz="2100" dirty="0">
                <a:latin typeface="Comic Sans MS" panose="030F0902030302020204" pitchFamily="66" charset="0"/>
                <a:ea typeface="宋体" panose="02010600030101010101" pitchFamily="2" charset="-122"/>
              </a:rPr>
              <a:t>, </a:t>
            </a:r>
            <a:r>
              <a:rPr lang="en-US" altLang="zh-CN" sz="2100" dirty="0" err="1">
                <a:latin typeface="Comic Sans MS" panose="030F0902030302020204" pitchFamily="66" charset="0"/>
                <a:ea typeface="宋体" panose="02010600030101010101" pitchFamily="2" charset="-122"/>
              </a:rPr>
              <a:t>int</a:t>
            </a:r>
            <a:r>
              <a:rPr lang="en-US" altLang="zh-CN" sz="2100" dirty="0">
                <a:latin typeface="Comic Sans MS" panose="030F0902030302020204" pitchFamily="66" charset="0"/>
                <a:ea typeface="宋体" panose="02010600030101010101" pitchFamily="2" charset="-122"/>
              </a:rPr>
              <a:t> </a:t>
            </a:r>
            <a:r>
              <a:rPr lang="en-US" altLang="zh-CN" sz="2100" dirty="0">
                <a:solidFill>
                  <a:srgbClr val="6699FF"/>
                </a:solidFill>
                <a:latin typeface="Comic Sans MS" panose="030F0902030302020204" pitchFamily="66" charset="0"/>
                <a:ea typeface="宋体" panose="02010600030101010101" pitchFamily="2" charset="-122"/>
              </a:rPr>
              <a:t>n</a:t>
            </a:r>
            <a:r>
              <a:rPr lang="en-US" altLang="zh-CN" sz="2100" dirty="0">
                <a:latin typeface="Comic Sans MS" panose="030F0902030302020204" pitchFamily="66" charset="0"/>
                <a:ea typeface="宋体" panose="02010600030101010101" pitchFamily="2" charset="-122"/>
              </a:rPr>
              <a:t>)</a:t>
            </a:r>
            <a:endParaRPr lang="zh-CN" altLang="en-US"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a:t>
            </a:r>
            <a:r>
              <a:rPr lang="zh-CN" altLang="en-US" sz="2100" dirty="0">
                <a:latin typeface="Comic Sans MS" panose="030F0902030302020204" pitchFamily="66" charset="0"/>
                <a:ea typeface="宋体" panose="02010600030101010101" pitchFamily="2" charset="-122"/>
              </a:rPr>
              <a:t>在无序数组</a:t>
            </a:r>
            <a:r>
              <a:rPr lang="en-US" altLang="zh-CN" sz="2100" dirty="0">
                <a:latin typeface="Comic Sans MS" panose="030F0902030302020204" pitchFamily="66" charset="0"/>
                <a:ea typeface="宋体" panose="02010600030101010101" pitchFamily="2" charset="-122"/>
              </a:rPr>
              <a:t>a[0 :n-1]</a:t>
            </a:r>
            <a:r>
              <a:rPr lang="zh-CN" altLang="en-US" sz="2100" dirty="0">
                <a:latin typeface="Comic Sans MS" panose="030F0902030302020204" pitchFamily="66" charset="0"/>
                <a:ea typeface="宋体" panose="02010600030101010101" pitchFamily="2" charset="-122"/>
              </a:rPr>
              <a:t>中搜索</a:t>
            </a:r>
            <a:r>
              <a:rPr lang="en-US" altLang="zh-CN" sz="2100" dirty="0">
                <a:latin typeface="Comic Sans MS" panose="030F0902030302020204" pitchFamily="66" charset="0"/>
                <a:ea typeface="宋体" panose="02010600030101010101" pitchFamily="2" charset="-122"/>
              </a:rPr>
              <a:t>x; </a:t>
            </a:r>
            <a:r>
              <a:rPr lang="zh-CN" altLang="en-US" sz="2100" dirty="0">
                <a:latin typeface="Comic Sans MS" panose="030F0902030302020204" pitchFamily="66" charset="0"/>
                <a:ea typeface="宋体" panose="02010600030101010101" pitchFamily="2" charset="-122"/>
              </a:rPr>
              <a:t>如找到返回其位置</a:t>
            </a:r>
            <a:endParaRPr lang="zh-CN" altLang="en-US"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zh-CN" altLang="en-US" sz="2100" dirty="0">
                <a:latin typeface="Comic Sans MS" panose="030F0902030302020204" pitchFamily="66" charset="0"/>
                <a:ea typeface="宋体" panose="02010600030101010101" pitchFamily="2" charset="-122"/>
              </a:rPr>
              <a:t>	</a:t>
            </a:r>
            <a:r>
              <a:rPr lang="en-US" altLang="zh-CN" sz="2100" dirty="0" err="1">
                <a:latin typeface="Comic Sans MS" panose="030F0902030302020204" pitchFamily="66" charset="0"/>
                <a:ea typeface="宋体" panose="02010600030101010101" pitchFamily="2" charset="-122"/>
              </a:rPr>
              <a:t>int</a:t>
            </a:r>
            <a:r>
              <a:rPr lang="en-US" altLang="zh-CN" sz="2100" dirty="0">
                <a:latin typeface="Comic Sans MS" panose="030F0902030302020204" pitchFamily="66" charset="0"/>
                <a:ea typeface="宋体" panose="02010600030101010101" pitchFamily="2" charset="-122"/>
              </a:rPr>
              <a:t>  </a:t>
            </a:r>
            <a:r>
              <a:rPr lang="en-US" altLang="zh-CN" sz="2100" dirty="0" err="1">
                <a:solidFill>
                  <a:srgbClr val="6699FF"/>
                </a:solidFill>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a:t>
            </a:r>
            <a:endParaRPr lang="en-US" altLang="zh-CN"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	for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a:t>
            </a:r>
            <a:r>
              <a:rPr lang="en-US" altLang="zh-CN" sz="2100" dirty="0">
                <a:solidFill>
                  <a:schemeClr val="folHlink"/>
                </a:solidFill>
                <a:latin typeface="Comic Sans MS" panose="030F0902030302020204" pitchFamily="66" charset="0"/>
                <a:ea typeface="宋体" panose="02010600030101010101" pitchFamily="2" charset="-122"/>
              </a:rPr>
              <a:t>0</a:t>
            </a:r>
            <a:r>
              <a:rPr lang="en-US" altLang="zh-CN" sz="2100" dirty="0">
                <a:latin typeface="Comic Sans MS" panose="030F0902030302020204" pitchFamily="66" charset="0"/>
                <a:ea typeface="宋体" panose="02010600030101010101" pitchFamily="2" charset="-122"/>
              </a:rPr>
              <a:t>;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&lt;n &amp;&amp; a[</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 </a:t>
            </a:r>
            <a:r>
              <a:rPr lang="en-US" altLang="zh-CN" sz="2100" dirty="0">
                <a:solidFill>
                  <a:schemeClr val="hlink"/>
                </a:solidFill>
                <a:latin typeface="Comic Sans MS" panose="030F0902030302020204" pitchFamily="66" charset="0"/>
                <a:ea typeface="宋体" panose="02010600030101010101" pitchFamily="2" charset="-122"/>
              </a:rPr>
              <a:t>!</a:t>
            </a:r>
            <a:r>
              <a:rPr lang="en-US" altLang="zh-CN" sz="2100" dirty="0">
                <a:latin typeface="Comic Sans MS" panose="030F0902030302020204" pitchFamily="66" charset="0"/>
                <a:ea typeface="宋体" panose="02010600030101010101" pitchFamily="2" charset="-122"/>
              </a:rPr>
              <a:t>=x;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 </a:t>
            </a:r>
            <a:r>
              <a:rPr lang="en-US" altLang="zh-CN" sz="2100" dirty="0">
                <a:solidFill>
                  <a:schemeClr val="hlink"/>
                </a:solidFill>
                <a:latin typeface="Comic Sans MS" panose="030F0902030302020204" pitchFamily="66" charset="0"/>
                <a:ea typeface="宋体" panose="02010600030101010101" pitchFamily="2" charset="-122"/>
              </a:rPr>
              <a:t>;</a:t>
            </a:r>
            <a:endParaRPr lang="en-US" altLang="zh-CN" sz="2100" dirty="0">
              <a:solidFill>
                <a:schemeClr val="hlink"/>
              </a:solidFill>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	if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==n) return </a:t>
            </a:r>
            <a:r>
              <a:rPr lang="en-US" altLang="zh-CN" sz="2100" dirty="0">
                <a:solidFill>
                  <a:schemeClr val="folHlink"/>
                </a:solidFill>
                <a:latin typeface="Comic Sans MS" panose="030F0902030302020204" pitchFamily="66" charset="0"/>
                <a:ea typeface="宋体" panose="02010600030101010101" pitchFamily="2" charset="-122"/>
              </a:rPr>
              <a:t>-1</a:t>
            </a:r>
            <a:r>
              <a:rPr lang="en-US" altLang="zh-CN" sz="2100" dirty="0">
                <a:latin typeface="Comic Sans MS" panose="030F0902030302020204" pitchFamily="66" charset="0"/>
                <a:ea typeface="宋体" panose="02010600030101010101" pitchFamily="2" charset="-122"/>
              </a:rPr>
              <a:t>; </a:t>
            </a:r>
            <a:endParaRPr lang="en-US" altLang="zh-CN"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	return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a:t>
            </a:r>
            <a:endParaRPr lang="en-US" altLang="zh-CN"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a:t>
            </a:r>
            <a:r>
              <a:rPr lang="zh-CN" altLang="en-US" sz="2100" dirty="0">
                <a:latin typeface="Comic Sans MS" panose="030F0902030302020204" pitchFamily="66" charset="0"/>
                <a:ea typeface="宋体" panose="02010600030101010101" pitchFamily="2" charset="-122"/>
              </a:rPr>
              <a:t>程序</a:t>
            </a:r>
            <a:r>
              <a:rPr lang="en-US" altLang="zh-CN" sz="2100" dirty="0">
                <a:latin typeface="Comic Sans MS" panose="030F0902030302020204" pitchFamily="66" charset="0"/>
                <a:ea typeface="宋体" panose="02010600030101010101" pitchFamily="2" charset="-122"/>
              </a:rPr>
              <a:t>1-4</a:t>
            </a:r>
            <a:endParaRPr lang="zh-CN" altLang="en-US" sz="21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选实例特征</a:t>
            </a:r>
            <a:r>
              <a:rPr lang="en-US" altLang="zh-CN" sz="2800" dirty="0">
                <a:latin typeface="Comic Sans MS" panose="030F0902030302020204" pitchFamily="66" charset="0"/>
                <a:ea typeface="宋体" panose="02010600030101010101" pitchFamily="2" charset="-122"/>
              </a:rPr>
              <a:t>n: S</a:t>
            </a:r>
            <a:r>
              <a:rPr lang="zh-CN" altLang="en-US" sz="2800" baseline="-25000" dirty="0">
                <a:latin typeface="Comic Sans MS" panose="030F0902030302020204" pitchFamily="66" charset="0"/>
                <a:ea typeface="宋体" panose="02010600030101010101" pitchFamily="2" charset="-122"/>
              </a:rPr>
              <a:t>顺序搜索</a:t>
            </a:r>
            <a:r>
              <a:rPr lang="en-US" altLang="zh-CN" sz="2800" dirty="0">
                <a:latin typeface="Comic Sans MS" panose="030F0902030302020204" pitchFamily="66" charset="0"/>
                <a:ea typeface="宋体" panose="02010600030101010101" pitchFamily="2" charset="-122"/>
              </a:rPr>
              <a:t>(n)=0</a:t>
            </a:r>
            <a:r>
              <a:rPr lang="zh-CN" altLang="en-US" sz="2800" dirty="0">
                <a:latin typeface="Comic Sans MS" panose="030F0902030302020204" pitchFamily="66" charset="0"/>
                <a:ea typeface="宋体" panose="02010600030101010101" pitchFamily="2" charset="-122"/>
              </a:rPr>
              <a:t>；</a:t>
            </a:r>
            <a:endParaRPr lang="zh-CN" altLang="en-US" sz="2800" dirty="0">
              <a:latin typeface="Comic Sans MS" panose="030F0902030302020204" pitchFamily="66" charset="0"/>
              <a:ea typeface="宋体" panose="02010600030101010101" pitchFamily="2" charset="-122"/>
            </a:endParaRPr>
          </a:p>
          <a:p>
            <a:pPr marL="0" indent="0" eaLnBrk="1" hangingPunct="1">
              <a:lnSpc>
                <a:spcPct val="110000"/>
              </a:lnSpc>
              <a:buNone/>
            </a:pPr>
            <a:r>
              <a:rPr lang="en-US" altLang="zh-CN" sz="2000" dirty="0">
                <a:latin typeface="Comic Sans MS" panose="030F0902030302020204" pitchFamily="66" charset="0"/>
                <a:ea typeface="宋体" panose="02010600030101010101" pitchFamily="2" charset="-122"/>
              </a:rPr>
              <a:t> </a:t>
            </a:r>
            <a:r>
              <a:rPr lang="en-US" altLang="zh-CN" sz="2400" dirty="0">
                <a:solidFill>
                  <a:srgbClr val="FF0000"/>
                </a:solidFill>
                <a:latin typeface="Comic Sans MS" panose="030F0902030302020204" pitchFamily="66" charset="0"/>
                <a:ea typeface="宋体" panose="02010600030101010101" pitchFamily="2" charset="-122"/>
              </a:rPr>
              <a:t>    (</a:t>
            </a:r>
            <a:r>
              <a:rPr lang="zh-CN" altLang="en-US" sz="2400" dirty="0">
                <a:solidFill>
                  <a:srgbClr val="FF0000"/>
                </a:solidFill>
                <a:latin typeface="Comic Sans MS" panose="030F0902030302020204" pitchFamily="66" charset="0"/>
                <a:ea typeface="宋体" panose="02010600030101010101" pitchFamily="2" charset="-122"/>
              </a:rPr>
              <a:t>数组空间在在调用函数中分配</a:t>
            </a:r>
            <a:r>
              <a:rPr lang="en-US" altLang="zh-CN" sz="2400" dirty="0">
                <a:solidFill>
                  <a:srgbClr val="FF0000"/>
                </a:solidFill>
                <a:latin typeface="Comic Sans MS" panose="030F0902030302020204" pitchFamily="66" charset="0"/>
                <a:ea typeface="宋体" panose="02010600030101010101" pitchFamily="2" charset="-122"/>
              </a:rPr>
              <a:t>)</a:t>
            </a:r>
            <a:endParaRPr lang="en-US" altLang="zh-CN" sz="2400" dirty="0">
              <a:solidFill>
                <a:srgbClr val="FF0000"/>
              </a:solidFill>
              <a:latin typeface="Comic Sans MS" panose="030F0902030302020204" pitchFamily="66" charset="0"/>
              <a:ea typeface="宋体" panose="02010600030101010101" pitchFamily="2" charset="-122"/>
            </a:endParaRPr>
          </a:p>
        </p:txBody>
      </p:sp>
      <p:sp>
        <p:nvSpPr>
          <p:cNvPr id="25606" name="AutoShape 4"/>
          <p:cNvSpPr>
            <a:spLocks noChangeArrowheads="1"/>
          </p:cNvSpPr>
          <p:nvPr/>
        </p:nvSpPr>
        <p:spPr bwMode="auto">
          <a:xfrm>
            <a:off x="5651500" y="1412875"/>
            <a:ext cx="2808288" cy="792163"/>
          </a:xfrm>
          <a:prstGeom prst="horizontalScroll">
            <a:avLst>
              <a:gd name="adj" fmla="val 12500"/>
            </a:avLst>
          </a:prstGeom>
          <a:solidFill>
            <a:schemeClr val="accent1"/>
          </a:solidFill>
          <a:ln w="9525">
            <a:solidFill>
              <a:schemeClr val="tx1"/>
            </a:solidFill>
            <a:miter lim="800000"/>
          </a:ln>
        </p:spPr>
        <p:txBody>
          <a:bodyPr wrap="none" anchor="ctr"/>
          <a:lstStyle/>
          <a:p>
            <a:pPr algn="ctr"/>
            <a:r>
              <a:rPr lang="zh-CN" altLang="en-US"/>
              <a:t>实例特征如何选择？</a:t>
            </a:r>
            <a:endParaRPr lang="zh-CN" altLang="en-US"/>
          </a:p>
          <a:p>
            <a:pPr algn="ctr"/>
            <a:r>
              <a:rPr lang="zh-CN" altLang="en-US"/>
              <a:t>空间复杂度？？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1">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3731">
                                            <p:txEl>
                                              <p:pRg st="10" end="10"/>
                                            </p:txEl>
                                          </p:spTgt>
                                        </p:tgtEl>
                                        <p:attrNameLst>
                                          <p:attrName>style.visibility</p:attrName>
                                        </p:attrNameLst>
                                      </p:cBhvr>
                                      <p:to>
                                        <p:strVal val="visible"/>
                                      </p:to>
                                    </p:set>
                                    <p:animEffect transition="in" filter="blinds(horizontal)">
                                      <p:cBhvr>
                                        <p:cTn id="11" dur="500"/>
                                        <p:tgtEl>
                                          <p:spTgt spid="7137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9A46D5C5-5106-482A-8628-B3D4BFAF403B}" type="datetime7">
              <a:rPr lang="zh-CN" altLang="en-US"/>
            </a:fld>
            <a:endParaRPr lang="en-US" altLang="zh-CN"/>
          </a:p>
        </p:txBody>
      </p:sp>
      <p:sp>
        <p:nvSpPr>
          <p:cNvPr id="26627" name="灯片编号占位符 5"/>
          <p:cNvSpPr>
            <a:spLocks noGrp="1"/>
          </p:cNvSpPr>
          <p:nvPr>
            <p:ph type="sldNum" sz="quarter" idx="12"/>
          </p:nvPr>
        </p:nvSpPr>
        <p:spPr>
          <a:noFill/>
        </p:spPr>
        <p:txBody>
          <a:bodyPr/>
          <a:lstStyle/>
          <a:p>
            <a:fld id="{DE5CE294-F8C4-40E8-AECF-A155A5BED0A6}" type="slidenum">
              <a:rPr lang="zh-CN" altLang="en-US"/>
            </a:fld>
            <a:endParaRPr lang="en-US" altLang="zh-CN"/>
          </a:p>
        </p:txBody>
      </p:sp>
      <p:sp>
        <p:nvSpPr>
          <p:cNvPr id="26628" name="Rectangle 2"/>
          <p:cNvSpPr>
            <a:spLocks noGrp="1" noChangeArrowheads="1"/>
          </p:cNvSpPr>
          <p:nvPr>
            <p:ph type="title"/>
          </p:nvPr>
        </p:nvSpPr>
        <p:spPr/>
        <p:txBody>
          <a:bodyPr/>
          <a:lstStyle/>
          <a:p>
            <a:pPr eaLnBrk="1" hangingPunct="1"/>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14755" name="Rectangle 3"/>
          <p:cNvSpPr>
            <a:spLocks noGrp="1" noChangeArrowheads="1"/>
          </p:cNvSpPr>
          <p:nvPr>
            <p:ph type="body" idx="1"/>
          </p:nvPr>
        </p:nvSpPr>
        <p:spPr>
          <a:xfrm>
            <a:off x="322263" y="5084763"/>
            <a:ext cx="8497887" cy="1657350"/>
          </a:xfrm>
        </p:spPr>
        <p:txBody>
          <a:bodyPr/>
          <a:lstStyle/>
          <a:p>
            <a:pPr eaLnBrk="1" hangingPunct="1"/>
            <a:r>
              <a:rPr lang="en-US" altLang="zh-CN" sz="2800" dirty="0" err="1">
                <a:latin typeface="Comic Sans MS" panose="030F0902030302020204" pitchFamily="66" charset="0"/>
                <a:ea typeface="宋体" panose="02010600030101010101" pitchFamily="2" charset="-122"/>
              </a:rPr>
              <a:t>S</a:t>
            </a:r>
            <a:r>
              <a:rPr lang="en-US" altLang="zh-CN" sz="2800" baseline="-25000" dirty="0" err="1">
                <a:latin typeface="Comic Sans MS" panose="030F0902030302020204" pitchFamily="66" charset="0"/>
                <a:ea typeface="宋体" panose="02010600030101010101" pitchFamily="2" charset="-122"/>
              </a:rPr>
              <a:t>sum</a:t>
            </a:r>
            <a:r>
              <a:rPr lang="en-US" altLang="zh-CN" sz="2800" dirty="0">
                <a:latin typeface="Comic Sans MS" panose="030F0902030302020204" pitchFamily="66" charset="0"/>
                <a:ea typeface="宋体" panose="02010600030101010101" pitchFamily="2" charset="-122"/>
              </a:rPr>
              <a:t>(n)=0</a:t>
            </a:r>
            <a:r>
              <a:rPr lang="zh-CN" altLang="en-US" sz="2800" dirty="0">
                <a:latin typeface="Comic Sans MS" panose="030F0902030302020204" pitchFamily="66" charset="0"/>
                <a:ea typeface="宋体" panose="02010600030101010101" pitchFamily="2" charset="-122"/>
              </a:rPr>
              <a:t>；</a:t>
            </a:r>
            <a:endParaRPr lang="zh-CN" altLang="en-US" sz="2800" dirty="0">
              <a:latin typeface="Comic Sans MS" panose="030F0902030302020204" pitchFamily="66" charset="0"/>
              <a:ea typeface="宋体" panose="02010600030101010101" pitchFamily="2" charset="-122"/>
            </a:endParaRPr>
          </a:p>
          <a:p>
            <a:pPr eaLnBrk="1" hangingPunct="1"/>
            <a:r>
              <a:rPr lang="en-US" altLang="zh-CN" sz="2800" dirty="0" err="1">
                <a:latin typeface="Comic Sans MS" panose="030F0902030302020204" pitchFamily="66" charset="0"/>
                <a:ea typeface="宋体" panose="02010600030101010101" pitchFamily="2" charset="-122"/>
              </a:rPr>
              <a:t>S</a:t>
            </a:r>
            <a:r>
              <a:rPr lang="en-US" altLang="zh-CN" sz="2800" baseline="-25000" dirty="0" err="1">
                <a:latin typeface="Comic Sans MS" panose="030F0902030302020204" pitchFamily="66" charset="0"/>
                <a:ea typeface="宋体" panose="02010600030101010101" pitchFamily="2" charset="-122"/>
              </a:rPr>
              <a:t>Rsum</a:t>
            </a:r>
            <a:r>
              <a:rPr lang="en-US" altLang="zh-CN" sz="2800" dirty="0">
                <a:latin typeface="Comic Sans MS" panose="030F0902030302020204" pitchFamily="66" charset="0"/>
                <a:ea typeface="宋体" panose="02010600030101010101" pitchFamily="2" charset="-122"/>
              </a:rPr>
              <a:t>(n)=(</a:t>
            </a:r>
            <a:r>
              <a:rPr lang="en-US" altLang="zh-CN" sz="2800" dirty="0" err="1">
                <a:solidFill>
                  <a:srgbClr val="FA0691"/>
                </a:solidFill>
                <a:latin typeface="Comic Sans MS" panose="030F0902030302020204" pitchFamily="66" charset="0"/>
                <a:ea typeface="宋体" panose="02010600030101010101" pitchFamily="2" charset="-122"/>
              </a:rPr>
              <a:t>Addr</a:t>
            </a:r>
            <a:r>
              <a:rPr lang="en-US" altLang="zh-CN" sz="2800" dirty="0">
                <a:latin typeface="Comic Sans MS" panose="030F0902030302020204" pitchFamily="66" charset="0"/>
                <a:ea typeface="宋体" panose="02010600030101010101" pitchFamily="2" charset="-122"/>
              </a:rPr>
              <a:t> +</a:t>
            </a:r>
            <a:r>
              <a:rPr lang="en-US" altLang="zh-CN" sz="2800" dirty="0" err="1">
                <a:latin typeface="Comic Sans MS" panose="030F0902030302020204" pitchFamily="66" charset="0"/>
                <a:ea typeface="宋体" panose="02010600030101010101" pitchFamily="2" charset="-122"/>
              </a:rPr>
              <a:t>sizeof</a:t>
            </a:r>
            <a:r>
              <a:rPr lang="en-US" altLang="zh-CN" sz="2800" dirty="0">
                <a:latin typeface="Comic Sans MS" panose="030F0902030302020204" pitchFamily="66" charset="0"/>
                <a:ea typeface="宋体" panose="02010600030101010101" pitchFamily="2" charset="-122"/>
              </a:rPr>
              <a:t>(</a:t>
            </a:r>
            <a:r>
              <a:rPr lang="en-US" altLang="zh-CN" sz="2800" dirty="0" err="1">
                <a:solidFill>
                  <a:schemeClr val="hlink"/>
                </a:solidFill>
                <a:latin typeface="Comic Sans MS" panose="030F0902030302020204" pitchFamily="66" charset="0"/>
                <a:ea typeface="宋体" panose="02010600030101010101" pitchFamily="2" charset="-122"/>
              </a:rPr>
              <a:t>int</a:t>
            </a:r>
            <a:r>
              <a:rPr lang="en-US" altLang="zh-CN" sz="2800" dirty="0">
                <a:latin typeface="Comic Sans MS" panose="030F0902030302020204" pitchFamily="66" charset="0"/>
                <a:ea typeface="宋体" panose="02010600030101010101" pitchFamily="2" charset="-122"/>
              </a:rPr>
              <a:t>)+</a:t>
            </a:r>
            <a:r>
              <a:rPr lang="en-US" altLang="zh-CN" sz="2800" dirty="0" err="1">
                <a:latin typeface="Comic Sans MS" panose="030F0902030302020204" pitchFamily="66" charset="0"/>
                <a:ea typeface="宋体" panose="02010600030101010101" pitchFamily="2" charset="-122"/>
              </a:rPr>
              <a:t>sizeof</a:t>
            </a:r>
            <a:r>
              <a:rPr lang="en-US" altLang="zh-CN" sz="2800" dirty="0">
                <a:latin typeface="Comic Sans MS" panose="030F0902030302020204" pitchFamily="66" charset="0"/>
                <a:ea typeface="宋体" panose="02010600030101010101" pitchFamily="2" charset="-122"/>
              </a:rPr>
              <a:t>(</a:t>
            </a:r>
            <a:r>
              <a:rPr lang="en-US" altLang="zh-CN" sz="2800" dirty="0" err="1">
                <a:solidFill>
                  <a:schemeClr val="folHlink"/>
                </a:solidFill>
                <a:latin typeface="Comic Sans MS" panose="030F0902030302020204" pitchFamily="66" charset="0"/>
                <a:ea typeface="宋体" panose="02010600030101010101" pitchFamily="2" charset="-122"/>
              </a:rPr>
              <a:t>ptr</a:t>
            </a:r>
            <a:r>
              <a:rPr lang="en-US" altLang="zh-CN" sz="2800" dirty="0">
                <a:latin typeface="Comic Sans MS" panose="030F0902030302020204" pitchFamily="66" charset="0"/>
                <a:ea typeface="宋体" panose="02010600030101010101" pitchFamily="2" charset="-122"/>
              </a:rPr>
              <a:t>) )*(n+1)</a:t>
            </a:r>
            <a:endParaRPr lang="en-US" altLang="zh-CN" sz="2800" dirty="0">
              <a:latin typeface="Comic Sans MS" panose="030F0902030302020204" pitchFamily="66" charset="0"/>
              <a:ea typeface="宋体" panose="02010600030101010101" pitchFamily="2" charset="-122"/>
            </a:endParaRPr>
          </a:p>
          <a:p>
            <a:pPr eaLnBrk="1" hangingPunct="1"/>
            <a:r>
              <a:rPr lang="en-US" altLang="zh-CN" sz="2800" dirty="0" err="1">
                <a:latin typeface="Comic Sans MS" panose="030F0902030302020204" pitchFamily="66" charset="0"/>
                <a:ea typeface="宋体" panose="02010600030101010101" pitchFamily="2" charset="-122"/>
              </a:rPr>
              <a:t>S</a:t>
            </a:r>
            <a:r>
              <a:rPr lang="en-US" altLang="zh-CN" sz="2800" baseline="-25000" dirty="0" err="1">
                <a:latin typeface="Comic Sans MS" panose="030F0902030302020204" pitchFamily="66" charset="0"/>
                <a:ea typeface="宋体" panose="02010600030101010101" pitchFamily="2" charset="-122"/>
              </a:rPr>
              <a:t>Factorial</a:t>
            </a:r>
            <a:r>
              <a:rPr lang="en-US" altLang="zh-CN" sz="2800" dirty="0">
                <a:latin typeface="Comic Sans MS" panose="030F0902030302020204" pitchFamily="66" charset="0"/>
                <a:ea typeface="宋体" panose="02010600030101010101" pitchFamily="2" charset="-122"/>
              </a:rPr>
              <a:t>(n)=(</a:t>
            </a:r>
            <a:r>
              <a:rPr lang="en-US" altLang="zh-CN" sz="2800" dirty="0" err="1">
                <a:solidFill>
                  <a:srgbClr val="FA0691"/>
                </a:solidFill>
                <a:latin typeface="Comic Sans MS" panose="030F0902030302020204" pitchFamily="66" charset="0"/>
                <a:ea typeface="宋体" panose="02010600030101010101" pitchFamily="2" charset="-122"/>
              </a:rPr>
              <a:t>Addr</a:t>
            </a:r>
            <a:r>
              <a:rPr lang="en-US" altLang="zh-CN" sz="2800" dirty="0">
                <a:latin typeface="Comic Sans MS" panose="030F0902030302020204" pitchFamily="66" charset="0"/>
                <a:ea typeface="宋体" panose="02010600030101010101" pitchFamily="2" charset="-122"/>
              </a:rPr>
              <a:t> +</a:t>
            </a:r>
            <a:r>
              <a:rPr lang="en-US" altLang="zh-CN" sz="2800" dirty="0" err="1">
                <a:latin typeface="Comic Sans MS" panose="030F0902030302020204" pitchFamily="66" charset="0"/>
                <a:ea typeface="宋体" panose="02010600030101010101" pitchFamily="2" charset="-122"/>
              </a:rPr>
              <a:t>sizeof</a:t>
            </a:r>
            <a:r>
              <a:rPr lang="en-US" altLang="zh-CN" sz="2800" dirty="0">
                <a:latin typeface="Comic Sans MS" panose="030F0902030302020204" pitchFamily="66" charset="0"/>
                <a:ea typeface="宋体" panose="02010600030101010101" pitchFamily="2" charset="-122"/>
              </a:rPr>
              <a:t>(</a:t>
            </a:r>
            <a:r>
              <a:rPr lang="en-US" altLang="zh-CN" sz="2800" dirty="0" err="1">
                <a:solidFill>
                  <a:schemeClr val="folHlink"/>
                </a:solidFill>
                <a:latin typeface="Comic Sans MS" panose="030F0902030302020204" pitchFamily="66" charset="0"/>
                <a:ea typeface="宋体" panose="02010600030101010101" pitchFamily="2" charset="-122"/>
              </a:rPr>
              <a:t>int</a:t>
            </a:r>
            <a:r>
              <a:rPr lang="en-US" altLang="zh-CN" sz="2800" dirty="0">
                <a:latin typeface="Comic Sans MS" panose="030F0902030302020204" pitchFamily="66" charset="0"/>
                <a:ea typeface="宋体" panose="02010600030101010101" pitchFamily="2" charset="-122"/>
              </a:rPr>
              <a:t>) )*Max{n,1}</a:t>
            </a:r>
            <a:endParaRPr lang="zh-CN" altLang="en-US" sz="2800" dirty="0">
              <a:latin typeface="Comic Sans MS" panose="030F0902030302020204" pitchFamily="66" charset="0"/>
              <a:ea typeface="宋体" panose="02010600030101010101" pitchFamily="2" charset="-122"/>
            </a:endParaRPr>
          </a:p>
        </p:txBody>
      </p:sp>
      <p:sp>
        <p:nvSpPr>
          <p:cNvPr id="714757" name="Rectangle 5"/>
          <p:cNvSpPr>
            <a:spLocks noChangeArrowheads="1"/>
          </p:cNvSpPr>
          <p:nvPr/>
        </p:nvSpPr>
        <p:spPr bwMode="auto">
          <a:xfrm>
            <a:off x="250825" y="1484313"/>
            <a:ext cx="3600450" cy="2449512"/>
          </a:xfrm>
          <a:prstGeom prst="rect">
            <a:avLst/>
          </a:prstGeom>
          <a:solidFill>
            <a:srgbClr val="CCECFF"/>
          </a:solidFill>
          <a:ln w="9525">
            <a:solidFill>
              <a:schemeClr val="tx2"/>
            </a:solidFill>
            <a:miter lim="800000"/>
          </a:ln>
        </p:spPr>
        <p:txBody>
          <a:bodyPr/>
          <a:lstStyle/>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 Sum(T </a:t>
            </a:r>
            <a:r>
              <a:rPr lang="en-US" altLang="zh-CN" sz="2000" dirty="0">
                <a:solidFill>
                  <a:schemeClr val="tx2"/>
                </a:solidFill>
                <a:latin typeface="Comic Sans MS" panose="030F0902030302020204" pitchFamily="66" charset="0"/>
              </a:rPr>
              <a:t>a</a:t>
            </a: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a:solidFill>
                  <a:schemeClr val="hlink"/>
                </a:solidFill>
                <a:latin typeface="Comic Sans MS" panose="030F0902030302020204" pitchFamily="66" charset="0"/>
              </a:rPr>
              <a:t>n</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计算</a:t>
            </a:r>
            <a:r>
              <a:rPr lang="en-US" altLang="zh-CN" sz="2000" dirty="0">
                <a:latin typeface="Comic Sans MS" panose="030F0902030302020204" pitchFamily="66" charset="0"/>
              </a:rPr>
              <a:t>a[0:n-1]</a:t>
            </a:r>
            <a:r>
              <a:rPr lang="zh-CN" altLang="en-US" sz="2000" dirty="0">
                <a:latin typeface="Comic Sans MS" panose="030F0902030302020204" pitchFamily="66" charset="0"/>
              </a:rPr>
              <a:t>的和</a:t>
            </a:r>
            <a:endParaRPr lang="zh-CN" altLang="en-US"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T  </a:t>
            </a:r>
            <a:r>
              <a:rPr lang="en-US" altLang="zh-CN" sz="2000" dirty="0" err="1">
                <a:solidFill>
                  <a:schemeClr val="hlink"/>
                </a:solidFill>
                <a:latin typeface="Comic Sans MS" panose="030F0902030302020204" pitchFamily="66" charset="0"/>
              </a:rPr>
              <a:t>tsum</a:t>
            </a:r>
            <a:r>
              <a:rPr lang="en-US" altLang="zh-CN" sz="2000" dirty="0">
                <a:latin typeface="Comic Sans MS" panose="030F0902030302020204" pitchFamily="66" charset="0"/>
              </a:rPr>
              <a:t>=0;</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solidFill>
                  <a:schemeClr val="hlink"/>
                </a:solidFill>
                <a:latin typeface="Comic Sans MS" panose="030F0902030302020204" pitchFamily="66" charset="0"/>
              </a:rPr>
              <a:t>i</a:t>
            </a:r>
            <a:r>
              <a:rPr lang="en-US" altLang="zh-CN" sz="2000" dirty="0">
                <a:latin typeface="Comic Sans MS" panose="030F0902030302020204" pitchFamily="66" charset="0"/>
              </a:rPr>
              <a:t>=0; </a:t>
            </a:r>
            <a:r>
              <a:rPr lang="en-US" altLang="zh-CN" sz="2000" dirty="0" err="1">
                <a:latin typeface="Comic Sans MS" panose="030F0902030302020204" pitchFamily="66" charset="0"/>
              </a:rPr>
              <a:t>i</a:t>
            </a:r>
            <a:r>
              <a:rPr lang="en-US" altLang="zh-CN" sz="2000" dirty="0">
                <a:latin typeface="Comic Sans MS" panose="030F0902030302020204" pitchFamily="66" charset="0"/>
              </a:rPr>
              <a:t>&lt;n; </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a:t>
            </a:r>
            <a:r>
              <a:rPr lang="en-US" altLang="zh-CN" sz="2000" dirty="0">
                <a:solidFill>
                  <a:schemeClr val="hlink"/>
                </a:solidFill>
                <a:latin typeface="Comic Sans MS" panose="030F0902030302020204" pitchFamily="66" charset="0"/>
              </a:rPr>
              <a:t>a</a:t>
            </a:r>
            <a:r>
              <a:rPr lang="en-US" altLang="zh-CN" sz="2000" dirty="0">
                <a:latin typeface="Comic Sans MS" panose="030F0902030302020204" pitchFamily="66" charset="0"/>
              </a:rPr>
              <a:t>[</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zh-CN" altLang="en-US" sz="2000" dirty="0">
                <a:latin typeface="Comic Sans MS" panose="030F0902030302020204" pitchFamily="66" charset="0"/>
              </a:rPr>
              <a:t>程序</a:t>
            </a:r>
            <a:r>
              <a:rPr lang="en-US" altLang="zh-CN" sz="2000" dirty="0">
                <a:latin typeface="Comic Sans MS" panose="030F0902030302020204" pitchFamily="66" charset="0"/>
              </a:rPr>
              <a:t>1-8</a:t>
            </a:r>
            <a:endParaRPr lang="en-US" altLang="zh-CN" sz="2000" dirty="0">
              <a:latin typeface="Comic Sans MS" panose="030F0902030302020204" pitchFamily="66" charset="0"/>
            </a:endParaRPr>
          </a:p>
        </p:txBody>
      </p:sp>
      <p:sp>
        <p:nvSpPr>
          <p:cNvPr id="714758" name="Rectangle 6"/>
          <p:cNvSpPr>
            <a:spLocks noChangeArrowheads="1"/>
          </p:cNvSpPr>
          <p:nvPr/>
        </p:nvSpPr>
        <p:spPr bwMode="auto">
          <a:xfrm>
            <a:off x="4067175" y="1484313"/>
            <a:ext cx="4826000" cy="2447925"/>
          </a:xfrm>
          <a:prstGeom prst="rect">
            <a:avLst/>
          </a:prstGeom>
          <a:solidFill>
            <a:srgbClr val="CCECFF"/>
          </a:solidFill>
          <a:ln w="9525">
            <a:solidFill>
              <a:schemeClr val="tx2"/>
            </a:solidFill>
            <a:miter lim="800000"/>
          </a:ln>
        </p:spPr>
        <p:txBody>
          <a:bodyPr/>
          <a:lstStyle/>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solidFill>
                  <a:schemeClr val="tx2"/>
                </a:solidFill>
                <a:latin typeface="Comic Sans MS" panose="030F0902030302020204" pitchFamily="66" charset="0"/>
              </a:rPr>
              <a:t>T</a:t>
            </a:r>
            <a:r>
              <a:rPr lang="en-US" altLang="zh-CN" sz="2000" dirty="0">
                <a:latin typeface="Comic Sans MS" panose="030F0902030302020204" pitchFamily="66" charset="0"/>
              </a:rPr>
              <a:t> </a:t>
            </a:r>
            <a:r>
              <a:rPr lang="en-US" altLang="zh-CN" sz="2000" dirty="0" err="1">
                <a:solidFill>
                  <a:srgbClr val="FA0691"/>
                </a:solidFill>
                <a:latin typeface="Comic Sans MS" panose="030F0902030302020204" pitchFamily="66" charset="0"/>
              </a:rPr>
              <a:t>Rsum</a:t>
            </a:r>
            <a:r>
              <a:rPr lang="en-US" altLang="zh-CN" sz="2000" dirty="0">
                <a:latin typeface="Comic Sans MS" panose="030F0902030302020204" pitchFamily="66" charset="0"/>
              </a:rPr>
              <a:t>(T </a:t>
            </a:r>
            <a:r>
              <a:rPr lang="en-US" altLang="zh-CN" sz="2000" dirty="0">
                <a:solidFill>
                  <a:schemeClr val="folHlink"/>
                </a:solidFill>
                <a:latin typeface="Comic Sans MS" panose="030F0902030302020204" pitchFamily="66" charset="0"/>
              </a:rPr>
              <a:t>a[],</a:t>
            </a: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a:solidFill>
                  <a:schemeClr val="hlink"/>
                </a:solidFill>
                <a:latin typeface="Comic Sans MS" panose="030F0902030302020204" pitchFamily="66" charset="0"/>
              </a:rPr>
              <a:t>n</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递归计算</a:t>
            </a:r>
            <a:r>
              <a:rPr lang="en-US" altLang="zh-CN" sz="2000" dirty="0">
                <a:latin typeface="Comic Sans MS" panose="030F0902030302020204" pitchFamily="66" charset="0"/>
              </a:rPr>
              <a:t>a[0:n-1]</a:t>
            </a:r>
            <a:r>
              <a:rPr lang="zh-CN" altLang="en-US" sz="2000" dirty="0">
                <a:latin typeface="Comic Sans MS" panose="030F0902030302020204" pitchFamily="66" charset="0"/>
              </a:rPr>
              <a:t>的和</a:t>
            </a:r>
            <a:endParaRPr lang="zh-CN" altLang="en-US"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if (n&gt;0)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a:t>
            </a:r>
            <a:r>
              <a:rPr lang="en-US" altLang="zh-CN" sz="2000" dirty="0" err="1">
                <a:latin typeface="Comic Sans MS" panose="030F0902030302020204" pitchFamily="66" charset="0"/>
              </a:rPr>
              <a:t>Rsum</a:t>
            </a:r>
            <a:r>
              <a:rPr lang="en-US" altLang="zh-CN" sz="2000" dirty="0">
                <a:latin typeface="Comic Sans MS" panose="030F0902030302020204" pitchFamily="66" charset="0"/>
              </a:rPr>
              <a:t>(a,n-1)+a[n-1];</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0;</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zh-CN" altLang="en-US" sz="2000" dirty="0">
                <a:latin typeface="Comic Sans MS" panose="030F0902030302020204" pitchFamily="66" charset="0"/>
              </a:rPr>
              <a:t>程序</a:t>
            </a:r>
            <a:r>
              <a:rPr lang="en-US" altLang="zh-CN" sz="2000" dirty="0">
                <a:latin typeface="Comic Sans MS" panose="030F0902030302020204" pitchFamily="66" charset="0"/>
              </a:rPr>
              <a:t>1-9</a:t>
            </a:r>
            <a:endParaRPr lang="en-US" altLang="zh-CN" sz="2000" dirty="0">
              <a:latin typeface="Comic Sans MS" panose="030F0902030302020204" pitchFamily="66" charset="0"/>
            </a:endParaRPr>
          </a:p>
        </p:txBody>
      </p:sp>
      <p:sp>
        <p:nvSpPr>
          <p:cNvPr id="714756" name="Rectangle 4"/>
          <p:cNvSpPr>
            <a:spLocks noChangeArrowheads="1"/>
          </p:cNvSpPr>
          <p:nvPr/>
        </p:nvSpPr>
        <p:spPr bwMode="auto">
          <a:xfrm>
            <a:off x="4067175" y="3816350"/>
            <a:ext cx="4826000" cy="1700213"/>
          </a:xfrm>
          <a:prstGeom prst="rect">
            <a:avLst/>
          </a:prstGeom>
          <a:solidFill>
            <a:srgbClr val="CCECFF"/>
          </a:solidFill>
          <a:ln w="9525">
            <a:solidFill>
              <a:schemeClr val="tx2"/>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solidFill>
                  <a:schemeClr val="tx2"/>
                </a:solidFill>
                <a:latin typeface="Comic Sans MS" panose="030F0902030302020204" pitchFamily="66" charset="0"/>
              </a:rPr>
              <a:t>int</a:t>
            </a:r>
            <a:r>
              <a:rPr lang="en-US" altLang="zh-CN" sz="2000">
                <a:latin typeface="Comic Sans MS" panose="030F0902030302020204" pitchFamily="66" charset="0"/>
              </a:rPr>
              <a:t> </a:t>
            </a:r>
            <a:r>
              <a:rPr lang="en-US" altLang="zh-CN" sz="2000">
                <a:solidFill>
                  <a:srgbClr val="FA0691"/>
                </a:solidFill>
                <a:latin typeface="Comic Sans MS" panose="030F0902030302020204" pitchFamily="66" charset="0"/>
              </a:rPr>
              <a:t>Factorial</a:t>
            </a:r>
            <a:r>
              <a:rPr lang="en-US" altLang="zh-CN" sz="2000">
                <a:latin typeface="Comic Sans MS" panose="030F0902030302020204" pitchFamily="66" charset="0"/>
              </a:rPr>
              <a:t>(</a:t>
            </a:r>
            <a:r>
              <a:rPr lang="en-US" altLang="zh-CN" sz="2000">
                <a:solidFill>
                  <a:schemeClr val="tx2"/>
                </a:solidFill>
                <a:latin typeface="Comic Sans MS" panose="030F0902030302020204" pitchFamily="66" charset="0"/>
              </a:rPr>
              <a:t>int</a:t>
            </a:r>
            <a:r>
              <a:rPr lang="en-US" altLang="zh-CN" sz="2000">
                <a:latin typeface="Comic Sans MS" panose="030F0902030302020204" pitchFamily="66" charset="0"/>
              </a:rPr>
              <a:t> </a:t>
            </a:r>
            <a:r>
              <a:rPr lang="en-US" altLang="zh-CN" sz="2000">
                <a:solidFill>
                  <a:schemeClr val="hlink"/>
                </a:solidFill>
                <a:latin typeface="Comic Sans MS" panose="030F0902030302020204" pitchFamily="66" charset="0"/>
              </a:rPr>
              <a:t>n</a:t>
            </a:r>
            <a:r>
              <a:rPr lang="en-US" altLang="zh-CN" sz="2000">
                <a:latin typeface="Comic Sans MS" panose="030F0902030302020204" pitchFamily="66" charset="0"/>
              </a:rPr>
              <a: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递归计算</a:t>
            </a:r>
            <a:r>
              <a:rPr lang="en-US" altLang="zh-CN" sz="2000">
                <a:latin typeface="Comic Sans MS" panose="030F0902030302020204" pitchFamily="66" charset="0"/>
              </a:rPr>
              <a:t>n!</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if (n &lt;=1)  return 1;</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else return n* Factorial(n-1);</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zh-CN" altLang="en-US" sz="2000">
                <a:latin typeface="Comic Sans MS" panose="030F0902030302020204" pitchFamily="66" charset="0"/>
              </a:rPr>
              <a:t>程序</a:t>
            </a:r>
            <a:r>
              <a:rPr lang="en-US" altLang="zh-CN" sz="2000">
                <a:latin typeface="Comic Sans MS" panose="030F0902030302020204" pitchFamily="66" charset="0"/>
              </a:rPr>
              <a:t>1-7</a:t>
            </a:r>
            <a:endParaRPr lang="en-US" altLang="zh-CN"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4757"/>
                                        </p:tgtEl>
                                        <p:attrNameLst>
                                          <p:attrName>style.visibility</p:attrName>
                                        </p:attrNameLst>
                                      </p:cBhvr>
                                      <p:to>
                                        <p:strVal val="visible"/>
                                      </p:to>
                                    </p:set>
                                    <p:anim calcmode="lin" valueType="num">
                                      <p:cBhvr additive="base">
                                        <p:cTn id="7" dur="500" fill="hold"/>
                                        <p:tgtEl>
                                          <p:spTgt spid="714757"/>
                                        </p:tgtEl>
                                        <p:attrNameLst>
                                          <p:attrName>ppt_x</p:attrName>
                                        </p:attrNameLst>
                                      </p:cBhvr>
                                      <p:tavLst>
                                        <p:tav tm="0">
                                          <p:val>
                                            <p:strVal val="#ppt_x"/>
                                          </p:val>
                                        </p:tav>
                                        <p:tav tm="100000">
                                          <p:val>
                                            <p:strVal val="#ppt_x"/>
                                          </p:val>
                                        </p:tav>
                                      </p:tavLst>
                                    </p:anim>
                                    <p:anim calcmode="lin" valueType="num">
                                      <p:cBhvr additive="base">
                                        <p:cTn id="8" dur="500" fill="hold"/>
                                        <p:tgtEl>
                                          <p:spTgt spid="7147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4755">
                                            <p:txEl>
                                              <p:pRg st="0" end="0"/>
                                            </p:txEl>
                                          </p:spTgt>
                                        </p:tgtEl>
                                        <p:attrNameLst>
                                          <p:attrName>style.visibility</p:attrName>
                                        </p:attrNameLst>
                                      </p:cBhvr>
                                      <p:to>
                                        <p:strVal val="visible"/>
                                      </p:to>
                                    </p:set>
                                    <p:anim calcmode="lin" valueType="num">
                                      <p:cBhvr additive="base">
                                        <p:cTn id="13" dur="500" fill="hold"/>
                                        <p:tgtEl>
                                          <p:spTgt spid="7147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4758"/>
                                        </p:tgtEl>
                                        <p:attrNameLst>
                                          <p:attrName>style.visibility</p:attrName>
                                        </p:attrNameLst>
                                      </p:cBhvr>
                                      <p:to>
                                        <p:strVal val="visible"/>
                                      </p:to>
                                    </p:set>
                                    <p:anim calcmode="lin" valueType="num">
                                      <p:cBhvr additive="base">
                                        <p:cTn id="19" dur="500" fill="hold"/>
                                        <p:tgtEl>
                                          <p:spTgt spid="714758"/>
                                        </p:tgtEl>
                                        <p:attrNameLst>
                                          <p:attrName>ppt_x</p:attrName>
                                        </p:attrNameLst>
                                      </p:cBhvr>
                                      <p:tavLst>
                                        <p:tav tm="0">
                                          <p:val>
                                            <p:strVal val="1+#ppt_w/2"/>
                                          </p:val>
                                        </p:tav>
                                        <p:tav tm="100000">
                                          <p:val>
                                            <p:strVal val="#ppt_x"/>
                                          </p:val>
                                        </p:tav>
                                      </p:tavLst>
                                    </p:anim>
                                    <p:anim calcmode="lin" valueType="num">
                                      <p:cBhvr additive="base">
                                        <p:cTn id="20" dur="500" fill="hold"/>
                                        <p:tgtEl>
                                          <p:spTgt spid="7147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4755">
                                            <p:txEl>
                                              <p:pRg st="1" end="1"/>
                                            </p:txEl>
                                          </p:spTgt>
                                        </p:tgtEl>
                                        <p:attrNameLst>
                                          <p:attrName>style.visibility</p:attrName>
                                        </p:attrNameLst>
                                      </p:cBhvr>
                                      <p:to>
                                        <p:strVal val="visible"/>
                                      </p:to>
                                    </p:set>
                                    <p:anim calcmode="lin" valueType="num">
                                      <p:cBhvr additive="base">
                                        <p:cTn id="25" dur="500" fill="hold"/>
                                        <p:tgtEl>
                                          <p:spTgt spid="71475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4756"/>
                                        </p:tgtEl>
                                        <p:attrNameLst>
                                          <p:attrName>style.visibility</p:attrName>
                                        </p:attrNameLst>
                                      </p:cBhvr>
                                      <p:to>
                                        <p:strVal val="visible"/>
                                      </p:to>
                                    </p:set>
                                    <p:anim calcmode="lin" valueType="num">
                                      <p:cBhvr additive="base">
                                        <p:cTn id="31" dur="500" fill="hold"/>
                                        <p:tgtEl>
                                          <p:spTgt spid="714756"/>
                                        </p:tgtEl>
                                        <p:attrNameLst>
                                          <p:attrName>ppt_x</p:attrName>
                                        </p:attrNameLst>
                                      </p:cBhvr>
                                      <p:tavLst>
                                        <p:tav tm="0">
                                          <p:val>
                                            <p:strVal val="1+#ppt_w/2"/>
                                          </p:val>
                                        </p:tav>
                                        <p:tav tm="100000">
                                          <p:val>
                                            <p:strVal val="#ppt_x"/>
                                          </p:val>
                                        </p:tav>
                                      </p:tavLst>
                                    </p:anim>
                                    <p:anim calcmode="lin" valueType="num">
                                      <p:cBhvr additive="base">
                                        <p:cTn id="32" dur="500" fill="hold"/>
                                        <p:tgtEl>
                                          <p:spTgt spid="7147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4755">
                                            <p:txEl>
                                              <p:pRg st="2" end="2"/>
                                            </p:txEl>
                                          </p:spTgt>
                                        </p:tgtEl>
                                        <p:attrNameLst>
                                          <p:attrName>style.visibility</p:attrName>
                                        </p:attrNameLst>
                                      </p:cBhvr>
                                      <p:to>
                                        <p:strVal val="visible"/>
                                      </p:to>
                                    </p:set>
                                    <p:anim calcmode="lin" valueType="num">
                                      <p:cBhvr additive="base">
                                        <p:cTn id="37" dur="500" fill="hold"/>
                                        <p:tgtEl>
                                          <p:spTgt spid="714755">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47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7" grpId="0" animBg="1"/>
      <p:bldP spid="714758" grpId="0" animBg="1"/>
      <p:bldP spid="7147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p:spPr>
        <p:txBody>
          <a:bodyPr/>
          <a:lstStyle/>
          <a:p>
            <a:fld id="{92AE1C98-8D4A-4E51-8E14-1725F84C5E31}" type="datetime7">
              <a:rPr lang="zh-CN" altLang="en-US"/>
            </a:fld>
            <a:endParaRPr lang="en-US" altLang="zh-CN"/>
          </a:p>
        </p:txBody>
      </p:sp>
      <p:sp>
        <p:nvSpPr>
          <p:cNvPr id="28675" name="灯片编号占位符 3"/>
          <p:cNvSpPr>
            <a:spLocks noGrp="1"/>
          </p:cNvSpPr>
          <p:nvPr>
            <p:ph type="sldNum" sz="quarter" idx="12"/>
          </p:nvPr>
        </p:nvSpPr>
        <p:spPr>
          <a:noFill/>
        </p:spPr>
        <p:txBody>
          <a:bodyPr/>
          <a:lstStyle/>
          <a:p>
            <a:fld id="{C0715582-1EEA-4098-9533-0BD70F061DEE}" type="slidenum">
              <a:rPr lang="zh-CN" altLang="en-US"/>
            </a:fld>
            <a:endParaRPr lang="en-US" altLang="zh-CN"/>
          </a:p>
        </p:txBody>
      </p:sp>
      <p:sp>
        <p:nvSpPr>
          <p:cNvPr id="28676" name="Rectangle 2"/>
          <p:cNvSpPr>
            <a:spLocks noGrp="1" noChangeArrowheads="1"/>
          </p:cNvSpPr>
          <p:nvPr>
            <p:ph type="title" idx="4294967295"/>
          </p:nvPr>
        </p:nvSpPr>
        <p:spPr/>
        <p:txBody>
          <a:bodyPr anchor="t"/>
          <a:lstStyle/>
          <a:p>
            <a:pPr eaLnBrk="1" hangingPunct="1"/>
            <a:r>
              <a:rPr lang="zh-CN" altLang="en-US">
                <a:latin typeface="Times New Roman" panose="02020503050405090304" pitchFamily="18" charset="0"/>
                <a:ea typeface="宋体" panose="02010600030101010101" pitchFamily="2" charset="-122"/>
              </a:rPr>
              <a:t>空间复杂度小结</a:t>
            </a:r>
            <a:endParaRPr lang="zh-CN" altLang="en-US">
              <a:latin typeface="Times New Roman" panose="02020503050405090304" pitchFamily="18" charset="0"/>
              <a:ea typeface="宋体" panose="02010600030101010101" pitchFamily="2" charset="-122"/>
            </a:endParaRPr>
          </a:p>
        </p:txBody>
      </p:sp>
      <p:sp>
        <p:nvSpPr>
          <p:cNvPr id="28677" name="Rectangle 3"/>
          <p:cNvSpPr>
            <a:spLocks noGrp="1" noChangeArrowheads="1"/>
          </p:cNvSpPr>
          <p:nvPr>
            <p:ph type="body" idx="4294967295"/>
          </p:nvPr>
        </p:nvSpPr>
        <p:spPr>
          <a:xfrm>
            <a:off x="468313" y="1196975"/>
            <a:ext cx="8229600" cy="5111750"/>
          </a:xfrm>
        </p:spPr>
        <p:txBody>
          <a:bodyPr/>
          <a:lstStyle/>
          <a:p>
            <a:pPr algn="just" eaLnBrk="1" hangingPunct="1"/>
            <a:r>
              <a:rPr lang="zh-CN" altLang="en-US" dirty="0">
                <a:latin typeface="Times New Roman" panose="02020503050405090304" pitchFamily="18" charset="0"/>
                <a:ea typeface="宋体" panose="02010600030101010101" pitchFamily="2" charset="-122"/>
              </a:rPr>
              <a:t>对非递归算法</a:t>
            </a:r>
            <a:endParaRPr lang="zh-CN" altLang="en-US" dirty="0">
              <a:latin typeface="Times New Roman" panose="02020503050405090304" pitchFamily="18" charset="0"/>
              <a:ea typeface="宋体" panose="02010600030101010101" pitchFamily="2" charset="-122"/>
            </a:endParaRPr>
          </a:p>
          <a:p>
            <a:pPr marL="669925" lvl="1" indent="-325755" algn="just" eaLnBrk="1" hangingPunct="1"/>
            <a:r>
              <a:rPr lang="zh-CN" altLang="en-US" dirty="0">
                <a:latin typeface="Times New Roman" panose="02020503050405090304" pitchFamily="18" charset="0"/>
                <a:ea typeface="宋体" panose="02010600030101010101" pitchFamily="2" charset="-122"/>
              </a:rPr>
              <a:t>分析与实例特征有关的数据结构的大小</a:t>
            </a:r>
            <a:endParaRPr lang="zh-CN" altLang="en-US"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ea typeface="宋体" panose="02010600030101010101" pitchFamily="2" charset="-122"/>
              </a:rPr>
              <a:t>复合变量</a:t>
            </a:r>
            <a:endParaRPr lang="en-US" altLang="zh-CN" dirty="0">
              <a:ea typeface="宋体" panose="02010600030101010101" pitchFamily="2" charset="-122"/>
            </a:endParaRPr>
          </a:p>
          <a:p>
            <a:pPr marL="1022350" lvl="2" indent="-351155" algn="just" eaLnBrk="1" hangingPunct="1"/>
            <a:r>
              <a:rPr lang="zh-CN" altLang="en-US" dirty="0">
                <a:ea typeface="宋体" panose="02010600030101010101" pitchFamily="2" charset="-122"/>
              </a:rPr>
              <a:t>动态空间分配</a:t>
            </a:r>
            <a:endParaRPr lang="zh-CN" altLang="en-US" dirty="0">
              <a:ea typeface="宋体" panose="02010600030101010101" pitchFamily="2" charset="-122"/>
            </a:endParaRPr>
          </a:p>
          <a:p>
            <a:pPr algn="just" eaLnBrk="1" hangingPunct="1"/>
            <a:r>
              <a:rPr lang="zh-CN" altLang="en-US" dirty="0">
                <a:latin typeface="Times New Roman" panose="02020503050405090304" pitchFamily="18" charset="0"/>
                <a:ea typeface="宋体" panose="02010600030101010101" pitchFamily="2" charset="-122"/>
              </a:rPr>
              <a:t>对递归算法</a:t>
            </a:r>
            <a:endParaRPr lang="zh-CN" altLang="en-US" dirty="0">
              <a:latin typeface="Times New Roman" panose="02020503050405090304" pitchFamily="18" charset="0"/>
              <a:ea typeface="宋体" panose="02010600030101010101" pitchFamily="2" charset="-122"/>
            </a:endParaRPr>
          </a:p>
          <a:p>
            <a:pPr marL="669925" lvl="1" indent="-325755" algn="just" eaLnBrk="1" hangingPunct="1"/>
            <a:r>
              <a:rPr lang="zh-CN" altLang="en-US" dirty="0">
                <a:latin typeface="Times New Roman" panose="02020503050405090304" pitchFamily="18" charset="0"/>
                <a:ea typeface="宋体" panose="02010600030101010101" pitchFamily="2" charset="-122"/>
              </a:rPr>
              <a:t>还要分析递归调用的深度和实例特征的关系</a:t>
            </a:r>
            <a:endParaRPr lang="zh-CN" altLang="en-US"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latin typeface="Times New Roman" panose="02020503050405090304" pitchFamily="18" charset="0"/>
                <a:ea typeface="宋体" panose="02010600030101010101" pitchFamily="2" charset="-122"/>
              </a:rPr>
              <a:t>复合变量 </a:t>
            </a:r>
            <a:endParaRPr lang="en-US" altLang="zh-CN"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ea typeface="宋体" panose="02010600030101010101" pitchFamily="2" charset="-122"/>
              </a:rPr>
              <a:t>动态空间分配</a:t>
            </a:r>
            <a:endParaRPr lang="en-US" altLang="zh-CN"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latin typeface="Times New Roman" panose="02020503050405090304" pitchFamily="18" charset="0"/>
                <a:ea typeface="宋体" panose="02010600030101010101" pitchFamily="2" charset="-122"/>
              </a:rPr>
              <a:t>环境栈地址</a:t>
            </a:r>
            <a:endParaRPr lang="zh-CN" altLang="en-US"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latin typeface="Times New Roman" panose="02020503050405090304" pitchFamily="18" charset="0"/>
                <a:ea typeface="宋体" panose="02010600030101010101" pitchFamily="2" charset="-122"/>
              </a:rPr>
              <a:t>参数变量</a:t>
            </a:r>
            <a:r>
              <a:rPr lang="en-US" altLang="zh-CN" dirty="0">
                <a:latin typeface="Times New Roman" panose="02020503050405090304" pitchFamily="18" charset="0"/>
                <a:ea typeface="宋体" panose="02010600030101010101" pitchFamily="2" charset="-122"/>
              </a:rPr>
              <a:t>(</a:t>
            </a:r>
            <a:r>
              <a:rPr lang="zh-CN" altLang="en-US" dirty="0">
                <a:latin typeface="Times New Roman" panose="02020503050405090304" pitchFamily="18" charset="0"/>
                <a:ea typeface="宋体" panose="02010600030101010101" pitchFamily="2" charset="-122"/>
              </a:rPr>
              <a:t>类型、地址</a:t>
            </a:r>
            <a:r>
              <a:rPr lang="en-US" altLang="zh-CN" dirty="0">
                <a:latin typeface="Times New Roman" panose="02020503050405090304" pitchFamily="18" charset="0"/>
                <a:ea typeface="宋体" panose="02010600030101010101" pitchFamily="2" charset="-122"/>
              </a:rPr>
              <a:t>)</a:t>
            </a:r>
            <a:endParaRPr lang="en-US" altLang="zh-CN"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latin typeface="Times New Roman" panose="02020503050405090304" pitchFamily="18" charset="0"/>
                <a:ea typeface="宋体" panose="02010600030101010101" pitchFamily="2" charset="-122"/>
              </a:rPr>
              <a:t>递归深度</a:t>
            </a:r>
            <a:endParaRPr lang="zh-CN" altLang="en-US" dirty="0">
              <a:latin typeface="Times New Roman" panose="02020503050405090304" pitchFamily="18" charset="0"/>
              <a:ea typeface="宋体" panose="02010600030101010101" pitchFamily="2" charset="-122"/>
            </a:endParaRPr>
          </a:p>
          <a:p>
            <a:pPr marL="1022350" lvl="2" indent="-351155" algn="just" eaLnBrk="1" hangingPunct="1"/>
            <a:endParaRPr lang="zh-CN" altLang="en-US" dirty="0">
              <a:latin typeface="Times New Roman" panose="0202050305040509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4"/>
          <p:cNvSpPr>
            <a:spLocks noGrp="1"/>
          </p:cNvSpPr>
          <p:nvPr>
            <p:ph type="dt" sz="quarter" idx="10"/>
          </p:nvPr>
        </p:nvSpPr>
        <p:spPr>
          <a:noFill/>
        </p:spPr>
        <p:txBody>
          <a:bodyPr/>
          <a:lstStyle/>
          <a:p>
            <a:fld id="{9198E7C9-3FB2-4ED5-AC1F-461712C8B594}" type="datetime7">
              <a:rPr lang="zh-CN" altLang="en-US"/>
            </a:fld>
            <a:endParaRPr lang="en-US" altLang="zh-CN"/>
          </a:p>
        </p:txBody>
      </p:sp>
      <p:sp>
        <p:nvSpPr>
          <p:cNvPr id="29699" name="灯片编号占位符 6"/>
          <p:cNvSpPr>
            <a:spLocks noGrp="1"/>
          </p:cNvSpPr>
          <p:nvPr>
            <p:ph type="sldNum" sz="quarter" idx="12"/>
          </p:nvPr>
        </p:nvSpPr>
        <p:spPr>
          <a:noFill/>
        </p:spPr>
        <p:txBody>
          <a:bodyPr/>
          <a:lstStyle/>
          <a:p>
            <a:fld id="{72009B1F-983C-4805-828F-971B70884CA7}" type="slidenum">
              <a:rPr lang="zh-CN" altLang="en-US"/>
            </a:fld>
            <a:endParaRPr lang="en-US" altLang="zh-CN"/>
          </a:p>
        </p:txBody>
      </p:sp>
      <p:sp>
        <p:nvSpPr>
          <p:cNvPr id="2970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en-US" altLang="zh-CN">
              <a:ea typeface="宋体" panose="02010600030101010101" pitchFamily="2" charset="-122"/>
            </a:endParaRPr>
          </a:p>
        </p:txBody>
      </p:sp>
      <p:sp>
        <p:nvSpPr>
          <p:cNvPr id="716803" name="Rectangle 3"/>
          <p:cNvSpPr>
            <a:spLocks noGrp="1" noChangeArrowheads="1"/>
          </p:cNvSpPr>
          <p:nvPr>
            <p:ph type="body" sz="half" idx="1"/>
          </p:nvPr>
        </p:nvSpPr>
        <p:spPr>
          <a:xfrm>
            <a:off x="395288" y="1423988"/>
            <a:ext cx="8424862" cy="5173662"/>
          </a:xfrm>
        </p:spPr>
        <p:txBody>
          <a:bodyPr/>
          <a:lstStyle/>
          <a:p>
            <a:pPr eaLnBrk="1" hangingPunct="1">
              <a:lnSpc>
                <a:spcPct val="110000"/>
              </a:lnSpc>
            </a:pPr>
            <a:r>
              <a:rPr lang="zh-CN" altLang="en-US" sz="2800">
                <a:latin typeface="Comic Sans MS" panose="030F0902030302020204" pitchFamily="66" charset="0"/>
                <a:ea typeface="宋体" panose="02010600030101010101" pitchFamily="2" charset="-122"/>
              </a:rPr>
              <a:t>时间复杂性</a:t>
            </a:r>
            <a:r>
              <a:rPr lang="en-US" altLang="zh-CN" sz="2800">
                <a:latin typeface="Comic Sans MS" panose="030F0902030302020204" pitchFamily="66" charset="0"/>
                <a:ea typeface="宋体" panose="02010600030101010101" pitchFamily="2" charset="-122"/>
              </a:rPr>
              <a:t>(time complexity) </a:t>
            </a:r>
            <a:r>
              <a:rPr lang="zh-CN" altLang="en-US" sz="2800">
                <a:latin typeface="Comic Sans MS" panose="030F0902030302020204" pitchFamily="66" charset="0"/>
                <a:ea typeface="宋体" panose="02010600030101010101" pitchFamily="2" charset="-122"/>
              </a:rPr>
              <a:t>：运行完该程序所需要的时间。</a:t>
            </a:r>
            <a:endParaRPr lang="zh-CN" altLang="en-US" sz="2800">
              <a:latin typeface="Comic Sans MS" panose="030F0902030302020204" pitchFamily="66" charset="0"/>
              <a:ea typeface="宋体" panose="02010600030101010101" pitchFamily="2" charset="-122"/>
            </a:endParaRPr>
          </a:p>
          <a:p>
            <a:pPr lvl="1" eaLnBrk="1" hangingPunct="1">
              <a:lnSpc>
                <a:spcPct val="110000"/>
              </a:lnSpc>
            </a:pPr>
            <a:r>
              <a:rPr lang="zh-CN" altLang="en-US" sz="2300">
                <a:latin typeface="Comic Sans MS" panose="030F0902030302020204" pitchFamily="66" charset="0"/>
                <a:ea typeface="宋体" panose="02010600030101010101" pitchFamily="2" charset="-122"/>
              </a:rPr>
              <a:t>程序运行</a:t>
            </a:r>
            <a:r>
              <a:rPr lang="zh-CN" altLang="en-US" sz="2300">
                <a:solidFill>
                  <a:srgbClr val="FF0000"/>
                </a:solidFill>
                <a:latin typeface="Comic Sans MS" panose="030F0902030302020204" pitchFamily="66" charset="0"/>
                <a:ea typeface="宋体" panose="02010600030101010101" pitchFamily="2" charset="-122"/>
              </a:rPr>
              <a:t>时间的上限的要求</a:t>
            </a:r>
            <a:r>
              <a:rPr lang="zh-CN" altLang="en-US" sz="2300">
                <a:latin typeface="Comic Sans MS" panose="030F0902030302020204" pitchFamily="66" charset="0"/>
                <a:ea typeface="宋体" panose="02010600030101010101" pitchFamily="2" charset="-122"/>
              </a:rPr>
              <a:t>，一旦达到时间上限，程序将被强制结束。</a:t>
            </a:r>
            <a:endParaRPr lang="zh-CN" altLang="en-US" sz="2300">
              <a:latin typeface="Comic Sans MS" panose="030F0902030302020204" pitchFamily="66" charset="0"/>
              <a:ea typeface="宋体" panose="02010600030101010101" pitchFamily="2" charset="-122"/>
            </a:endParaRPr>
          </a:p>
          <a:p>
            <a:pPr lvl="1" eaLnBrk="1" hangingPunct="1">
              <a:lnSpc>
                <a:spcPct val="110000"/>
              </a:lnSpc>
            </a:pPr>
            <a:r>
              <a:rPr lang="zh-CN" altLang="en-US" sz="2300">
                <a:latin typeface="Comic Sans MS" panose="030F0902030302020204" pitchFamily="66" charset="0"/>
                <a:ea typeface="宋体" panose="02010600030101010101" pitchFamily="2" charset="-122"/>
              </a:rPr>
              <a:t>满意的</a:t>
            </a:r>
            <a:r>
              <a:rPr lang="zh-CN" altLang="en-US" sz="2300">
                <a:solidFill>
                  <a:srgbClr val="FF0000"/>
                </a:solidFill>
                <a:latin typeface="Comic Sans MS" panose="030F0902030302020204" pitchFamily="66" charset="0"/>
                <a:ea typeface="宋体" panose="02010600030101010101" pitchFamily="2" charset="-122"/>
              </a:rPr>
              <a:t>实时响应</a:t>
            </a:r>
            <a:r>
              <a:rPr lang="zh-CN" altLang="en-US" sz="2300">
                <a:latin typeface="Comic Sans MS" panose="030F0902030302020204" pitchFamily="66" charset="0"/>
                <a:ea typeface="宋体" panose="02010600030101010101" pitchFamily="2" charset="-122"/>
              </a:rPr>
              <a:t>。如交互程序、通讯程序。</a:t>
            </a:r>
            <a:endParaRPr lang="zh-CN" altLang="en-US" sz="2300">
              <a:latin typeface="Comic Sans MS" panose="030F0902030302020204" pitchFamily="66" charset="0"/>
              <a:ea typeface="宋体" panose="02010600030101010101" pitchFamily="2" charset="-122"/>
            </a:endParaRPr>
          </a:p>
          <a:p>
            <a:pPr lvl="1" eaLnBrk="1" hangingPunct="1">
              <a:lnSpc>
                <a:spcPct val="110000"/>
              </a:lnSpc>
            </a:pPr>
            <a:r>
              <a:rPr lang="zh-CN" altLang="en-US" sz="2300">
                <a:latin typeface="Comic Sans MS" panose="030F0902030302020204" pitchFamily="66" charset="0"/>
                <a:ea typeface="宋体" panose="02010600030101010101" pitchFamily="2" charset="-122"/>
              </a:rPr>
              <a:t>多种可选的方案解决同一问题的选择依据。</a:t>
            </a:r>
            <a:endParaRPr lang="zh-CN" altLang="en-US" sz="23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 calcmode="lin" valueType="num">
                                      <p:cBhvr additive="base">
                                        <p:cTn id="7" dur="500" fill="hold"/>
                                        <p:tgtEl>
                                          <p:spTgt spid="716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03">
                                            <p:txEl>
                                              <p:pRg st="1" end="1"/>
                                            </p:txEl>
                                          </p:spTgt>
                                        </p:tgtEl>
                                        <p:attrNameLst>
                                          <p:attrName>style.visibility</p:attrName>
                                        </p:attrNameLst>
                                      </p:cBhvr>
                                      <p:to>
                                        <p:strVal val="visible"/>
                                      </p:to>
                                    </p:set>
                                    <p:anim calcmode="lin" valueType="num">
                                      <p:cBhvr additive="base">
                                        <p:cTn id="13" dur="500" fill="hold"/>
                                        <p:tgtEl>
                                          <p:spTgt spid="7168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03">
                                            <p:txEl>
                                              <p:pRg st="2" end="2"/>
                                            </p:txEl>
                                          </p:spTgt>
                                        </p:tgtEl>
                                        <p:attrNameLst>
                                          <p:attrName>style.visibility</p:attrName>
                                        </p:attrNameLst>
                                      </p:cBhvr>
                                      <p:to>
                                        <p:strVal val="visible"/>
                                      </p:to>
                                    </p:set>
                                    <p:anim calcmode="lin" valueType="num">
                                      <p:cBhvr additive="base">
                                        <p:cTn id="19" dur="500" fill="hold"/>
                                        <p:tgtEl>
                                          <p:spTgt spid="7168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6803">
                                            <p:txEl>
                                              <p:pRg st="3" end="3"/>
                                            </p:txEl>
                                          </p:spTgt>
                                        </p:tgtEl>
                                        <p:attrNameLst>
                                          <p:attrName>style.visibility</p:attrName>
                                        </p:attrNameLst>
                                      </p:cBhvr>
                                      <p:to>
                                        <p:strVal val="visible"/>
                                      </p:to>
                                    </p:set>
                                    <p:anim calcmode="lin" valueType="num">
                                      <p:cBhvr additive="base">
                                        <p:cTn id="25" dur="500" fill="hold"/>
                                        <p:tgtEl>
                                          <p:spTgt spid="7168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4"/>
          <p:cNvSpPr>
            <a:spLocks noGrp="1"/>
          </p:cNvSpPr>
          <p:nvPr>
            <p:ph type="dt" sz="quarter" idx="10"/>
          </p:nvPr>
        </p:nvSpPr>
        <p:spPr>
          <a:noFill/>
        </p:spPr>
        <p:txBody>
          <a:bodyPr/>
          <a:lstStyle/>
          <a:p>
            <a:fld id="{678E0B27-A5B1-4EDC-9643-A847AD6E6ACB}" type="datetime7">
              <a:rPr lang="zh-CN" altLang="en-US"/>
            </a:fld>
            <a:endParaRPr lang="en-US" altLang="zh-CN"/>
          </a:p>
        </p:txBody>
      </p:sp>
      <p:sp>
        <p:nvSpPr>
          <p:cNvPr id="30723" name="灯片编号占位符 6"/>
          <p:cNvSpPr>
            <a:spLocks noGrp="1"/>
          </p:cNvSpPr>
          <p:nvPr>
            <p:ph type="sldNum" sz="quarter" idx="12"/>
          </p:nvPr>
        </p:nvSpPr>
        <p:spPr>
          <a:noFill/>
        </p:spPr>
        <p:txBody>
          <a:bodyPr/>
          <a:lstStyle/>
          <a:p>
            <a:fld id="{4C92EA66-38E8-43A1-B709-CF930904C029}" type="slidenum">
              <a:rPr lang="zh-CN" altLang="en-US"/>
            </a:fld>
            <a:endParaRPr lang="en-US" altLang="zh-CN"/>
          </a:p>
        </p:txBody>
      </p:sp>
      <p:sp>
        <p:nvSpPr>
          <p:cNvPr id="3072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18851" name="Rectangle 3"/>
          <p:cNvSpPr>
            <a:spLocks noGrp="1" noChangeArrowheads="1"/>
          </p:cNvSpPr>
          <p:nvPr>
            <p:ph type="body" sz="half" idx="1"/>
          </p:nvPr>
        </p:nvSpPr>
        <p:spPr>
          <a:xfrm>
            <a:off x="395288" y="1484313"/>
            <a:ext cx="8335962" cy="4098925"/>
          </a:xfrm>
        </p:spPr>
        <p:txBody>
          <a:bodyPr/>
          <a:lstStyle/>
          <a:p>
            <a:pPr eaLnBrk="1" hangingPunct="1"/>
            <a:r>
              <a:rPr lang="en-US" altLang="zh-CN" dirty="0">
                <a:latin typeface="Comic Sans MS" panose="030F0902030302020204" pitchFamily="66" charset="0"/>
                <a:ea typeface="宋体" panose="02010600030101010101" pitchFamily="2" charset="-122"/>
              </a:rPr>
              <a:t>2. </a:t>
            </a:r>
            <a:r>
              <a:rPr lang="zh-CN" altLang="en-US" dirty="0">
                <a:latin typeface="Comic Sans MS" panose="030F0902030302020204" pitchFamily="66" charset="0"/>
                <a:ea typeface="宋体" panose="02010600030101010101" pitchFamily="2" charset="-122"/>
              </a:rPr>
              <a:t>时间复杂度的组成</a:t>
            </a:r>
            <a:endParaRPr lang="zh-CN" altLang="en-US" dirty="0">
              <a:latin typeface="Comic Sans MS" panose="030F0902030302020204" pitchFamily="66" charset="0"/>
              <a:ea typeface="宋体" panose="02010600030101010101" pitchFamily="2" charset="-122"/>
            </a:endParaRPr>
          </a:p>
          <a:p>
            <a:pPr lvl="1" eaLnBrk="1" hangingPunct="1"/>
            <a:r>
              <a:rPr lang="zh-CN" altLang="en-US" sz="2800" dirty="0">
                <a:latin typeface="Comic Sans MS" panose="030F0902030302020204" pitchFamily="66" charset="0"/>
                <a:ea typeface="宋体" panose="02010600030101010101" pitchFamily="2" charset="-122"/>
              </a:rPr>
              <a:t>影响一个程序空间复杂性的因素也都能影响程序的时间复杂性。</a:t>
            </a:r>
            <a:endParaRPr lang="zh-CN" altLang="en-US" sz="2800" dirty="0">
              <a:latin typeface="Comic Sans MS" panose="030F0902030302020204" pitchFamily="66" charset="0"/>
              <a:ea typeface="宋体" panose="02010600030101010101" pitchFamily="2" charset="-122"/>
            </a:endParaRPr>
          </a:p>
          <a:p>
            <a:pPr lvl="1" eaLnBrk="1" hangingPunct="1"/>
            <a:r>
              <a:rPr lang="en-US" altLang="zh-CN" sz="2800" dirty="0">
                <a:latin typeface="Comic Sans MS" panose="030F0902030302020204" pitchFamily="66" charset="0"/>
                <a:ea typeface="宋体" panose="02010600030101010101" pitchFamily="2" charset="-122"/>
              </a:rPr>
              <a:t>T(P)=</a:t>
            </a:r>
            <a:r>
              <a:rPr lang="zh-CN" altLang="en-US" sz="2800" dirty="0">
                <a:latin typeface="Comic Sans MS" panose="030F0902030302020204" pitchFamily="66" charset="0"/>
                <a:ea typeface="宋体" panose="02010600030101010101" pitchFamily="2" charset="-122"/>
              </a:rPr>
              <a:t>编译时间</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运行时间。编译时间和实例特征无关；关注的程序</a:t>
            </a:r>
            <a:r>
              <a:rPr lang="zh-CN" altLang="en-US" sz="2800" dirty="0">
                <a:solidFill>
                  <a:srgbClr val="FF0000"/>
                </a:solidFill>
                <a:latin typeface="Comic Sans MS" panose="030F0902030302020204" pitchFamily="66" charset="0"/>
                <a:ea typeface="宋体" panose="02010600030101010101" pitchFamily="2" charset="-122"/>
              </a:rPr>
              <a:t>运行时间</a:t>
            </a:r>
            <a:r>
              <a:rPr lang="zh-CN" altLang="en-US" sz="2800" dirty="0">
                <a:latin typeface="Comic Sans MS" panose="030F0902030302020204" pitchFamily="66" charset="0"/>
                <a:ea typeface="宋体" panose="02010600030101010101" pitchFamily="2" charset="-122"/>
              </a:rPr>
              <a:t>，记做</a:t>
            </a:r>
            <a:r>
              <a:rPr lang="en-US" altLang="zh-CN" sz="2800" dirty="0" err="1">
                <a:latin typeface="Comic Sans MS" panose="030F0902030302020204" pitchFamily="66" charset="0"/>
                <a:ea typeface="宋体" panose="02010600030101010101" pitchFamily="2" charset="-122"/>
              </a:rPr>
              <a:t>t</a:t>
            </a:r>
            <a:r>
              <a:rPr lang="en-US" altLang="zh-CN" sz="2800" baseline="-25000" dirty="0" err="1">
                <a:latin typeface="Comic Sans MS" panose="030F0902030302020204" pitchFamily="66" charset="0"/>
                <a:ea typeface="宋体" panose="02010600030101010101" pitchFamily="2" charset="-122"/>
              </a:rPr>
              <a:t>p</a:t>
            </a:r>
            <a:r>
              <a:rPr lang="en-US" altLang="zh-CN" sz="2800" dirty="0">
                <a:latin typeface="Comic Sans MS" panose="030F0902030302020204" pitchFamily="66" charset="0"/>
                <a:ea typeface="宋体" panose="02010600030101010101" pitchFamily="2" charset="-122"/>
              </a:rPr>
              <a:t>(</a:t>
            </a:r>
            <a:r>
              <a:rPr lang="zh-CN" altLang="en-US" sz="2800" dirty="0">
                <a:solidFill>
                  <a:srgbClr val="CC0000"/>
                </a:solidFill>
                <a:latin typeface="Comic Sans MS" panose="030F0902030302020204" pitchFamily="66" charset="0"/>
                <a:ea typeface="宋体" panose="02010600030101010101" pitchFamily="2" charset="-122"/>
              </a:rPr>
              <a:t>实例特征</a:t>
            </a:r>
            <a:r>
              <a:rPr lang="en-US" altLang="zh-CN" sz="2800" dirty="0">
                <a:latin typeface="Comic Sans MS" panose="030F0902030302020204" pitchFamily="66" charset="0"/>
                <a:ea typeface="宋体" panose="02010600030101010101" pitchFamily="2" charset="-122"/>
              </a:rPr>
              <a:t>)</a:t>
            </a:r>
            <a:endParaRPr lang="en-US" altLang="zh-CN" sz="2800" dirty="0">
              <a:latin typeface="Comic Sans MS" panose="030F0902030302020204" pitchFamily="66" charset="0"/>
              <a:ea typeface="宋体" panose="02010600030101010101" pitchFamily="2" charset="-122"/>
            </a:endParaRPr>
          </a:p>
          <a:p>
            <a:pPr marL="457200" lvl="1" indent="0" eaLnBrk="1" hangingPunct="1">
              <a:buNone/>
            </a:pP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 calcmode="lin" valueType="num">
                                      <p:cBhvr additive="base">
                                        <p:cTn id="7" dur="500" fill="hold"/>
                                        <p:tgtEl>
                                          <p:spTgt spid="71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88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8851">
                                            <p:txEl>
                                              <p:pRg st="1" end="1"/>
                                            </p:txEl>
                                          </p:spTgt>
                                        </p:tgtEl>
                                        <p:attrNameLst>
                                          <p:attrName>style.visibility</p:attrName>
                                        </p:attrNameLst>
                                      </p:cBhvr>
                                      <p:to>
                                        <p:strVal val="visible"/>
                                      </p:to>
                                    </p:set>
                                    <p:anim calcmode="lin" valueType="num">
                                      <p:cBhvr additive="base">
                                        <p:cTn id="11" dur="500" fill="hold"/>
                                        <p:tgtEl>
                                          <p:spTgt spid="7188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88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8851">
                                            <p:txEl>
                                              <p:pRg st="2" end="2"/>
                                            </p:txEl>
                                          </p:spTgt>
                                        </p:tgtEl>
                                        <p:attrNameLst>
                                          <p:attrName>style.visibility</p:attrName>
                                        </p:attrNameLst>
                                      </p:cBhvr>
                                      <p:to>
                                        <p:strVal val="visible"/>
                                      </p:to>
                                    </p:set>
                                    <p:anim calcmode="lin" valueType="num">
                                      <p:cBhvr additive="base">
                                        <p:cTn id="15" dur="500" fill="hold"/>
                                        <p:tgtEl>
                                          <p:spTgt spid="7188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4"/>
          <p:cNvSpPr>
            <a:spLocks noGrp="1"/>
          </p:cNvSpPr>
          <p:nvPr>
            <p:ph type="dt" sz="quarter" idx="10"/>
          </p:nvPr>
        </p:nvSpPr>
        <p:spPr>
          <a:noFill/>
        </p:spPr>
        <p:txBody>
          <a:bodyPr/>
          <a:lstStyle/>
          <a:p>
            <a:fld id="{C810DFC9-A6CC-4397-8CBF-05134F25500C}" type="datetime7">
              <a:rPr lang="zh-CN" altLang="en-US"/>
            </a:fld>
            <a:endParaRPr lang="en-US" altLang="zh-CN"/>
          </a:p>
        </p:txBody>
      </p:sp>
      <p:sp>
        <p:nvSpPr>
          <p:cNvPr id="31747" name="灯片编号占位符 6"/>
          <p:cNvSpPr>
            <a:spLocks noGrp="1"/>
          </p:cNvSpPr>
          <p:nvPr>
            <p:ph type="sldNum" sz="quarter" idx="12"/>
          </p:nvPr>
        </p:nvSpPr>
        <p:spPr>
          <a:noFill/>
        </p:spPr>
        <p:txBody>
          <a:bodyPr/>
          <a:lstStyle/>
          <a:p>
            <a:fld id="{22431872-D55E-408D-A30A-6385EDBA4231}" type="slidenum">
              <a:rPr lang="zh-CN" altLang="en-US"/>
            </a:fld>
            <a:endParaRPr lang="en-US" altLang="zh-CN"/>
          </a:p>
        </p:txBody>
      </p:sp>
      <p:sp>
        <p:nvSpPr>
          <p:cNvPr id="3174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0899" name="Rectangle 3"/>
          <p:cNvSpPr>
            <a:spLocks noGrp="1" noChangeArrowheads="1"/>
          </p:cNvSpPr>
          <p:nvPr>
            <p:ph type="body" sz="half" idx="1"/>
          </p:nvPr>
        </p:nvSpPr>
        <p:spPr>
          <a:xfrm>
            <a:off x="468313" y="1484313"/>
            <a:ext cx="8335962" cy="4164012"/>
          </a:xfrm>
        </p:spPr>
        <p:txBody>
          <a:bodyPr/>
          <a:lstStyle/>
          <a:p>
            <a:pPr eaLnBrk="1" hangingPunct="1">
              <a:lnSpc>
                <a:spcPct val="110000"/>
              </a:lnSpc>
            </a:pPr>
            <a:r>
              <a:rPr lang="zh-CN" altLang="en-US" sz="2800" dirty="0">
                <a:latin typeface="Comic Sans MS" panose="030F0902030302020204" pitchFamily="66" charset="0"/>
                <a:ea typeface="宋体" panose="02010600030101010101" pitchFamily="2" charset="-122"/>
                <a:sym typeface="+mn-ea"/>
              </a:rPr>
              <a:t>对于程序中的关键操作如：加、减、乘、除、比较、读、写等操作进行统计，可得公式：</a:t>
            </a:r>
            <a:endParaRPr lang="en-US" altLang="zh-CN" sz="2800" dirty="0" err="1">
              <a:latin typeface="Comic Sans MS" panose="030F0902030302020204" pitchFamily="66" charset="0"/>
              <a:ea typeface="宋体" panose="02010600030101010101" pitchFamily="2" charset="-122"/>
            </a:endParaRPr>
          </a:p>
          <a:p>
            <a:pPr marL="0" indent="0" eaLnBrk="1" hangingPunct="1">
              <a:lnSpc>
                <a:spcPct val="110000"/>
              </a:lnSpc>
              <a:buNone/>
            </a:pPr>
            <a:r>
              <a:rPr lang="en-US" altLang="zh-CN" sz="2800" dirty="0" err="1">
                <a:latin typeface="Comic Sans MS" panose="030F0902030302020204" pitchFamily="66" charset="0"/>
                <a:ea typeface="宋体" panose="02010600030101010101" pitchFamily="2" charset="-122"/>
              </a:rPr>
              <a:t>	t</a:t>
            </a:r>
            <a:r>
              <a:rPr lang="en-US" altLang="zh-CN" sz="2800" baseline="-25000" dirty="0" err="1">
                <a:latin typeface="Comic Sans MS" panose="030F0902030302020204" pitchFamily="66" charset="0"/>
                <a:ea typeface="宋体" panose="02010600030101010101" pitchFamily="2" charset="-122"/>
              </a:rPr>
              <a:t>p</a:t>
            </a:r>
            <a:r>
              <a:rPr lang="en-US" altLang="zh-CN" sz="2800" dirty="0">
                <a:latin typeface="Comic Sans MS" panose="030F0902030302020204" pitchFamily="66" charset="0"/>
                <a:ea typeface="宋体" panose="02010600030101010101" pitchFamily="2" charset="-122"/>
              </a:rPr>
              <a:t>(n)=</a:t>
            </a:r>
            <a:r>
              <a:rPr lang="en-US" altLang="zh-CN" sz="2800" dirty="0" err="1">
                <a:latin typeface="Comic Sans MS" panose="030F0902030302020204" pitchFamily="66" charset="0"/>
                <a:ea typeface="宋体" panose="02010600030101010101" pitchFamily="2" charset="-122"/>
              </a:rPr>
              <a:t>c</a:t>
            </a:r>
            <a:r>
              <a:rPr lang="en-US" altLang="zh-CN" sz="2800" baseline="-25000" dirty="0" err="1">
                <a:latin typeface="Comic Sans MS" panose="030F0902030302020204" pitchFamily="66" charset="0"/>
                <a:ea typeface="宋体" panose="02010600030101010101" pitchFamily="2" charset="-122"/>
              </a:rPr>
              <a:t>a</a:t>
            </a:r>
            <a:r>
              <a:rPr lang="en-US" altLang="zh-CN" sz="2800" dirty="0" err="1">
                <a:latin typeface="Comic Sans MS" panose="030F0902030302020204" pitchFamily="66" charset="0"/>
                <a:ea typeface="宋体" panose="02010600030101010101" pitchFamily="2" charset="-122"/>
              </a:rPr>
              <a:t>ADD</a:t>
            </a:r>
            <a:r>
              <a:rPr lang="en-US" altLang="zh-CN" sz="2800" dirty="0">
                <a:latin typeface="Comic Sans MS" panose="030F0902030302020204" pitchFamily="66" charset="0"/>
                <a:ea typeface="宋体" panose="02010600030101010101" pitchFamily="2" charset="-122"/>
              </a:rPr>
              <a:t>(n)+ </a:t>
            </a:r>
            <a:r>
              <a:rPr lang="en-US" altLang="zh-CN" sz="2800" dirty="0" err="1">
                <a:latin typeface="Comic Sans MS" panose="030F0902030302020204" pitchFamily="66" charset="0"/>
                <a:ea typeface="宋体" panose="02010600030101010101" pitchFamily="2" charset="-122"/>
              </a:rPr>
              <a:t>c</a:t>
            </a:r>
            <a:r>
              <a:rPr lang="en-US" altLang="zh-CN" sz="2800" baseline="-25000" dirty="0" err="1">
                <a:latin typeface="Comic Sans MS" panose="030F0902030302020204" pitchFamily="66" charset="0"/>
                <a:ea typeface="宋体" panose="02010600030101010101" pitchFamily="2" charset="-122"/>
              </a:rPr>
              <a:t>s</a:t>
            </a:r>
            <a:r>
              <a:rPr lang="en-US" altLang="zh-CN" sz="2800" dirty="0" err="1">
                <a:latin typeface="Comic Sans MS" panose="030F0902030302020204" pitchFamily="66" charset="0"/>
                <a:ea typeface="宋体" panose="02010600030101010101" pitchFamily="2" charset="-122"/>
              </a:rPr>
              <a:t>SUB</a:t>
            </a:r>
            <a:r>
              <a:rPr lang="en-US" altLang="zh-CN" sz="2800" dirty="0">
                <a:latin typeface="Comic Sans MS" panose="030F0902030302020204" pitchFamily="66" charset="0"/>
                <a:ea typeface="宋体" panose="02010600030101010101" pitchFamily="2" charset="-122"/>
              </a:rPr>
              <a:t>(n)+ </a:t>
            </a:r>
            <a:r>
              <a:rPr lang="en-US" altLang="zh-CN" sz="2800" dirty="0" err="1">
                <a:latin typeface="Comic Sans MS" panose="030F0902030302020204" pitchFamily="66" charset="0"/>
                <a:ea typeface="宋体" panose="02010600030101010101" pitchFamily="2" charset="-122"/>
              </a:rPr>
              <a:t>c</a:t>
            </a:r>
            <a:r>
              <a:rPr lang="en-US" altLang="zh-CN" sz="2800" baseline="-25000" dirty="0" err="1">
                <a:latin typeface="Comic Sans MS" panose="030F0902030302020204" pitchFamily="66" charset="0"/>
                <a:ea typeface="宋体" panose="02010600030101010101" pitchFamily="2" charset="-122"/>
              </a:rPr>
              <a:t>m</a:t>
            </a:r>
            <a:r>
              <a:rPr lang="en-US" altLang="zh-CN" sz="2800" dirty="0" err="1">
                <a:latin typeface="Comic Sans MS" panose="030F0902030302020204" pitchFamily="66" charset="0"/>
                <a:ea typeface="宋体" panose="02010600030101010101" pitchFamily="2" charset="-122"/>
              </a:rPr>
              <a:t>MUL</a:t>
            </a:r>
            <a:r>
              <a:rPr lang="en-US" altLang="zh-CN" sz="2800" dirty="0">
                <a:latin typeface="Comic Sans MS" panose="030F0902030302020204" pitchFamily="66" charset="0"/>
                <a:ea typeface="宋体" panose="02010600030101010101" pitchFamily="2" charset="-122"/>
              </a:rPr>
              <a:t>(n)+…</a:t>
            </a:r>
            <a:endParaRPr lang="en-US" altLang="zh-CN"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其中</a:t>
            </a:r>
            <a:r>
              <a:rPr lang="en-US" altLang="zh-CN" sz="2800" dirty="0">
                <a:latin typeface="Comic Sans MS" panose="030F0902030302020204" pitchFamily="66" charset="0"/>
                <a:ea typeface="宋体" panose="02010600030101010101" pitchFamily="2" charset="-122"/>
              </a:rPr>
              <a:t>c</a:t>
            </a:r>
            <a:r>
              <a:rPr lang="en-US" altLang="zh-CN" sz="2800" baseline="-25000" dirty="0">
                <a:latin typeface="Comic Sans MS" panose="030F0902030302020204" pitchFamily="66" charset="0"/>
                <a:ea typeface="宋体" panose="02010600030101010101" pitchFamily="2" charset="-122"/>
              </a:rPr>
              <a:t>a</a:t>
            </a:r>
            <a:r>
              <a:rPr lang="zh-CN" altLang="en-US" sz="2800" baseline="-25000" dirty="0">
                <a:latin typeface="Comic Sans MS" panose="030F0902030302020204" pitchFamily="66" charset="0"/>
                <a:ea typeface="宋体" panose="02010600030101010101" pitchFamily="2" charset="-122"/>
              </a:rPr>
              <a:t>、</a:t>
            </a:r>
            <a:r>
              <a:rPr lang="en-US" altLang="zh-CN" sz="2800" dirty="0" err="1">
                <a:latin typeface="Comic Sans MS" panose="030F0902030302020204" pitchFamily="66" charset="0"/>
                <a:ea typeface="宋体" panose="02010600030101010101" pitchFamily="2" charset="-122"/>
              </a:rPr>
              <a:t>c</a:t>
            </a:r>
            <a:r>
              <a:rPr lang="en-US" altLang="zh-CN" sz="2800" baseline="-25000" dirty="0" err="1">
                <a:latin typeface="Comic Sans MS" panose="030F0902030302020204" pitchFamily="66" charset="0"/>
                <a:ea typeface="宋体" panose="02010600030101010101" pitchFamily="2" charset="-122"/>
              </a:rPr>
              <a:t>s</a:t>
            </a:r>
            <a:r>
              <a:rPr lang="zh-CN" altLang="en-US" sz="2800" baseline="-25000" dirty="0">
                <a:latin typeface="Comic Sans MS" panose="030F0902030302020204" pitchFamily="66" charset="0"/>
                <a:ea typeface="宋体" panose="02010600030101010101" pitchFamily="2" charset="-122"/>
              </a:rPr>
              <a:t>、</a:t>
            </a:r>
            <a:r>
              <a:rPr lang="en-US" altLang="zh-CN" sz="2800" dirty="0">
                <a:latin typeface="Comic Sans MS" panose="030F0902030302020204" pitchFamily="66" charset="0"/>
                <a:ea typeface="宋体" panose="02010600030101010101" pitchFamily="2" charset="-122"/>
              </a:rPr>
              <a:t>c</a:t>
            </a:r>
            <a:r>
              <a:rPr lang="en-US" altLang="zh-CN" sz="2800" baseline="-25000" dirty="0">
                <a:latin typeface="Comic Sans MS" panose="030F0902030302020204" pitchFamily="66" charset="0"/>
                <a:ea typeface="宋体" panose="02010600030101010101" pitchFamily="2" charset="-122"/>
              </a:rPr>
              <a:t>m</a:t>
            </a:r>
            <a:r>
              <a:rPr lang="zh-CN" altLang="en-US" sz="2800" dirty="0">
                <a:latin typeface="Comic Sans MS" panose="030F0902030302020204" pitchFamily="66" charset="0"/>
                <a:ea typeface="宋体" panose="02010600030101010101" pitchFamily="2" charset="-122"/>
              </a:rPr>
              <a:t>为一个加法、减法、乘法的时间，函数</a:t>
            </a:r>
            <a:r>
              <a:rPr lang="en-US" altLang="zh-CN" sz="2800" dirty="0">
                <a:latin typeface="Comic Sans MS" panose="030F0902030302020204" pitchFamily="66" charset="0"/>
                <a:ea typeface="宋体" panose="02010600030101010101" pitchFamily="2" charset="-122"/>
              </a:rPr>
              <a:t>ADD</a:t>
            </a:r>
            <a:r>
              <a:rPr lang="zh-CN" altLang="en-US" sz="2800" dirty="0">
                <a:latin typeface="Comic Sans MS" panose="030F0902030302020204" pitchFamily="66" charset="0"/>
                <a:ea typeface="宋体" panose="02010600030101010101" pitchFamily="2" charset="-122"/>
              </a:rPr>
              <a:t>、</a:t>
            </a:r>
            <a:r>
              <a:rPr lang="en-US" altLang="zh-CN" sz="2800" dirty="0">
                <a:latin typeface="Comic Sans MS" panose="030F0902030302020204" pitchFamily="66" charset="0"/>
                <a:ea typeface="宋体" panose="02010600030101010101" pitchFamily="2" charset="-122"/>
              </a:rPr>
              <a:t>SUB</a:t>
            </a:r>
            <a:r>
              <a:rPr lang="zh-CN" altLang="en-US" sz="2800" dirty="0">
                <a:latin typeface="Comic Sans MS" panose="030F0902030302020204" pitchFamily="66" charset="0"/>
                <a:ea typeface="宋体" panose="02010600030101010101" pitchFamily="2" charset="-122"/>
              </a:rPr>
              <a:t>、</a:t>
            </a:r>
            <a:r>
              <a:rPr lang="en-US" altLang="zh-CN" sz="2800" dirty="0">
                <a:latin typeface="Comic Sans MS" panose="030F0902030302020204" pitchFamily="66" charset="0"/>
                <a:ea typeface="宋体" panose="02010600030101010101" pitchFamily="2" charset="-122"/>
              </a:rPr>
              <a:t>MUL</a:t>
            </a:r>
            <a:r>
              <a:rPr lang="zh-CN" altLang="en-US" sz="2800" dirty="0">
                <a:latin typeface="Comic Sans MS" panose="030F0902030302020204" pitchFamily="66" charset="0"/>
                <a:ea typeface="宋体" panose="02010600030101010101" pitchFamily="2" charset="-122"/>
              </a:rPr>
              <a:t>为相应运算的次数。</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两种方法估算运行时间：</a:t>
            </a:r>
            <a:endParaRPr lang="zh-CN" altLang="en-US" sz="2800" dirty="0">
              <a:latin typeface="Comic Sans MS" panose="030F0902030302020204" pitchFamily="66" charset="0"/>
              <a:ea typeface="宋体" panose="02010600030101010101" pitchFamily="2" charset="-122"/>
            </a:endParaRPr>
          </a:p>
          <a:p>
            <a:pPr lvl="1" eaLnBrk="1" hangingPunct="1">
              <a:lnSpc>
                <a:spcPct val="110000"/>
              </a:lnSpc>
            </a:pPr>
            <a:r>
              <a:rPr lang="zh-CN" altLang="en-US" sz="2300" dirty="0">
                <a:latin typeface="Comic Sans MS" panose="030F0902030302020204" pitchFamily="66" charset="0"/>
                <a:ea typeface="宋体" panose="02010600030101010101" pitchFamily="2" charset="-122"/>
              </a:rPr>
              <a:t>找出一个或多个</a:t>
            </a:r>
            <a:r>
              <a:rPr lang="zh-CN" altLang="en-US" sz="2300" dirty="0">
                <a:solidFill>
                  <a:srgbClr val="FF0000"/>
                </a:solidFill>
                <a:latin typeface="Comic Sans MS" panose="030F0902030302020204" pitchFamily="66" charset="0"/>
                <a:ea typeface="宋体" panose="02010600030101010101" pitchFamily="2" charset="-122"/>
              </a:rPr>
              <a:t>关键操作</a:t>
            </a:r>
            <a:r>
              <a:rPr lang="zh-CN" altLang="en-US" sz="2300" dirty="0">
                <a:latin typeface="Comic Sans MS" panose="030F0902030302020204" pitchFamily="66" charset="0"/>
                <a:ea typeface="宋体" panose="02010600030101010101" pitchFamily="2" charset="-122"/>
              </a:rPr>
              <a:t>，确定关键操作所需的执行时间</a:t>
            </a:r>
            <a:r>
              <a:rPr lang="en-US" altLang="zh-CN" sz="2300" dirty="0">
                <a:latin typeface="Comic Sans MS" panose="030F0902030302020204" pitchFamily="66" charset="0"/>
                <a:ea typeface="宋体" panose="02010600030101010101" pitchFamily="2" charset="-122"/>
              </a:rPr>
              <a:t>(</a:t>
            </a:r>
            <a:r>
              <a:rPr lang="zh-CN" altLang="en-US" sz="2300" dirty="0">
                <a:solidFill>
                  <a:srgbClr val="FF0000"/>
                </a:solidFill>
                <a:latin typeface="Comic Sans MS" panose="030F0902030302020204" pitchFamily="66" charset="0"/>
                <a:ea typeface="宋体" panose="02010600030101010101" pitchFamily="2" charset="-122"/>
              </a:rPr>
              <a:t>操作计数</a:t>
            </a:r>
            <a:r>
              <a:rPr lang="en-US" altLang="zh-CN" sz="2300" dirty="0">
                <a:latin typeface="Comic Sans MS" panose="030F0902030302020204" pitchFamily="66" charset="0"/>
                <a:ea typeface="宋体" panose="02010600030101010101" pitchFamily="2" charset="-122"/>
              </a:rPr>
              <a:t>)</a:t>
            </a:r>
            <a:r>
              <a:rPr lang="zh-CN" altLang="en-US" sz="2300" dirty="0">
                <a:latin typeface="Comic Sans MS" panose="030F0902030302020204" pitchFamily="66" charset="0"/>
                <a:ea typeface="宋体" panose="02010600030101010101" pitchFamily="2" charset="-122"/>
              </a:rPr>
              <a:t>。</a:t>
            </a:r>
            <a:endParaRPr lang="zh-CN" altLang="en-US" sz="2300" dirty="0">
              <a:latin typeface="Comic Sans MS" panose="030F0902030302020204" pitchFamily="66" charset="0"/>
              <a:ea typeface="宋体" panose="02010600030101010101" pitchFamily="2" charset="-122"/>
            </a:endParaRPr>
          </a:p>
          <a:p>
            <a:pPr lvl="1" eaLnBrk="1" hangingPunct="1">
              <a:lnSpc>
                <a:spcPct val="110000"/>
              </a:lnSpc>
            </a:pPr>
            <a:r>
              <a:rPr lang="zh-CN" altLang="en-US" sz="2300" dirty="0">
                <a:latin typeface="Comic Sans MS" panose="030F0902030302020204" pitchFamily="66" charset="0"/>
                <a:ea typeface="宋体" panose="02010600030101010101" pitchFamily="2" charset="-122"/>
              </a:rPr>
              <a:t>确定程序总的</a:t>
            </a:r>
            <a:r>
              <a:rPr lang="zh-CN" altLang="en-US" sz="2300" dirty="0">
                <a:solidFill>
                  <a:srgbClr val="FF0000"/>
                </a:solidFill>
                <a:latin typeface="Comic Sans MS" panose="030F0902030302020204" pitchFamily="66" charset="0"/>
                <a:ea typeface="宋体" panose="02010600030101010101" pitchFamily="2" charset="-122"/>
              </a:rPr>
              <a:t>执行步数</a:t>
            </a:r>
            <a:r>
              <a:rPr lang="zh-CN" altLang="en-US" sz="2300" dirty="0">
                <a:latin typeface="Comic Sans MS" panose="030F0902030302020204" pitchFamily="66" charset="0"/>
                <a:ea typeface="宋体" panose="02010600030101010101" pitchFamily="2" charset="-122"/>
              </a:rPr>
              <a:t>。</a:t>
            </a:r>
            <a:endParaRPr lang="zh-CN" altLang="en-US" sz="23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anim calcmode="lin" valueType="num">
                                      <p:cBhvr additive="base">
                                        <p:cTn id="7" dur="500" fill="hold"/>
                                        <p:tgtEl>
                                          <p:spTgt spid="72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0899">
                                            <p:txEl>
                                              <p:pRg st="1" end="1"/>
                                            </p:txEl>
                                          </p:spTgt>
                                        </p:tgtEl>
                                        <p:attrNameLst>
                                          <p:attrName>style.visibility</p:attrName>
                                        </p:attrNameLst>
                                      </p:cBhvr>
                                      <p:to>
                                        <p:strVal val="visible"/>
                                      </p:to>
                                    </p:set>
                                    <p:anim calcmode="lin" valueType="num">
                                      <p:cBhvr additive="base">
                                        <p:cTn id="13" dur="500" fill="hold"/>
                                        <p:tgtEl>
                                          <p:spTgt spid="72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0899">
                                            <p:txEl>
                                              <p:pRg st="2" end="2"/>
                                            </p:txEl>
                                          </p:spTgt>
                                        </p:tgtEl>
                                        <p:attrNameLst>
                                          <p:attrName>style.visibility</p:attrName>
                                        </p:attrNameLst>
                                      </p:cBhvr>
                                      <p:to>
                                        <p:strVal val="visible"/>
                                      </p:to>
                                    </p:set>
                                    <p:anim calcmode="lin" valueType="num">
                                      <p:cBhvr additive="base">
                                        <p:cTn id="19" dur="500" fill="hold"/>
                                        <p:tgtEl>
                                          <p:spTgt spid="7208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0899">
                                            <p:txEl>
                                              <p:pRg st="3" end="3"/>
                                            </p:txEl>
                                          </p:spTgt>
                                        </p:tgtEl>
                                        <p:attrNameLst>
                                          <p:attrName>style.visibility</p:attrName>
                                        </p:attrNameLst>
                                      </p:cBhvr>
                                      <p:to>
                                        <p:strVal val="visible"/>
                                      </p:to>
                                    </p:set>
                                    <p:anim calcmode="lin" valueType="num">
                                      <p:cBhvr additive="base">
                                        <p:cTn id="25" dur="500" fill="hold"/>
                                        <p:tgtEl>
                                          <p:spTgt spid="7208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089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0899">
                                            <p:txEl>
                                              <p:pRg st="4" end="4"/>
                                            </p:txEl>
                                          </p:spTgt>
                                        </p:tgtEl>
                                        <p:attrNameLst>
                                          <p:attrName>style.visibility</p:attrName>
                                        </p:attrNameLst>
                                      </p:cBhvr>
                                      <p:to>
                                        <p:strVal val="visible"/>
                                      </p:to>
                                    </p:set>
                                    <p:anim calcmode="lin" valueType="num">
                                      <p:cBhvr additive="base">
                                        <p:cTn id="29" dur="500" fill="hold"/>
                                        <p:tgtEl>
                                          <p:spTgt spid="7208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089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0899">
                                            <p:txEl>
                                              <p:pRg st="5" end="5"/>
                                            </p:txEl>
                                          </p:spTgt>
                                        </p:tgtEl>
                                        <p:attrNameLst>
                                          <p:attrName>style.visibility</p:attrName>
                                        </p:attrNameLst>
                                      </p:cBhvr>
                                      <p:to>
                                        <p:strVal val="visible"/>
                                      </p:to>
                                    </p:set>
                                    <p:anim calcmode="lin" valueType="num">
                                      <p:cBhvr additive="base">
                                        <p:cTn id="33" dur="500" fill="hold"/>
                                        <p:tgtEl>
                                          <p:spTgt spid="72089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08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4"/>
          <p:cNvSpPr>
            <a:spLocks noGrp="1"/>
          </p:cNvSpPr>
          <p:nvPr>
            <p:ph type="dt" sz="quarter" idx="10"/>
          </p:nvPr>
        </p:nvSpPr>
        <p:spPr>
          <a:noFill/>
        </p:spPr>
        <p:txBody>
          <a:bodyPr/>
          <a:lstStyle/>
          <a:p>
            <a:fld id="{177FD397-00EB-42C7-A8BA-12B5B44BDBF9}" type="datetime7">
              <a:rPr lang="zh-CN" altLang="en-US"/>
            </a:fld>
            <a:endParaRPr lang="en-US" altLang="zh-CN"/>
          </a:p>
        </p:txBody>
      </p:sp>
      <p:sp>
        <p:nvSpPr>
          <p:cNvPr id="32771" name="灯片编号占位符 6"/>
          <p:cNvSpPr>
            <a:spLocks noGrp="1"/>
          </p:cNvSpPr>
          <p:nvPr>
            <p:ph type="sldNum" sz="quarter" idx="12"/>
          </p:nvPr>
        </p:nvSpPr>
        <p:spPr>
          <a:noFill/>
        </p:spPr>
        <p:txBody>
          <a:bodyPr/>
          <a:lstStyle/>
          <a:p>
            <a:fld id="{42853EEE-5B53-4746-9B47-102E9F2B213E}" type="slidenum">
              <a:rPr lang="zh-CN" altLang="en-US"/>
            </a:fld>
            <a:endParaRPr lang="en-US" altLang="zh-CN"/>
          </a:p>
        </p:txBody>
      </p:sp>
      <p:sp>
        <p:nvSpPr>
          <p:cNvPr id="3277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2947" name="Rectangle 3"/>
          <p:cNvSpPr>
            <a:spLocks noGrp="1" noChangeArrowheads="1"/>
          </p:cNvSpPr>
          <p:nvPr>
            <p:ph type="body" sz="half" idx="1"/>
          </p:nvPr>
        </p:nvSpPr>
        <p:spPr>
          <a:xfrm>
            <a:off x="595313" y="1671638"/>
            <a:ext cx="8031162" cy="4416425"/>
          </a:xfrm>
        </p:spPr>
        <p:txBody>
          <a:bodyPr/>
          <a:lstStyle/>
          <a:p>
            <a:pPr eaLnBrk="1" hangingPunct="1">
              <a:lnSpc>
                <a:spcPct val="90000"/>
              </a:lnSpc>
            </a:pPr>
            <a:r>
              <a:rPr lang="en-US" altLang="zh-CN" dirty="0">
                <a:solidFill>
                  <a:schemeClr val="hlink"/>
                </a:solidFill>
                <a:latin typeface="Comic Sans MS" panose="030F0902030302020204" pitchFamily="66" charset="0"/>
                <a:ea typeface="宋体" panose="02010600030101010101" pitchFamily="2" charset="-122"/>
              </a:rPr>
              <a:t>3. </a:t>
            </a:r>
            <a:r>
              <a:rPr lang="zh-CN" altLang="en-US" dirty="0">
                <a:solidFill>
                  <a:schemeClr val="hlink"/>
                </a:solidFill>
                <a:latin typeface="Comic Sans MS" panose="030F0902030302020204" pitchFamily="66" charset="0"/>
                <a:ea typeface="宋体" panose="02010600030101010101" pitchFamily="2" charset="-122"/>
              </a:rPr>
              <a:t>操作计数</a:t>
            </a:r>
            <a:r>
              <a:rPr lang="en-US" altLang="zh-CN" dirty="0">
                <a:latin typeface="Comic Sans MS" panose="030F0902030302020204" pitchFamily="66" charset="0"/>
                <a:ea typeface="宋体" panose="02010600030101010101" pitchFamily="2" charset="-122"/>
              </a:rPr>
              <a:t>(Operation Counts)</a:t>
            </a:r>
            <a:endParaRPr lang="en-US" altLang="zh-CN" dirty="0">
              <a:latin typeface="Comic Sans MS" panose="030F0902030302020204" pitchFamily="66" charset="0"/>
              <a:ea typeface="宋体" panose="02010600030101010101" pitchFamily="2" charset="-122"/>
            </a:endParaRPr>
          </a:p>
          <a:p>
            <a:pPr eaLnBrk="1" hangingPunct="1">
              <a:lnSpc>
                <a:spcPct val="90000"/>
              </a:lnSpc>
            </a:pPr>
            <a:r>
              <a:rPr lang="zh-CN" altLang="en-US" sz="2800" dirty="0">
                <a:latin typeface="Comic Sans MS" panose="030F0902030302020204" pitchFamily="66" charset="0"/>
                <a:ea typeface="宋体" panose="02010600030101010101" pitchFamily="2" charset="-122"/>
              </a:rPr>
              <a:t>选择一种或多种操作（如加、减、乘、比较、交换），然后确定这种操作分别执行了多少次。</a:t>
            </a:r>
            <a:endParaRPr lang="en-US" altLang="zh-CN" sz="2800" dirty="0">
              <a:latin typeface="Comic Sans MS" panose="030F0902030302020204" pitchFamily="66" charset="0"/>
              <a:ea typeface="宋体" panose="02010600030101010101" pitchFamily="2" charset="-122"/>
            </a:endParaRPr>
          </a:p>
          <a:p>
            <a:pPr eaLnBrk="1" hangingPunct="1">
              <a:lnSpc>
                <a:spcPct val="90000"/>
              </a:lnSpc>
            </a:pPr>
            <a:r>
              <a:rPr lang="zh-CN" altLang="en-US" sz="2800" dirty="0">
                <a:latin typeface="Comic Sans MS" panose="030F0902030302020204" pitchFamily="66" charset="0"/>
                <a:ea typeface="宋体" panose="02010600030101010101" pitchFamily="2" charset="-122"/>
              </a:rPr>
              <a:t>重点：识别关键操作的能力，关键操作对时间复杂性的影响最大，是实例特征的函数。</a:t>
            </a:r>
            <a:endParaRPr lang="zh-CN" altLang="en-US" sz="2800" dirty="0">
              <a:latin typeface="Comic Sans MS" panose="030F0902030302020204" pitchFamily="66" charset="0"/>
              <a:ea typeface="宋体" panose="02010600030101010101" pitchFamily="2" charset="-122"/>
            </a:endParaRPr>
          </a:p>
          <a:p>
            <a:pPr eaLnBrk="1" hangingPunct="1">
              <a:lnSpc>
                <a:spcPct val="90000"/>
              </a:lnSpc>
            </a:pPr>
            <a:r>
              <a:rPr lang="zh-CN" altLang="en-US" sz="2800" dirty="0">
                <a:latin typeface="Comic Sans MS" panose="030F0902030302020204" pitchFamily="66" charset="0"/>
                <a:ea typeface="宋体" panose="02010600030101010101" pitchFamily="2" charset="-122"/>
              </a:rPr>
              <a:t>例</a:t>
            </a:r>
            <a:r>
              <a:rPr lang="en-US" altLang="zh-CN" sz="2800" dirty="0">
                <a:latin typeface="Comic Sans MS" panose="030F0902030302020204" pitchFamily="66" charset="0"/>
                <a:ea typeface="宋体" panose="02010600030101010101" pitchFamily="2" charset="-122"/>
              </a:rPr>
              <a:t>2-8[</a:t>
            </a:r>
            <a:r>
              <a:rPr lang="zh-CN" altLang="en-US" sz="2800" dirty="0">
                <a:latin typeface="Comic Sans MS" panose="030F0902030302020204" pitchFamily="66" charset="0"/>
                <a:ea typeface="宋体" panose="02010600030101010101" pitchFamily="2" charset="-122"/>
              </a:rPr>
              <a:t>多项式求值</a:t>
            </a:r>
            <a:r>
              <a:rPr lang="en-US" altLang="zh-CN" sz="2800" dirty="0">
                <a:latin typeface="Comic Sans MS" panose="030F0902030302020204" pitchFamily="66" charset="0"/>
                <a:ea typeface="宋体" panose="02010600030101010101" pitchFamily="2" charset="-122"/>
              </a:rPr>
              <a:t>]</a:t>
            </a:r>
            <a:endParaRPr lang="en-US" altLang="zh-CN" sz="2800" dirty="0">
              <a:latin typeface="Comic Sans MS" panose="030F0902030302020204" pitchFamily="66" charset="0"/>
              <a:ea typeface="宋体" panose="02010600030101010101" pitchFamily="2" charset="-122"/>
            </a:endParaRPr>
          </a:p>
          <a:p>
            <a:pPr marL="0" indent="0" eaLnBrk="1" hangingPunct="1">
              <a:lnSpc>
                <a:spcPct val="90000"/>
              </a:lnSpc>
              <a:buNone/>
            </a:pPr>
            <a:r>
              <a:rPr lang="zh-CN" altLang="en-US" sz="2800" dirty="0">
                <a:latin typeface="Comic Sans MS" panose="030F0902030302020204" pitchFamily="66" charset="0"/>
                <a:ea typeface="宋体" panose="02010600030101010101" pitchFamily="2" charset="-122"/>
              </a:rPr>
              <a:t>多项式</a:t>
            </a:r>
            <a:r>
              <a:rPr lang="en-US" altLang="zh-CN" sz="2800" dirty="0">
                <a:latin typeface="Comic Sans MS" panose="030F0902030302020204" pitchFamily="66" charset="0"/>
                <a:ea typeface="宋体" panose="02010600030101010101" pitchFamily="2" charset="-122"/>
              </a:rPr>
              <a:t>P(x) = </a:t>
            </a:r>
            <a:r>
              <a:rPr lang="en-US" altLang="zh-CN" sz="2800" dirty="0">
                <a:latin typeface="Arial" panose="020B0604020202090204" pitchFamily="34" charset="0"/>
                <a:ea typeface="宋体" panose="02010600030101010101" pitchFamily="2" charset="-122"/>
                <a:cs typeface="Arial" panose="020B0604020202090204" pitchFamily="34" charset="0"/>
              </a:rPr>
              <a:t>∑</a:t>
            </a:r>
            <a:r>
              <a:rPr lang="en-US" altLang="zh-CN" sz="2800" baseline="-25000" dirty="0" err="1">
                <a:latin typeface="Comic Sans MS" panose="030F0902030302020204" pitchFamily="66" charset="0"/>
                <a:ea typeface="宋体" panose="02010600030101010101" pitchFamily="2" charset="-122"/>
                <a:sym typeface="Math A" pitchFamily="18" charset="2"/>
              </a:rPr>
              <a:t>i</a:t>
            </a:r>
            <a:r>
              <a:rPr lang="en-US" altLang="zh-CN" sz="2800" baseline="-25000" dirty="0">
                <a:latin typeface="Comic Sans MS" panose="030F0902030302020204" pitchFamily="66" charset="0"/>
                <a:ea typeface="宋体" panose="02010600030101010101" pitchFamily="2" charset="-122"/>
                <a:sym typeface="Math A" pitchFamily="18" charset="2"/>
              </a:rPr>
              <a:t>=0</a:t>
            </a:r>
            <a:r>
              <a:rPr lang="en-US" altLang="zh-CN" sz="2800" baseline="30000" dirty="0">
                <a:latin typeface="Comic Sans MS" panose="030F0902030302020204" pitchFamily="66" charset="0"/>
                <a:ea typeface="宋体" panose="02010600030101010101" pitchFamily="2" charset="-122"/>
                <a:sym typeface="Math A" pitchFamily="18" charset="2"/>
              </a:rPr>
              <a:t>n</a:t>
            </a:r>
            <a:r>
              <a:rPr lang="en-US" altLang="zh-CN" sz="2800" dirty="0">
                <a:latin typeface="Comic Sans MS" panose="030F0902030302020204" pitchFamily="66" charset="0"/>
                <a:ea typeface="宋体" panose="02010600030101010101" pitchFamily="2" charset="-122"/>
              </a:rPr>
              <a:t>c</a:t>
            </a:r>
            <a:r>
              <a:rPr lang="en-US" altLang="zh-CN" sz="2800" baseline="-25000" dirty="0">
                <a:latin typeface="Comic Sans MS" panose="030F0902030302020204" pitchFamily="66" charset="0"/>
                <a:ea typeface="宋体" panose="02010600030101010101" pitchFamily="2" charset="-122"/>
                <a:sym typeface="Math A" pitchFamily="18" charset="2"/>
              </a:rPr>
              <a:t>i</a:t>
            </a:r>
            <a:r>
              <a:rPr lang="en-US" altLang="zh-CN" sz="2800" dirty="0">
                <a:latin typeface="Comic Sans MS" panose="030F0902030302020204" pitchFamily="66" charset="0"/>
                <a:ea typeface="宋体" panose="02010600030101010101" pitchFamily="2" charset="-122"/>
              </a:rPr>
              <a:t>x</a:t>
            </a:r>
            <a:r>
              <a:rPr lang="en-US" altLang="zh-CN" sz="2800" baseline="30000" dirty="0">
                <a:solidFill>
                  <a:srgbClr val="FA0691"/>
                </a:solidFill>
                <a:latin typeface="Comic Sans MS" panose="030F0902030302020204" pitchFamily="66" charset="0"/>
                <a:ea typeface="宋体" panose="02010600030101010101" pitchFamily="2" charset="-122"/>
                <a:sym typeface="Math A" pitchFamily="18" charset="2"/>
              </a:rPr>
              <a:t>i</a:t>
            </a:r>
            <a:r>
              <a:rPr lang="en-US" altLang="zh-CN" sz="2800" dirty="0">
                <a:latin typeface="Comic Sans MS" panose="030F0902030302020204" pitchFamily="66" charset="0"/>
                <a:ea typeface="宋体" panose="02010600030101010101" pitchFamily="2" charset="-122"/>
              </a:rPr>
              <a:t>, </a:t>
            </a:r>
            <a:r>
              <a:rPr lang="zh-CN" altLang="en-US" sz="2800" dirty="0">
                <a:latin typeface="Comic Sans MS" panose="030F0902030302020204" pitchFamily="66" charset="0"/>
                <a:ea typeface="宋体" panose="02010600030101010101" pitchFamily="2" charset="-122"/>
              </a:rPr>
              <a:t>如果</a:t>
            </a:r>
            <a:r>
              <a:rPr lang="en-US" altLang="zh-CN" sz="2800" dirty="0">
                <a:latin typeface="Comic Sans MS" panose="030F0902030302020204" pitchFamily="66" charset="0"/>
                <a:ea typeface="宋体" panose="02010600030101010101" pitchFamily="2" charset="-122"/>
              </a:rPr>
              <a:t>c</a:t>
            </a:r>
            <a:r>
              <a:rPr lang="en-US" altLang="zh-CN" sz="2800" baseline="-25000" dirty="0">
                <a:latin typeface="Comic Sans MS" panose="030F0902030302020204" pitchFamily="66" charset="0"/>
                <a:ea typeface="宋体" panose="02010600030101010101" pitchFamily="2" charset="-122"/>
                <a:sym typeface="Math A" pitchFamily="18" charset="2"/>
              </a:rPr>
              <a:t>n</a:t>
            </a:r>
            <a:r>
              <a:rPr lang="en-US" altLang="zh-CN" sz="2800" dirty="0">
                <a:latin typeface="Comic Sans MS" panose="030F0902030302020204" pitchFamily="66" charset="0"/>
                <a:ea typeface="宋体" panose="02010600030101010101" pitchFamily="2" charset="-122"/>
                <a:sym typeface="Math C" pitchFamily="2" charset="2"/>
              </a:rPr>
              <a:t>≠</a:t>
            </a:r>
            <a:r>
              <a:rPr lang="en-US" altLang="zh-CN" sz="2800" dirty="0">
                <a:latin typeface="Comic Sans MS" panose="030F0902030302020204" pitchFamily="66" charset="0"/>
                <a:ea typeface="宋体" panose="02010600030101010101" pitchFamily="2" charset="-122"/>
              </a:rPr>
              <a:t>0</a:t>
            </a:r>
            <a:r>
              <a:rPr lang="zh-CN" altLang="en-US" sz="2800" dirty="0">
                <a:latin typeface="Comic Sans MS" panose="030F0902030302020204" pitchFamily="66" charset="0"/>
                <a:ea typeface="宋体" panose="02010600030101010101" pitchFamily="2" charset="-122"/>
              </a:rPr>
              <a:t>，则</a:t>
            </a:r>
            <a:r>
              <a:rPr lang="en-US" altLang="zh-CN" sz="2800" dirty="0">
                <a:latin typeface="Comic Sans MS" panose="030F0902030302020204" pitchFamily="66" charset="0"/>
                <a:ea typeface="宋体" panose="02010600030101010101" pitchFamily="2" charset="-122"/>
              </a:rPr>
              <a:t>P</a:t>
            </a:r>
            <a:r>
              <a:rPr lang="zh-CN" altLang="en-US" sz="2800" dirty="0">
                <a:latin typeface="Comic Sans MS" panose="030F0902030302020204" pitchFamily="66" charset="0"/>
                <a:ea typeface="宋体" panose="02010600030101010101" pitchFamily="2" charset="-122"/>
              </a:rPr>
              <a:t>是一个</a:t>
            </a:r>
            <a:r>
              <a:rPr lang="en-US" altLang="zh-CN" sz="2800" dirty="0">
                <a:latin typeface="Comic Sans MS" panose="030F0902030302020204" pitchFamily="66" charset="0"/>
                <a:ea typeface="宋体" panose="02010600030101010101" pitchFamily="2" charset="-122"/>
              </a:rPr>
              <a:t>n</a:t>
            </a:r>
            <a:r>
              <a:rPr lang="zh-CN" altLang="en-US" sz="2800" dirty="0">
                <a:latin typeface="Comic Sans MS" panose="030F0902030302020204" pitchFamily="66" charset="0"/>
                <a:ea typeface="宋体" panose="02010600030101010101" pitchFamily="2" charset="-122"/>
              </a:rPr>
              <a:t>维多项式。</a:t>
            </a: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 calcmode="lin" valueType="num">
                                      <p:cBhvr additive="base">
                                        <p:cTn id="7" dur="500" fill="hold"/>
                                        <p:tgtEl>
                                          <p:spTgt spid="72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2947">
                                            <p:txEl>
                                              <p:pRg st="1" end="1"/>
                                            </p:txEl>
                                          </p:spTgt>
                                        </p:tgtEl>
                                        <p:attrNameLst>
                                          <p:attrName>style.visibility</p:attrName>
                                        </p:attrNameLst>
                                      </p:cBhvr>
                                      <p:to>
                                        <p:strVal val="visible"/>
                                      </p:to>
                                    </p:set>
                                    <p:anim calcmode="lin" valueType="num">
                                      <p:cBhvr additive="base">
                                        <p:cTn id="13" dur="500" fill="hold"/>
                                        <p:tgtEl>
                                          <p:spTgt spid="72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2947">
                                            <p:txEl>
                                              <p:pRg st="2" end="2"/>
                                            </p:txEl>
                                          </p:spTgt>
                                        </p:tgtEl>
                                        <p:attrNameLst>
                                          <p:attrName>style.visibility</p:attrName>
                                        </p:attrNameLst>
                                      </p:cBhvr>
                                      <p:to>
                                        <p:strVal val="visible"/>
                                      </p:to>
                                    </p:set>
                                    <p:anim calcmode="lin" valueType="num">
                                      <p:cBhvr additive="base">
                                        <p:cTn id="19" dur="500" fill="hold"/>
                                        <p:tgtEl>
                                          <p:spTgt spid="722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2947">
                                            <p:txEl>
                                              <p:pRg st="3" end="3"/>
                                            </p:txEl>
                                          </p:spTgt>
                                        </p:tgtEl>
                                        <p:attrNameLst>
                                          <p:attrName>style.visibility</p:attrName>
                                        </p:attrNameLst>
                                      </p:cBhvr>
                                      <p:to>
                                        <p:strVal val="visible"/>
                                      </p:to>
                                    </p:set>
                                    <p:anim calcmode="lin" valueType="num">
                                      <p:cBhvr additive="base">
                                        <p:cTn id="25" dur="500" fill="hold"/>
                                        <p:tgtEl>
                                          <p:spTgt spid="722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22947">
                                            <p:txEl>
                                              <p:pRg st="4" end="4"/>
                                            </p:txEl>
                                          </p:spTgt>
                                        </p:tgtEl>
                                        <p:attrNameLst>
                                          <p:attrName>style.visibility</p:attrName>
                                        </p:attrNameLst>
                                      </p:cBhvr>
                                      <p:to>
                                        <p:strVal val="visible"/>
                                      </p:to>
                                    </p:set>
                                    <p:anim calcmode="lin" valueType="num">
                                      <p:cBhvr additive="base">
                                        <p:cTn id="31" dur="500" fill="hold"/>
                                        <p:tgtEl>
                                          <p:spTgt spid="7229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4"/>
          <p:cNvSpPr>
            <a:spLocks noGrp="1"/>
          </p:cNvSpPr>
          <p:nvPr>
            <p:ph type="dt" sz="quarter" idx="10"/>
          </p:nvPr>
        </p:nvSpPr>
        <p:spPr>
          <a:noFill/>
        </p:spPr>
        <p:txBody>
          <a:bodyPr/>
          <a:lstStyle/>
          <a:p>
            <a:fld id="{19D310DA-8940-4E42-8DC7-1EF840EE8111}" type="datetime7">
              <a:rPr lang="zh-CN" altLang="en-US"/>
            </a:fld>
            <a:endParaRPr lang="en-US" altLang="zh-CN"/>
          </a:p>
        </p:txBody>
      </p:sp>
      <p:sp>
        <p:nvSpPr>
          <p:cNvPr id="33795" name="灯片编号占位符 6"/>
          <p:cNvSpPr>
            <a:spLocks noGrp="1"/>
          </p:cNvSpPr>
          <p:nvPr>
            <p:ph type="sldNum" sz="quarter" idx="12"/>
          </p:nvPr>
        </p:nvSpPr>
        <p:spPr>
          <a:noFill/>
        </p:spPr>
        <p:txBody>
          <a:bodyPr/>
          <a:lstStyle/>
          <a:p>
            <a:fld id="{04E3C79F-5933-43F6-A64D-F43B4ACD7990}" type="slidenum">
              <a:rPr lang="zh-CN" altLang="en-US"/>
            </a:fld>
            <a:endParaRPr lang="en-US" altLang="zh-CN"/>
          </a:p>
        </p:txBody>
      </p:sp>
      <p:sp>
        <p:nvSpPr>
          <p:cNvPr id="3379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4995" name="Rectangle 3"/>
          <p:cNvSpPr>
            <a:spLocks noGrp="1" noChangeArrowheads="1"/>
          </p:cNvSpPr>
          <p:nvPr>
            <p:ph type="body" sz="half" idx="1"/>
          </p:nvPr>
        </p:nvSpPr>
        <p:spPr>
          <a:xfrm>
            <a:off x="179388" y="1412875"/>
            <a:ext cx="4321175" cy="4237038"/>
          </a:xfrm>
          <a:solidFill>
            <a:srgbClr val="CCECFF"/>
          </a:solidFill>
          <a:ln>
            <a:solidFill>
              <a:schemeClr val="tx1"/>
            </a:solidFill>
          </a:ln>
        </p:spPr>
        <p:txBody>
          <a:bodyPr/>
          <a:lstStyle/>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Template &lt;class T&gt;</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T </a:t>
            </a:r>
            <a:r>
              <a:rPr lang="en-US" altLang="zh-CN" sz="2000" dirty="0" err="1">
                <a:latin typeface="Comic Sans MS" panose="030F0902030302020204" pitchFamily="66" charset="0"/>
                <a:ea typeface="宋体" panose="02010600030101010101" pitchFamily="2" charset="-122"/>
              </a:rPr>
              <a:t>ProcA</a:t>
            </a:r>
            <a:r>
              <a:rPr lang="en-US" altLang="zh-CN" sz="2000" dirty="0">
                <a:latin typeface="Comic Sans MS" panose="030F0902030302020204" pitchFamily="66" charset="0"/>
                <a:ea typeface="宋体" panose="02010600030101010101" pitchFamily="2" charset="-122"/>
              </a:rPr>
              <a:t>(T </a:t>
            </a:r>
            <a:r>
              <a:rPr lang="en-US" altLang="zh-CN" sz="2000" dirty="0" err="1">
                <a:latin typeface="Comic Sans MS" panose="030F0902030302020204" pitchFamily="66" charset="0"/>
                <a:ea typeface="宋体" panose="02010600030101010101" pitchFamily="2" charset="-122"/>
              </a:rPr>
              <a:t>coef</a:t>
            </a:r>
            <a:r>
              <a:rPr lang="en-US" altLang="zh-CN" sz="2000" dirty="0">
                <a:latin typeface="Comic Sans MS" panose="030F0902030302020204" pitchFamily="66" charset="0"/>
                <a:ea typeface="宋体" panose="02010600030101010101" pitchFamily="2" charset="-122"/>
              </a:rPr>
              <a:t>[],</a:t>
            </a:r>
            <a:r>
              <a:rPr lang="en-US" altLang="zh-CN" sz="2000" dirty="0" err="1">
                <a:latin typeface="Comic Sans MS" panose="030F0902030302020204" pitchFamily="66" charset="0"/>
                <a:ea typeface="宋体" panose="02010600030101010101" pitchFamily="2" charset="-122"/>
              </a:rPr>
              <a:t>int</a:t>
            </a:r>
            <a:r>
              <a:rPr lang="en-US" altLang="zh-CN" sz="2000" dirty="0">
                <a:latin typeface="Comic Sans MS" panose="030F0902030302020204" pitchFamily="66" charset="0"/>
                <a:ea typeface="宋体" panose="02010600030101010101" pitchFamily="2" charset="-122"/>
              </a:rPr>
              <a:t> n, const T&amp; x)</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a:t>
            </a:r>
            <a:r>
              <a:rPr lang="zh-CN" altLang="en-US" sz="2000" dirty="0">
                <a:latin typeface="Comic Sans MS" panose="030F0902030302020204" pitchFamily="66" charset="0"/>
                <a:ea typeface="宋体" panose="02010600030101010101" pitchFamily="2" charset="-122"/>
              </a:rPr>
              <a:t>计算</a:t>
            </a:r>
            <a:r>
              <a:rPr lang="en-US" altLang="zh-CN" sz="2000" dirty="0">
                <a:latin typeface="Comic Sans MS" panose="030F0902030302020204" pitchFamily="66" charset="0"/>
                <a:ea typeface="宋体" panose="02010600030101010101" pitchFamily="2" charset="-122"/>
              </a:rPr>
              <a:t>n</a:t>
            </a:r>
            <a:r>
              <a:rPr lang="zh-CN" altLang="en-US" sz="2000" dirty="0">
                <a:latin typeface="Comic Sans MS" panose="030F0902030302020204" pitchFamily="66" charset="0"/>
                <a:ea typeface="宋体" panose="02010600030101010101" pitchFamily="2" charset="-122"/>
              </a:rPr>
              <a:t>次多项式的值 </a:t>
            </a:r>
            <a:r>
              <a:rPr lang="en-US" altLang="zh-CN" sz="2000" dirty="0" err="1">
                <a:latin typeface="Comic Sans MS" panose="030F0902030302020204" pitchFamily="66" charset="0"/>
                <a:ea typeface="宋体" panose="02010600030101010101" pitchFamily="2" charset="-122"/>
              </a:rPr>
              <a:t>coef</a:t>
            </a:r>
            <a:r>
              <a:rPr lang="en-US" altLang="zh-CN" sz="2000" dirty="0">
                <a:latin typeface="Comic Sans MS" panose="030F0902030302020204" pitchFamily="66" charset="0"/>
                <a:ea typeface="宋体" panose="02010600030101010101" pitchFamily="2" charset="-122"/>
              </a:rPr>
              <a:t>[0 :n]</a:t>
            </a:r>
            <a:r>
              <a:rPr lang="zh-CN" altLang="en-US" sz="2000" dirty="0">
                <a:latin typeface="Comic Sans MS" panose="030F0902030302020204" pitchFamily="66" charset="0"/>
                <a:ea typeface="宋体" panose="02010600030101010101" pitchFamily="2" charset="-122"/>
              </a:rPr>
              <a:t>为多项式的系数</a:t>
            </a:r>
            <a:endParaRPr lang="zh-CN" altLang="en-US"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zh-CN" altLang="en-US" sz="2000" dirty="0">
                <a:latin typeface="Comic Sans MS" panose="030F0902030302020204" pitchFamily="66" charset="0"/>
                <a:ea typeface="宋体" panose="02010600030101010101" pitchFamily="2" charset="-122"/>
              </a:rPr>
              <a:t>	</a:t>
            </a:r>
            <a:r>
              <a:rPr lang="en-US" altLang="zh-CN" sz="2000" dirty="0">
                <a:latin typeface="Comic Sans MS" panose="030F0902030302020204" pitchFamily="66" charset="0"/>
                <a:ea typeface="宋体" panose="02010600030101010101" pitchFamily="2" charset="-122"/>
              </a:rPr>
              <a:t>T y=1, value= </a:t>
            </a:r>
            <a:r>
              <a:rPr lang="en-US" altLang="zh-CN" sz="2000" dirty="0" err="1">
                <a:latin typeface="Comic Sans MS" panose="030F0902030302020204" pitchFamily="66" charset="0"/>
                <a:ea typeface="宋体" panose="02010600030101010101" pitchFamily="2" charset="-122"/>
              </a:rPr>
              <a:t>coef</a:t>
            </a:r>
            <a:r>
              <a:rPr lang="en-US" altLang="zh-CN" sz="2000" dirty="0">
                <a:latin typeface="Comic Sans MS" panose="030F0902030302020204" pitchFamily="66" charset="0"/>
                <a:ea typeface="宋体" panose="02010600030101010101" pitchFamily="2" charset="-122"/>
              </a:rPr>
              <a:t>[0];</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for (</a:t>
            </a:r>
            <a:r>
              <a:rPr lang="en-US" altLang="zh-CN" sz="2000" dirty="0" err="1">
                <a:latin typeface="Comic Sans MS" panose="030F0902030302020204" pitchFamily="66" charset="0"/>
                <a:ea typeface="宋体" panose="02010600030101010101" pitchFamily="2" charset="-122"/>
              </a:rPr>
              <a:t>i</a:t>
            </a:r>
            <a:r>
              <a:rPr lang="en-US" altLang="zh-CN" sz="2000" dirty="0">
                <a:latin typeface="Comic Sans MS" panose="030F0902030302020204" pitchFamily="66" charset="0"/>
                <a:ea typeface="宋体" panose="02010600030101010101" pitchFamily="2" charset="-122"/>
              </a:rPr>
              <a:t>=1; </a:t>
            </a:r>
            <a:r>
              <a:rPr lang="en-US" altLang="zh-CN" sz="2000" dirty="0" err="1">
                <a:latin typeface="Comic Sans MS" panose="030F0902030302020204" pitchFamily="66" charset="0"/>
                <a:ea typeface="宋体" panose="02010600030101010101" pitchFamily="2" charset="-122"/>
              </a:rPr>
              <a:t>i</a:t>
            </a:r>
            <a:r>
              <a:rPr lang="en-US" altLang="zh-CN" sz="2000" dirty="0">
                <a:latin typeface="Comic Sans MS" panose="030F0902030302020204" pitchFamily="66" charset="0"/>
                <a:ea typeface="宋体" panose="02010600030101010101" pitchFamily="2" charset="-122"/>
              </a:rPr>
              <a:t>&lt;=n; </a:t>
            </a:r>
            <a:r>
              <a:rPr lang="en-US" altLang="zh-CN" sz="2000" dirty="0" err="1">
                <a:solidFill>
                  <a:srgbClr val="6699FF"/>
                </a:solidFill>
                <a:latin typeface="Comic Sans MS" panose="030F0902030302020204" pitchFamily="66" charset="0"/>
                <a:ea typeface="宋体" panose="02010600030101010101" pitchFamily="2" charset="-122"/>
              </a:rPr>
              <a:t>i</a:t>
            </a:r>
            <a:r>
              <a:rPr lang="en-US" altLang="zh-CN" sz="2000" dirty="0">
                <a:solidFill>
                  <a:srgbClr val="6699FF"/>
                </a:solidFill>
                <a:latin typeface="Comic Sans MS" panose="030F0902030302020204" pitchFamily="66" charset="0"/>
                <a:ea typeface="宋体" panose="02010600030101010101" pitchFamily="2" charset="-122"/>
              </a:rPr>
              <a:t>++</a:t>
            </a:r>
            <a:r>
              <a:rPr lang="en-US" altLang="zh-CN" sz="2000" dirty="0">
                <a:latin typeface="Comic Sans MS" panose="030F0902030302020204" pitchFamily="66" charset="0"/>
                <a:ea typeface="宋体" panose="02010600030101010101" pitchFamily="2" charset="-122"/>
              </a:rPr>
              <a:t>) {</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solidFill>
                  <a:schemeClr val="tx2"/>
                </a:solidFill>
                <a:latin typeface="Comic Sans MS" panose="030F0902030302020204" pitchFamily="66" charset="0"/>
                <a:ea typeface="宋体" panose="02010600030101010101" pitchFamily="2" charset="-122"/>
              </a:rPr>
              <a:t>		y</a:t>
            </a:r>
            <a:r>
              <a:rPr lang="en-US" altLang="zh-CN" sz="2000" dirty="0">
                <a:solidFill>
                  <a:schemeClr val="tx2"/>
                </a:solidFill>
                <a:latin typeface="宋体" panose="02010600030101010101" pitchFamily="2" charset="-122"/>
                <a:ea typeface="宋体" panose="02010600030101010101" pitchFamily="2" charset="-122"/>
              </a:rPr>
              <a:t>*</a:t>
            </a:r>
            <a:r>
              <a:rPr lang="en-US" altLang="zh-CN" sz="2000" dirty="0">
                <a:solidFill>
                  <a:schemeClr val="tx2"/>
                </a:solidFill>
                <a:latin typeface="Comic Sans MS" panose="030F0902030302020204" pitchFamily="66" charset="0"/>
                <a:ea typeface="宋体" panose="02010600030101010101" pitchFamily="2" charset="-122"/>
              </a:rPr>
              <a:t>=x;</a:t>
            </a:r>
            <a:endParaRPr lang="en-US" altLang="zh-CN" sz="2000" dirty="0">
              <a:solidFill>
                <a:schemeClr val="tx2"/>
              </a:solidFill>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solidFill>
                  <a:schemeClr val="tx2"/>
                </a:solidFill>
                <a:latin typeface="Comic Sans MS" panose="030F0902030302020204" pitchFamily="66" charset="0"/>
                <a:ea typeface="宋体" panose="02010600030101010101" pitchFamily="2" charset="-122"/>
              </a:rPr>
              <a:t>		value+=y</a:t>
            </a:r>
            <a:r>
              <a:rPr lang="en-US" altLang="zh-CN" sz="2000" dirty="0">
                <a:solidFill>
                  <a:schemeClr val="tx2"/>
                </a:solidFill>
                <a:latin typeface="宋体" panose="02010600030101010101" pitchFamily="2" charset="-122"/>
                <a:ea typeface="宋体" panose="02010600030101010101" pitchFamily="2" charset="-122"/>
              </a:rPr>
              <a:t>*</a:t>
            </a:r>
            <a:r>
              <a:rPr lang="en-US" altLang="zh-CN" sz="2000" dirty="0" err="1">
                <a:solidFill>
                  <a:schemeClr val="tx2"/>
                </a:solidFill>
                <a:latin typeface="Comic Sans MS" panose="030F0902030302020204" pitchFamily="66" charset="0"/>
                <a:ea typeface="宋体" panose="02010600030101010101" pitchFamily="2" charset="-122"/>
              </a:rPr>
              <a:t>coef</a:t>
            </a:r>
            <a:r>
              <a:rPr lang="en-US" altLang="zh-CN" sz="2000" dirty="0">
                <a:solidFill>
                  <a:schemeClr val="tx2"/>
                </a:solidFill>
                <a:latin typeface="Comic Sans MS" panose="030F0902030302020204" pitchFamily="66" charset="0"/>
                <a:ea typeface="宋体" panose="02010600030101010101" pitchFamily="2" charset="-122"/>
              </a:rPr>
              <a:t>[</a:t>
            </a:r>
            <a:r>
              <a:rPr lang="en-US" altLang="zh-CN" sz="2000" dirty="0" err="1">
                <a:solidFill>
                  <a:schemeClr val="tx2"/>
                </a:solidFill>
                <a:latin typeface="Comic Sans MS" panose="030F0902030302020204" pitchFamily="66" charset="0"/>
                <a:ea typeface="宋体" panose="02010600030101010101" pitchFamily="2" charset="-122"/>
              </a:rPr>
              <a:t>i</a:t>
            </a:r>
            <a:r>
              <a:rPr lang="en-US" altLang="zh-CN" sz="2000" dirty="0">
                <a:solidFill>
                  <a:schemeClr val="tx2"/>
                </a:solidFill>
                <a:latin typeface="Comic Sans MS" panose="030F0902030302020204" pitchFamily="66" charset="0"/>
                <a:ea typeface="宋体" panose="02010600030101010101" pitchFamily="2" charset="-122"/>
              </a:rPr>
              <a:t>];</a:t>
            </a:r>
            <a:endParaRPr lang="en-US" altLang="zh-CN" sz="2000" dirty="0">
              <a:solidFill>
                <a:schemeClr val="tx2"/>
              </a:solidFill>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return value;</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a:t>
            </a:r>
            <a:r>
              <a:rPr lang="zh-CN" altLang="en-US" sz="2000" dirty="0">
                <a:latin typeface="Comic Sans MS" panose="030F0902030302020204" pitchFamily="66" charset="0"/>
                <a:ea typeface="宋体" panose="02010600030101010101" pitchFamily="2" charset="-122"/>
              </a:rPr>
              <a:t>程序</a:t>
            </a:r>
            <a:r>
              <a:rPr lang="en-US" altLang="zh-CN" sz="2000" dirty="0">
                <a:latin typeface="Comic Sans MS" panose="030F0902030302020204" pitchFamily="66" charset="0"/>
                <a:ea typeface="宋体" panose="02010600030101010101" pitchFamily="2" charset="-122"/>
              </a:rPr>
              <a:t>2-3</a:t>
            </a:r>
            <a:endParaRPr lang="en-US" altLang="zh-CN" sz="2000" dirty="0">
              <a:latin typeface="Comic Sans MS" panose="030F0902030302020204" pitchFamily="66" charset="0"/>
              <a:ea typeface="宋体" panose="02010600030101010101" pitchFamily="2" charset="-122"/>
            </a:endParaRPr>
          </a:p>
        </p:txBody>
      </p:sp>
      <p:sp>
        <p:nvSpPr>
          <p:cNvPr id="724996" name="Rectangle 4"/>
          <p:cNvSpPr>
            <a:spLocks noChangeArrowheads="1"/>
          </p:cNvSpPr>
          <p:nvPr/>
        </p:nvSpPr>
        <p:spPr bwMode="auto">
          <a:xfrm>
            <a:off x="4608513" y="1412875"/>
            <a:ext cx="4284662" cy="4248150"/>
          </a:xfrm>
          <a:prstGeom prst="rect">
            <a:avLst/>
          </a:prstGeom>
          <a:solidFill>
            <a:srgbClr val="CCECFF"/>
          </a:solidFill>
          <a:ln w="9525">
            <a:solidFill>
              <a:schemeClr val="tx1"/>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 ProcB(T coef[],int n, const T&amp; x)</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计算</a:t>
            </a:r>
            <a:r>
              <a:rPr lang="en-US" altLang="zh-CN" sz="2000">
                <a:latin typeface="Comic Sans MS" panose="030F0902030302020204" pitchFamily="66" charset="0"/>
              </a:rPr>
              <a:t>n</a:t>
            </a:r>
            <a:r>
              <a:rPr lang="zh-CN" altLang="en-US" sz="2000">
                <a:latin typeface="Comic Sans MS" panose="030F0902030302020204" pitchFamily="66" charset="0"/>
              </a:rPr>
              <a:t>次多项式的值 </a:t>
            </a:r>
            <a:r>
              <a:rPr lang="en-US" altLang="zh-CN" sz="2000">
                <a:latin typeface="Comic Sans MS" panose="030F0902030302020204" pitchFamily="66" charset="0"/>
              </a:rPr>
              <a:t>coef[0 :n]</a:t>
            </a:r>
            <a:r>
              <a:rPr lang="zh-CN" altLang="en-US" sz="2000">
                <a:latin typeface="Comic Sans MS" panose="030F0902030302020204" pitchFamily="66" charset="0"/>
              </a:rPr>
              <a:t>为多项式的系数</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T y=1, value= coef[n];</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(i=1; i&lt;=n; </a:t>
            </a:r>
            <a:r>
              <a:rPr lang="en-US" altLang="zh-CN" sz="2000">
                <a:solidFill>
                  <a:srgbClr val="6699FF"/>
                </a:solidFill>
                <a:latin typeface="Comic Sans MS" panose="030F0902030302020204" pitchFamily="66" charset="0"/>
              </a:rPr>
              <a:t>i++</a:t>
            </a:r>
            <a:r>
              <a:rPr lang="en-US" altLang="zh-CN" sz="2000">
                <a:latin typeface="Comic Sans MS" panose="030F0902030302020204" pitchFamily="66" charset="0"/>
              </a:rPr>
              <a:t>) </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solidFill>
                  <a:schemeClr val="tx2"/>
                </a:solidFill>
                <a:latin typeface="Comic Sans MS" panose="030F0902030302020204" pitchFamily="66" charset="0"/>
              </a:rPr>
              <a:t>	    value=value</a:t>
            </a:r>
            <a:r>
              <a:rPr lang="en-US" altLang="zh-CN" sz="2000">
                <a:solidFill>
                  <a:schemeClr val="tx2"/>
                </a:solidFill>
                <a:latin typeface="宋体" panose="02010600030101010101" pitchFamily="2" charset="-122"/>
              </a:rPr>
              <a:t>*</a:t>
            </a:r>
            <a:r>
              <a:rPr lang="en-US" altLang="zh-CN" sz="2000">
                <a:solidFill>
                  <a:schemeClr val="tx2"/>
                </a:solidFill>
                <a:latin typeface="Comic Sans MS" panose="030F0902030302020204" pitchFamily="66" charset="0"/>
              </a:rPr>
              <a:t>x+coef[n-i];</a:t>
            </a:r>
            <a:endParaRPr lang="en-US" altLang="zh-CN" sz="2000">
              <a:solidFill>
                <a:schemeClr val="tx2"/>
              </a:solidFill>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return value;</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2-4</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算法基于多项式分解：</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P(x) =(…(c</a:t>
            </a:r>
            <a:r>
              <a:rPr lang="en-US" altLang="zh-CN" sz="2000" baseline="-25000">
                <a:latin typeface="Comic Sans MS" panose="030F0902030302020204" pitchFamily="66" charset="0"/>
                <a:sym typeface="Math A" pitchFamily="18" charset="2"/>
              </a:rPr>
              <a:t>n</a:t>
            </a:r>
            <a:r>
              <a:rPr lang="en-US" altLang="zh-CN" sz="2000">
                <a:latin typeface="Comic Sans MS" panose="030F0902030302020204" pitchFamily="66" charset="0"/>
              </a:rPr>
              <a:t>x + c</a:t>
            </a:r>
            <a:r>
              <a:rPr lang="en-US" altLang="zh-CN" sz="2000" baseline="-25000">
                <a:latin typeface="Comic Sans MS" panose="030F0902030302020204" pitchFamily="66" charset="0"/>
                <a:sym typeface="Math A" pitchFamily="18" charset="2"/>
              </a:rPr>
              <a:t>n-1</a:t>
            </a:r>
            <a:r>
              <a:rPr lang="en-US" altLang="zh-CN" sz="2000">
                <a:latin typeface="Comic Sans MS" panose="030F0902030302020204" pitchFamily="66" charset="0"/>
              </a:rPr>
              <a:t>)*x + c</a:t>
            </a:r>
            <a:r>
              <a:rPr lang="en-US" altLang="zh-CN" sz="2000" baseline="-25000">
                <a:latin typeface="Comic Sans MS" panose="030F0902030302020204" pitchFamily="66" charset="0"/>
                <a:sym typeface="Math A" pitchFamily="18" charset="2"/>
              </a:rPr>
              <a:t>n-2</a:t>
            </a:r>
            <a:r>
              <a:rPr lang="en-US" altLang="zh-CN" sz="2000">
                <a:latin typeface="Comic Sans MS" panose="030F0902030302020204" pitchFamily="66" charset="0"/>
              </a:rPr>
              <a:t>)*x + …)*x + c</a:t>
            </a:r>
            <a:r>
              <a:rPr lang="en-US" altLang="zh-CN" sz="2000" baseline="-25000">
                <a:latin typeface="Comic Sans MS" panose="030F0902030302020204" pitchFamily="66" charset="0"/>
                <a:sym typeface="Math A" pitchFamily="18" charset="2"/>
              </a:rPr>
              <a:t>0</a:t>
            </a:r>
            <a:endParaRPr lang="zh-CN" altLang="en-US" sz="2000" baseline="-25000">
              <a:latin typeface="Comic Sans MS" panose="030F0902030302020204" pitchFamily="66" charset="0"/>
              <a:sym typeface="Math A" pitchFamily="18" charset="2"/>
            </a:endParaRPr>
          </a:p>
        </p:txBody>
      </p:sp>
      <p:sp>
        <p:nvSpPr>
          <p:cNvPr id="724997" name="Rectangle 5"/>
          <p:cNvSpPr>
            <a:spLocks noChangeArrowheads="1"/>
          </p:cNvSpPr>
          <p:nvPr/>
        </p:nvSpPr>
        <p:spPr bwMode="auto">
          <a:xfrm>
            <a:off x="971550" y="5778500"/>
            <a:ext cx="7200900" cy="1079500"/>
          </a:xfrm>
          <a:prstGeom prst="rect">
            <a:avLst/>
          </a:prstGeom>
          <a:solidFill>
            <a:srgbClr val="CCECFF"/>
          </a:solidFill>
          <a:ln w="9525">
            <a:noFill/>
            <a:miter lim="800000"/>
          </a:ln>
        </p:spPr>
        <p:txBody>
          <a:bodyPr/>
          <a:lstStyle/>
          <a:p>
            <a:pPr marL="342900" indent="-342900">
              <a:lnSpc>
                <a:spcPct val="90000"/>
              </a:lnSpc>
              <a:spcBef>
                <a:spcPct val="20000"/>
              </a:spcBef>
              <a:buClr>
                <a:schemeClr val="accent1"/>
              </a:buClr>
              <a:buFont typeface="Wingdings" panose="05000000000000000000" pitchFamily="2" charset="2"/>
              <a:buChar char="l"/>
            </a:pPr>
            <a:r>
              <a:rPr lang="en-US" altLang="zh-CN" sz="2800">
                <a:latin typeface="Comic Sans MS" panose="030F0902030302020204" pitchFamily="66" charset="0"/>
              </a:rPr>
              <a:t>ProcA </a:t>
            </a:r>
            <a:r>
              <a:rPr lang="zh-CN" altLang="en-US" sz="2800">
                <a:latin typeface="Comic Sans MS" panose="030F0902030302020204" pitchFamily="66" charset="0"/>
              </a:rPr>
              <a:t>执行了 </a:t>
            </a:r>
            <a:r>
              <a:rPr lang="en-US" altLang="zh-CN" sz="2800">
                <a:latin typeface="Comic Sans MS" panose="030F0902030302020204" pitchFamily="66" charset="0"/>
              </a:rPr>
              <a:t>n </a:t>
            </a:r>
            <a:r>
              <a:rPr lang="zh-CN" altLang="en-US" sz="2800">
                <a:latin typeface="Comic Sans MS" panose="030F0902030302020204" pitchFamily="66" charset="0"/>
              </a:rPr>
              <a:t>次加法；</a:t>
            </a:r>
            <a:r>
              <a:rPr lang="en-US" altLang="zh-CN" sz="2800">
                <a:latin typeface="Comic Sans MS" panose="030F0902030302020204" pitchFamily="66" charset="0"/>
              </a:rPr>
              <a:t>2n</a:t>
            </a:r>
            <a:r>
              <a:rPr lang="zh-CN" altLang="en-US" sz="2800">
                <a:latin typeface="Comic Sans MS" panose="030F0902030302020204" pitchFamily="66" charset="0"/>
              </a:rPr>
              <a:t>次乘法；</a:t>
            </a:r>
            <a:endParaRPr lang="zh-CN" altLang="en-US" sz="28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Char char="l"/>
            </a:pPr>
            <a:r>
              <a:rPr lang="en-US" altLang="zh-CN" sz="2800">
                <a:latin typeface="Comic Sans MS" panose="030F0902030302020204" pitchFamily="66" charset="0"/>
              </a:rPr>
              <a:t>ProcB </a:t>
            </a:r>
            <a:r>
              <a:rPr lang="zh-CN" altLang="en-US" sz="2800">
                <a:latin typeface="Comic Sans MS" panose="030F0902030302020204" pitchFamily="66" charset="0"/>
              </a:rPr>
              <a:t>执行了 </a:t>
            </a:r>
            <a:r>
              <a:rPr lang="en-US" altLang="zh-CN" sz="2800">
                <a:latin typeface="Comic Sans MS" panose="030F0902030302020204" pitchFamily="66" charset="0"/>
              </a:rPr>
              <a:t>n </a:t>
            </a:r>
            <a:r>
              <a:rPr lang="zh-CN" altLang="en-US" sz="2800">
                <a:latin typeface="Comic Sans MS" panose="030F0902030302020204" pitchFamily="66" charset="0"/>
              </a:rPr>
              <a:t>次加法；</a:t>
            </a:r>
            <a:r>
              <a:rPr lang="en-US" altLang="zh-CN" sz="2800">
                <a:latin typeface="Comic Sans MS" panose="030F0902030302020204" pitchFamily="66" charset="0"/>
              </a:rPr>
              <a:t>n</a:t>
            </a:r>
            <a:r>
              <a:rPr lang="zh-CN" altLang="en-US" sz="2800">
                <a:latin typeface="Comic Sans MS" panose="030F0902030302020204" pitchFamily="66" charset="0"/>
              </a:rPr>
              <a:t>次乘法；</a:t>
            </a:r>
            <a:endParaRPr lang="en-US" altLang="zh-CN" sz="28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4995">
                                            <p:bg/>
                                          </p:spTgt>
                                        </p:tgtEl>
                                        <p:attrNameLst>
                                          <p:attrName>style.visibility</p:attrName>
                                        </p:attrNameLst>
                                      </p:cBhvr>
                                      <p:to>
                                        <p:strVal val="visible"/>
                                      </p:to>
                                    </p:set>
                                    <p:anim calcmode="lin" valueType="num">
                                      <p:cBhvr additive="base">
                                        <p:cTn id="7" dur="500" fill="hold"/>
                                        <p:tgtEl>
                                          <p:spTgt spid="72499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2499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24995">
                                            <p:txEl>
                                              <p:pRg st="0" end="0"/>
                                            </p:txEl>
                                          </p:spTgt>
                                        </p:tgtEl>
                                        <p:attrNameLst>
                                          <p:attrName>style.visibility</p:attrName>
                                        </p:attrNameLst>
                                      </p:cBhvr>
                                      <p:to>
                                        <p:strVal val="visible"/>
                                      </p:to>
                                    </p:set>
                                    <p:anim calcmode="lin" valueType="num">
                                      <p:cBhvr additive="base">
                                        <p:cTn id="11" dur="500" fill="hold"/>
                                        <p:tgtEl>
                                          <p:spTgt spid="72499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499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4995">
                                            <p:txEl>
                                              <p:pRg st="1" end="1"/>
                                            </p:txEl>
                                          </p:spTgt>
                                        </p:tgtEl>
                                        <p:attrNameLst>
                                          <p:attrName>style.visibility</p:attrName>
                                        </p:attrNameLst>
                                      </p:cBhvr>
                                      <p:to>
                                        <p:strVal val="visible"/>
                                      </p:to>
                                    </p:set>
                                    <p:anim calcmode="lin" valueType="num">
                                      <p:cBhvr additive="base">
                                        <p:cTn id="15" dur="500" fill="hold"/>
                                        <p:tgtEl>
                                          <p:spTgt spid="72499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499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24995">
                                            <p:txEl>
                                              <p:pRg st="2" end="2"/>
                                            </p:txEl>
                                          </p:spTgt>
                                        </p:tgtEl>
                                        <p:attrNameLst>
                                          <p:attrName>style.visibility</p:attrName>
                                        </p:attrNameLst>
                                      </p:cBhvr>
                                      <p:to>
                                        <p:strVal val="visible"/>
                                      </p:to>
                                    </p:set>
                                    <p:anim calcmode="lin" valueType="num">
                                      <p:cBhvr additive="base">
                                        <p:cTn id="19" dur="500" fill="hold"/>
                                        <p:tgtEl>
                                          <p:spTgt spid="724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49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4995">
                                            <p:txEl>
                                              <p:pRg st="9" end="9"/>
                                            </p:txEl>
                                          </p:spTgt>
                                        </p:tgtEl>
                                        <p:attrNameLst>
                                          <p:attrName>style.visibility</p:attrName>
                                        </p:attrNameLst>
                                      </p:cBhvr>
                                      <p:to>
                                        <p:strVal val="visible"/>
                                      </p:to>
                                    </p:set>
                                    <p:anim calcmode="lin" valueType="num">
                                      <p:cBhvr additive="base">
                                        <p:cTn id="23" dur="500" fill="hold"/>
                                        <p:tgtEl>
                                          <p:spTgt spid="72499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499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4995">
                                            <p:txEl>
                                              <p:pRg st="3" end="3"/>
                                            </p:txEl>
                                          </p:spTgt>
                                        </p:tgtEl>
                                        <p:attrNameLst>
                                          <p:attrName>style.visibility</p:attrName>
                                        </p:attrNameLst>
                                      </p:cBhvr>
                                      <p:to>
                                        <p:strVal val="visible"/>
                                      </p:to>
                                    </p:set>
                                    <p:anim calcmode="lin" valueType="num">
                                      <p:cBhvr additive="base">
                                        <p:cTn id="27" dur="500" fill="hold"/>
                                        <p:tgtEl>
                                          <p:spTgt spid="72499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499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24995">
                                            <p:txEl>
                                              <p:pRg st="4" end="4"/>
                                            </p:txEl>
                                          </p:spTgt>
                                        </p:tgtEl>
                                        <p:attrNameLst>
                                          <p:attrName>style.visibility</p:attrName>
                                        </p:attrNameLst>
                                      </p:cBhvr>
                                      <p:to>
                                        <p:strVal val="visible"/>
                                      </p:to>
                                    </p:set>
                                    <p:anim calcmode="lin" valueType="num">
                                      <p:cBhvr additive="base">
                                        <p:cTn id="31" dur="500" fill="hold"/>
                                        <p:tgtEl>
                                          <p:spTgt spid="724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499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24995">
                                            <p:txEl>
                                              <p:pRg st="5" end="5"/>
                                            </p:txEl>
                                          </p:spTgt>
                                        </p:tgtEl>
                                        <p:attrNameLst>
                                          <p:attrName>style.visibility</p:attrName>
                                        </p:attrNameLst>
                                      </p:cBhvr>
                                      <p:to>
                                        <p:strVal val="visible"/>
                                      </p:to>
                                    </p:set>
                                    <p:anim calcmode="lin" valueType="num">
                                      <p:cBhvr additive="base">
                                        <p:cTn id="35" dur="500" fill="hold"/>
                                        <p:tgtEl>
                                          <p:spTgt spid="72499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499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24995">
                                            <p:txEl>
                                              <p:pRg st="6" end="6"/>
                                            </p:txEl>
                                          </p:spTgt>
                                        </p:tgtEl>
                                        <p:attrNameLst>
                                          <p:attrName>style.visibility</p:attrName>
                                        </p:attrNameLst>
                                      </p:cBhvr>
                                      <p:to>
                                        <p:strVal val="visible"/>
                                      </p:to>
                                    </p:set>
                                    <p:anim calcmode="lin" valueType="num">
                                      <p:cBhvr additive="base">
                                        <p:cTn id="39" dur="500" fill="hold"/>
                                        <p:tgtEl>
                                          <p:spTgt spid="72499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2499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24995">
                                            <p:txEl>
                                              <p:pRg st="7" end="7"/>
                                            </p:txEl>
                                          </p:spTgt>
                                        </p:tgtEl>
                                        <p:attrNameLst>
                                          <p:attrName>style.visibility</p:attrName>
                                        </p:attrNameLst>
                                      </p:cBhvr>
                                      <p:to>
                                        <p:strVal val="visible"/>
                                      </p:to>
                                    </p:set>
                                    <p:anim calcmode="lin" valueType="num">
                                      <p:cBhvr additive="base">
                                        <p:cTn id="43" dur="500" fill="hold"/>
                                        <p:tgtEl>
                                          <p:spTgt spid="72499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499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4995">
                                            <p:txEl>
                                              <p:pRg st="8" end="8"/>
                                            </p:txEl>
                                          </p:spTgt>
                                        </p:tgtEl>
                                        <p:attrNameLst>
                                          <p:attrName>style.visibility</p:attrName>
                                        </p:attrNameLst>
                                      </p:cBhvr>
                                      <p:to>
                                        <p:strVal val="visible"/>
                                      </p:to>
                                    </p:set>
                                    <p:anim calcmode="lin" valueType="num">
                                      <p:cBhvr additive="base">
                                        <p:cTn id="47" dur="500" fill="hold"/>
                                        <p:tgtEl>
                                          <p:spTgt spid="72499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499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24996"/>
                                        </p:tgtEl>
                                        <p:attrNameLst>
                                          <p:attrName>style.visibility</p:attrName>
                                        </p:attrNameLst>
                                      </p:cBhvr>
                                      <p:to>
                                        <p:strVal val="visible"/>
                                      </p:to>
                                    </p:set>
                                    <p:anim calcmode="lin" valueType="num">
                                      <p:cBhvr additive="base">
                                        <p:cTn id="51" dur="500" fill="hold"/>
                                        <p:tgtEl>
                                          <p:spTgt spid="724996"/>
                                        </p:tgtEl>
                                        <p:attrNameLst>
                                          <p:attrName>ppt_x</p:attrName>
                                        </p:attrNameLst>
                                      </p:cBhvr>
                                      <p:tavLst>
                                        <p:tav tm="0">
                                          <p:val>
                                            <p:strVal val="#ppt_x"/>
                                          </p:val>
                                        </p:tav>
                                        <p:tav tm="100000">
                                          <p:val>
                                            <p:strVal val="#ppt_x"/>
                                          </p:val>
                                        </p:tav>
                                      </p:tavLst>
                                    </p:anim>
                                    <p:anim calcmode="lin" valueType="num">
                                      <p:cBhvr additive="base">
                                        <p:cTn id="52" dur="500" fill="hold"/>
                                        <p:tgtEl>
                                          <p:spTgt spid="72499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24997"/>
                                        </p:tgtEl>
                                        <p:attrNameLst>
                                          <p:attrName>style.visibility</p:attrName>
                                        </p:attrNameLst>
                                      </p:cBhvr>
                                      <p:to>
                                        <p:strVal val="visible"/>
                                      </p:to>
                                    </p:set>
                                    <p:anim calcmode="lin" valueType="num">
                                      <p:cBhvr additive="base">
                                        <p:cTn id="57" dur="500" fill="hold"/>
                                        <p:tgtEl>
                                          <p:spTgt spid="724997"/>
                                        </p:tgtEl>
                                        <p:attrNameLst>
                                          <p:attrName>ppt_x</p:attrName>
                                        </p:attrNameLst>
                                      </p:cBhvr>
                                      <p:tavLst>
                                        <p:tav tm="0">
                                          <p:val>
                                            <p:strVal val="#ppt_x"/>
                                          </p:val>
                                        </p:tav>
                                        <p:tav tm="100000">
                                          <p:val>
                                            <p:strVal val="#ppt_x"/>
                                          </p:val>
                                        </p:tav>
                                      </p:tavLst>
                                    </p:anim>
                                    <p:anim calcmode="lin" valueType="num">
                                      <p:cBhvr additive="base">
                                        <p:cTn id="58" dur="500" fill="hold"/>
                                        <p:tgtEl>
                                          <p:spTgt spid="72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animBg="1" uiExpand="1" build="p"/>
      <p:bldP spid="724996" grpId="0" animBg="1"/>
      <p:bldP spid="7249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p>
            <a:fld id="{A0FF51A6-0F58-438A-B37F-72693E6CC434}" type="datetime7">
              <a:rPr lang="zh-CN" altLang="en-US"/>
            </a:fld>
            <a:endParaRPr lang="en-US" altLang="zh-CN"/>
          </a:p>
        </p:txBody>
      </p:sp>
      <p:sp>
        <p:nvSpPr>
          <p:cNvPr id="5123" name="灯片编号占位符 5"/>
          <p:cNvSpPr>
            <a:spLocks noGrp="1"/>
          </p:cNvSpPr>
          <p:nvPr>
            <p:ph type="sldNum" sz="quarter" idx="12"/>
          </p:nvPr>
        </p:nvSpPr>
        <p:spPr>
          <a:noFill/>
        </p:spPr>
        <p:txBody>
          <a:bodyPr/>
          <a:lstStyle/>
          <a:p>
            <a:fld id="{96401BF0-E4F9-4527-A21C-D0FF7C338C41}" type="slidenum">
              <a:rPr lang="zh-CN" altLang="en-US"/>
            </a:fld>
            <a:endParaRPr lang="en-US" altLang="zh-CN"/>
          </a:p>
        </p:txBody>
      </p:sp>
      <p:sp>
        <p:nvSpPr>
          <p:cNvPr id="5124"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5125" name="Rectangle 3"/>
          <p:cNvSpPr>
            <a:spLocks noGrp="1" noChangeArrowheads="1"/>
          </p:cNvSpPr>
          <p:nvPr>
            <p:ph type="body" idx="1"/>
          </p:nvPr>
        </p:nvSpPr>
        <p:spPr>
          <a:xfrm>
            <a:off x="323850" y="1557338"/>
            <a:ext cx="8540750" cy="5040312"/>
          </a:xfrm>
        </p:spPr>
        <p:txBody>
          <a:bodyPr/>
          <a:lstStyle/>
          <a:p>
            <a:pPr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排序的定义</a:t>
            </a:r>
            <a:endParaRPr lang="zh-CN" altLang="en-US">
              <a:solidFill>
                <a:schemeClr val="tx2"/>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简单定义：排序是按照关键字的</a:t>
            </a:r>
            <a:r>
              <a:rPr lang="zh-CN" altLang="en-US" sz="2300">
                <a:solidFill>
                  <a:schemeClr val="folHlink"/>
                </a:solidFill>
                <a:latin typeface="华文中宋" panose="02010600040101010101" pitchFamily="2" charset="-122"/>
                <a:ea typeface="华文中宋" panose="02010600040101010101" pitchFamily="2" charset="-122"/>
              </a:rPr>
              <a:t>非递减</a:t>
            </a:r>
            <a:r>
              <a:rPr lang="zh-CN" altLang="en-US" sz="2300">
                <a:latin typeface="华文中宋" panose="02010600040101010101" pitchFamily="2" charset="-122"/>
                <a:ea typeface="华文中宋" panose="02010600040101010101" pitchFamily="2" charset="-122"/>
              </a:rPr>
              <a:t>或</a:t>
            </a:r>
            <a:r>
              <a:rPr lang="zh-CN" altLang="en-US" sz="2300">
                <a:solidFill>
                  <a:schemeClr val="folHlink"/>
                </a:solidFill>
                <a:latin typeface="华文中宋" panose="02010600040101010101" pitchFamily="2" charset="-122"/>
                <a:ea typeface="华文中宋" panose="02010600040101010101" pitchFamily="2" charset="-122"/>
              </a:rPr>
              <a:t>非递增</a:t>
            </a:r>
            <a:r>
              <a:rPr lang="zh-CN" altLang="en-US" sz="2300">
                <a:latin typeface="华文中宋" panose="02010600040101010101" pitchFamily="2" charset="-122"/>
                <a:ea typeface="华文中宋" panose="02010600040101010101" pitchFamily="2" charset="-122"/>
              </a:rPr>
              <a:t>顺序对一组记录重新进行</a:t>
            </a:r>
            <a:r>
              <a:rPr lang="zh-CN" altLang="en-US" sz="2300">
                <a:solidFill>
                  <a:srgbClr val="990000"/>
                </a:solidFill>
                <a:latin typeface="华文中宋" panose="02010600040101010101" pitchFamily="2" charset="-122"/>
                <a:ea typeface="华文中宋" panose="02010600040101010101" pitchFamily="2" charset="-122"/>
              </a:rPr>
              <a:t>整队</a:t>
            </a:r>
            <a:r>
              <a:rPr lang="zh-CN" altLang="en-US" sz="2300">
                <a:latin typeface="华文中宋" panose="02010600040101010101" pitchFamily="2" charset="-122"/>
                <a:ea typeface="华文中宋" panose="02010600040101010101" pitchFamily="2" charset="-122"/>
              </a:rPr>
              <a:t>（或</a:t>
            </a:r>
            <a:r>
              <a:rPr lang="zh-CN" altLang="en-US" sz="2300">
                <a:solidFill>
                  <a:srgbClr val="990000"/>
                </a:solidFill>
                <a:latin typeface="华文中宋" panose="02010600040101010101" pitchFamily="2" charset="-122"/>
                <a:ea typeface="华文中宋" panose="02010600040101010101" pitchFamily="2" charset="-122"/>
              </a:rPr>
              <a:t>排列</a:t>
            </a:r>
            <a:r>
              <a:rPr lang="zh-CN" altLang="en-US" sz="2300">
                <a:latin typeface="华文中宋" panose="02010600040101010101" pitchFamily="2" charset="-122"/>
                <a:ea typeface="华文中宋" panose="02010600040101010101" pitchFamily="2" charset="-122"/>
              </a:rPr>
              <a:t>）的操作。</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数学定义：假设含有</a:t>
            </a:r>
            <a:r>
              <a:rPr lang="en-US" altLang="zh-CN" sz="2300">
                <a:latin typeface="华文中宋" panose="02010600040101010101" pitchFamily="2" charset="-122"/>
                <a:ea typeface="华文中宋" panose="02010600040101010101" pitchFamily="2" charset="-122"/>
              </a:rPr>
              <a:t>n</a:t>
            </a:r>
            <a:r>
              <a:rPr lang="zh-CN" altLang="en-US" sz="2300">
                <a:latin typeface="华文中宋" panose="02010600040101010101" pitchFamily="2" charset="-122"/>
                <a:ea typeface="华文中宋" panose="02010600040101010101" pitchFamily="2" charset="-122"/>
              </a:rPr>
              <a:t>个记录的序列为：</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en-US" altLang="zh-CN" sz="2300">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{r</a:t>
            </a:r>
            <a:r>
              <a:rPr lang="en-US" altLang="zh-CN" sz="2300" baseline="-25000">
                <a:solidFill>
                  <a:schemeClr val="folHlink"/>
                </a:solidFill>
                <a:latin typeface="华文中宋" panose="02010600040101010101" pitchFamily="2" charset="-122"/>
                <a:ea typeface="华文中宋" panose="02010600040101010101" pitchFamily="2" charset="-122"/>
              </a:rPr>
              <a:t>1</a:t>
            </a:r>
            <a:r>
              <a:rPr lang="en-US" altLang="zh-CN" sz="2300">
                <a:solidFill>
                  <a:schemeClr val="folHlink"/>
                </a:solidFill>
                <a:latin typeface="华文中宋" panose="02010600040101010101" pitchFamily="2" charset="-122"/>
                <a:ea typeface="华文中宋" panose="02010600040101010101" pitchFamily="2" charset="-122"/>
              </a:rPr>
              <a:t>, r</a:t>
            </a:r>
            <a:r>
              <a:rPr lang="en-US" altLang="zh-CN" sz="2300" baseline="-25000">
                <a:solidFill>
                  <a:schemeClr val="folHlink"/>
                </a:solidFill>
                <a:latin typeface="华文中宋" panose="02010600040101010101" pitchFamily="2" charset="-122"/>
                <a:ea typeface="华文中宋" panose="02010600040101010101" pitchFamily="2" charset="-122"/>
              </a:rPr>
              <a:t>2</a:t>
            </a:r>
            <a:r>
              <a:rPr lang="en-US" altLang="zh-CN" sz="2300">
                <a:solidFill>
                  <a:schemeClr val="folHlink"/>
                </a:solidFill>
                <a:latin typeface="华文中宋" panose="02010600040101010101" pitchFamily="2" charset="-122"/>
                <a:ea typeface="华文中宋" panose="02010600040101010101" pitchFamily="2" charset="-122"/>
              </a:rPr>
              <a:t>, … ,r</a:t>
            </a:r>
            <a:r>
              <a:rPr lang="en-US" altLang="zh-CN" sz="2300" baseline="-25000">
                <a:solidFill>
                  <a:schemeClr val="folHlink"/>
                </a:solidFill>
                <a:latin typeface="华文中宋" panose="02010600040101010101" pitchFamily="2" charset="-122"/>
                <a:ea typeface="华文中宋" panose="02010600040101010101" pitchFamily="2" charset="-122"/>
              </a:rPr>
              <a:t>n</a:t>
            </a:r>
            <a:r>
              <a:rPr lang="en-US" altLang="zh-CN" sz="2300">
                <a:solidFill>
                  <a:schemeClr val="folHlink"/>
                </a:solidFill>
                <a:latin typeface="华文中宋" panose="02010600040101010101" pitchFamily="2" charset="-122"/>
                <a:ea typeface="华文中宋" panose="02010600040101010101" pitchFamily="2" charset="-122"/>
              </a:rPr>
              <a:t>}			  		(a-1)</a:t>
            </a:r>
            <a:endParaRPr lang="en-US" altLang="zh-CN" sz="2300">
              <a:solidFill>
                <a:schemeClr val="folHlink"/>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它们的关键字相应为</a:t>
            </a:r>
            <a:r>
              <a:rPr lang="en-US" altLang="zh-CN" sz="2300">
                <a:latin typeface="华文中宋" panose="02010600040101010101" pitchFamily="2" charset="-122"/>
                <a:ea typeface="华文中宋" panose="02010600040101010101" pitchFamily="2" charset="-122"/>
              </a:rPr>
              <a:t>{k</a:t>
            </a:r>
            <a:r>
              <a:rPr lang="en-US" altLang="zh-CN" sz="2300" baseline="-25000">
                <a:latin typeface="华文中宋" panose="02010600040101010101" pitchFamily="2" charset="-122"/>
                <a:ea typeface="华文中宋" panose="02010600040101010101" pitchFamily="2" charset="-122"/>
              </a:rPr>
              <a:t>1</a:t>
            </a:r>
            <a:r>
              <a:rPr lang="en-US" altLang="zh-CN" sz="2300">
                <a:latin typeface="华文中宋" panose="02010600040101010101" pitchFamily="2" charset="-122"/>
                <a:ea typeface="华文中宋" panose="02010600040101010101" pitchFamily="2" charset="-122"/>
              </a:rPr>
              <a:t>, k</a:t>
            </a:r>
            <a:r>
              <a:rPr lang="en-US" altLang="zh-CN" sz="2300" baseline="-25000">
                <a:latin typeface="华文中宋" panose="02010600040101010101" pitchFamily="2" charset="-122"/>
                <a:ea typeface="华文中宋" panose="02010600040101010101" pitchFamily="2" charset="-122"/>
              </a:rPr>
              <a:t>2</a:t>
            </a:r>
            <a:r>
              <a:rPr lang="en-US" altLang="zh-CN" sz="2300">
                <a:latin typeface="华文中宋" panose="02010600040101010101" pitchFamily="2" charset="-122"/>
                <a:ea typeface="华文中宋" panose="02010600040101010101" pitchFamily="2" charset="-122"/>
              </a:rPr>
              <a:t>, … ,k</a:t>
            </a:r>
            <a:r>
              <a:rPr lang="en-US" altLang="zh-CN" sz="2300" baseline="-25000">
                <a:latin typeface="华文中宋" panose="02010600040101010101" pitchFamily="2" charset="-122"/>
                <a:ea typeface="华文中宋" panose="02010600040101010101" pitchFamily="2" charset="-122"/>
              </a:rPr>
              <a:t>n</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对式</a:t>
            </a:r>
            <a:r>
              <a:rPr lang="en-US" altLang="zh-CN" sz="2300">
                <a:latin typeface="华文中宋" panose="02010600040101010101" pitchFamily="2" charset="-122"/>
                <a:ea typeface="华文中宋" panose="02010600040101010101" pitchFamily="2" charset="-122"/>
              </a:rPr>
              <a:t>(a-1)</a:t>
            </a:r>
            <a:r>
              <a:rPr lang="zh-CN" altLang="en-US" sz="2300">
                <a:latin typeface="华文中宋" panose="02010600040101010101" pitchFamily="2" charset="-122"/>
                <a:ea typeface="华文中宋" panose="02010600040101010101" pitchFamily="2" charset="-122"/>
              </a:rPr>
              <a:t>的记录序列进行排序就是要确定序号</a:t>
            </a:r>
            <a:r>
              <a:rPr lang="en-US" altLang="zh-CN" sz="2300">
                <a:latin typeface="华文中宋" panose="02010600040101010101" pitchFamily="2" charset="-122"/>
                <a:ea typeface="华文中宋" panose="02010600040101010101" pitchFamily="2" charset="-122"/>
              </a:rPr>
              <a:t>1,2, …,n</a:t>
            </a:r>
            <a:r>
              <a:rPr lang="zh-CN" altLang="en-US" sz="2300">
                <a:latin typeface="华文中宋" panose="02010600040101010101" pitchFamily="2" charset="-122"/>
                <a:ea typeface="华文中宋" panose="02010600040101010101" pitchFamily="2" charset="-122"/>
              </a:rPr>
              <a:t>的一种排列</a:t>
            </a:r>
            <a:r>
              <a:rPr lang="en-US" altLang="zh-CN" sz="2300">
                <a:latin typeface="华文中宋" panose="02010600040101010101" pitchFamily="2" charset="-122"/>
                <a:ea typeface="华文中宋" panose="02010600040101010101" pitchFamily="2" charset="-122"/>
              </a:rPr>
              <a:t>p</a:t>
            </a:r>
            <a:r>
              <a:rPr lang="en-US" altLang="zh-CN" sz="2300" baseline="-25000">
                <a:latin typeface="华文中宋" panose="02010600040101010101" pitchFamily="2" charset="-122"/>
                <a:ea typeface="华文中宋" panose="02010600040101010101" pitchFamily="2" charset="-122"/>
              </a:rPr>
              <a:t>1</a:t>
            </a:r>
            <a:r>
              <a:rPr lang="en-US" altLang="zh-CN" sz="2300">
                <a:latin typeface="华文中宋" panose="02010600040101010101" pitchFamily="2" charset="-122"/>
                <a:ea typeface="华文中宋" panose="02010600040101010101" pitchFamily="2" charset="-122"/>
              </a:rPr>
              <a:t>, p</a:t>
            </a:r>
            <a:r>
              <a:rPr lang="en-US" altLang="zh-CN" sz="2300" baseline="-25000">
                <a:latin typeface="华文中宋" panose="02010600040101010101" pitchFamily="2" charset="-122"/>
                <a:ea typeface="华文中宋" panose="02010600040101010101" pitchFamily="2" charset="-122"/>
              </a:rPr>
              <a:t>2</a:t>
            </a:r>
            <a:r>
              <a:rPr lang="en-US" altLang="zh-CN" sz="2300">
                <a:latin typeface="华文中宋" panose="02010600040101010101" pitchFamily="2" charset="-122"/>
                <a:ea typeface="华文中宋" panose="02010600040101010101" pitchFamily="2" charset="-122"/>
              </a:rPr>
              <a:t>,…,p</a:t>
            </a:r>
            <a:r>
              <a:rPr lang="en-US" altLang="zh-CN" sz="2300" baseline="-25000">
                <a:latin typeface="华文中宋" panose="02010600040101010101" pitchFamily="2" charset="-122"/>
                <a:ea typeface="华文中宋" panose="02010600040101010101" pitchFamily="2" charset="-122"/>
              </a:rPr>
              <a:t>n</a:t>
            </a:r>
            <a:r>
              <a:rPr lang="zh-CN" altLang="en-US" sz="2300">
                <a:latin typeface="华文中宋" panose="02010600040101010101" pitchFamily="2" charset="-122"/>
                <a:ea typeface="华文中宋" panose="02010600040101010101" pitchFamily="2" charset="-122"/>
              </a:rPr>
              <a:t>使其相应的关键字满足如下的非递减</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增</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关系：</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en-US" altLang="zh-CN" sz="2300">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1</a:t>
            </a:r>
            <a:r>
              <a:rPr lang="en-US" altLang="zh-CN" sz="2300">
                <a:solidFill>
                  <a:schemeClr val="folHlink"/>
                </a:solidFill>
                <a:latin typeface="华文中宋" panose="02010600040101010101" pitchFamily="2" charset="-122"/>
                <a:ea typeface="华文中宋" panose="02010600040101010101" pitchFamily="2" charset="-122"/>
              </a:rPr>
              <a:t>≤ 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2</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 … ≤ 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n</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(a-2)</a:t>
            </a:r>
            <a:endParaRPr lang="en-US" altLang="zh-CN" sz="2300">
              <a:solidFill>
                <a:schemeClr val="folHlink"/>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zh-CN" altLang="en-US" sz="2300">
                <a:latin typeface="华文中宋" panose="02010600040101010101" pitchFamily="2" charset="-122"/>
                <a:ea typeface="华文中宋" panose="02010600040101010101" pitchFamily="2" charset="-122"/>
              </a:rPr>
              <a:t>也就是使式</a:t>
            </a:r>
            <a:r>
              <a:rPr lang="en-US" altLang="zh-CN" sz="2300">
                <a:latin typeface="华文中宋" panose="02010600040101010101" pitchFamily="2" charset="-122"/>
                <a:ea typeface="华文中宋" panose="02010600040101010101" pitchFamily="2" charset="-122"/>
              </a:rPr>
              <a:t>(a-2)</a:t>
            </a:r>
            <a:r>
              <a:rPr lang="zh-CN" altLang="en-US" sz="2300">
                <a:latin typeface="华文中宋" panose="02010600040101010101" pitchFamily="2" charset="-122"/>
                <a:ea typeface="华文中宋" panose="02010600040101010101" pitchFamily="2" charset="-122"/>
              </a:rPr>
              <a:t>的记录序列重新排列成一个按关键字有序的序列  </a:t>
            </a:r>
            <a:r>
              <a:rPr lang="en-US" altLang="zh-CN" sz="2300">
                <a:solidFill>
                  <a:schemeClr val="folHlink"/>
                </a:solidFill>
                <a:latin typeface="华文中宋" panose="02010600040101010101" pitchFamily="2" charset="-122"/>
                <a:ea typeface="华文中宋" panose="02010600040101010101" pitchFamily="2" charset="-122"/>
              </a:rPr>
              <a:t>{r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1 </a:t>
            </a:r>
            <a:r>
              <a:rPr lang="en-US" altLang="zh-CN" sz="2300">
                <a:solidFill>
                  <a:schemeClr val="folHlink"/>
                </a:solidFill>
                <a:latin typeface="华文中宋" panose="02010600040101010101" pitchFamily="2" charset="-122"/>
                <a:ea typeface="华文中宋" panose="02010600040101010101" pitchFamily="2" charset="-122"/>
              </a:rPr>
              <a:t>≤ 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2 </a:t>
            </a:r>
            <a:r>
              <a:rPr lang="en-US" altLang="zh-CN" sz="2300">
                <a:solidFill>
                  <a:schemeClr val="folHlink"/>
                </a:solidFill>
                <a:latin typeface="华文中宋" panose="02010600040101010101" pitchFamily="2" charset="-122"/>
                <a:ea typeface="华文中宋" panose="02010600040101010101" pitchFamily="2" charset="-122"/>
              </a:rPr>
              <a:t>≤ … ≤ 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n</a:t>
            </a:r>
            <a:r>
              <a:rPr lang="en-US" altLang="zh-CN" sz="2300">
                <a:solidFill>
                  <a:schemeClr val="folHlink"/>
                </a:solidFill>
                <a:latin typeface="华文中宋" panose="02010600040101010101" pitchFamily="2" charset="-122"/>
                <a:ea typeface="华文中宋" panose="02010600040101010101" pitchFamily="2" charset="-122"/>
              </a:rPr>
              <a:t>}</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(a-3)</a:t>
            </a:r>
            <a:endParaRPr lang="zh-CN" altLang="en-US" sz="2300">
              <a:solidFill>
                <a:schemeClr val="folHlink"/>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4"/>
          <p:cNvSpPr>
            <a:spLocks noGrp="1"/>
          </p:cNvSpPr>
          <p:nvPr>
            <p:ph type="dt" sz="quarter" idx="10"/>
          </p:nvPr>
        </p:nvSpPr>
        <p:spPr>
          <a:noFill/>
        </p:spPr>
        <p:txBody>
          <a:bodyPr/>
          <a:lstStyle/>
          <a:p>
            <a:fld id="{B70D261B-A34A-4381-B153-E059019B0DCA}" type="datetime7">
              <a:rPr lang="zh-CN" altLang="en-US"/>
            </a:fld>
            <a:endParaRPr lang="en-US" altLang="zh-CN"/>
          </a:p>
        </p:txBody>
      </p:sp>
      <p:sp>
        <p:nvSpPr>
          <p:cNvPr id="34819" name="灯片编号占位符 6"/>
          <p:cNvSpPr>
            <a:spLocks noGrp="1"/>
          </p:cNvSpPr>
          <p:nvPr>
            <p:ph type="sldNum" sz="quarter" idx="12"/>
          </p:nvPr>
        </p:nvSpPr>
        <p:spPr>
          <a:noFill/>
        </p:spPr>
        <p:txBody>
          <a:bodyPr/>
          <a:lstStyle/>
          <a:p>
            <a:fld id="{BE2BCFFF-3CB0-4EAB-8D64-498CC7CBA704}" type="slidenum">
              <a:rPr lang="zh-CN" altLang="en-US"/>
            </a:fld>
            <a:endParaRPr lang="en-US" altLang="zh-CN"/>
          </a:p>
        </p:txBody>
      </p:sp>
      <p:sp>
        <p:nvSpPr>
          <p:cNvPr id="3482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7043" name="Rectangle 3"/>
          <p:cNvSpPr>
            <a:spLocks noGrp="1" noChangeArrowheads="1"/>
          </p:cNvSpPr>
          <p:nvPr>
            <p:ph type="body" sz="half" idx="1"/>
          </p:nvPr>
        </p:nvSpPr>
        <p:spPr>
          <a:xfrm>
            <a:off x="18733" y="1772603"/>
            <a:ext cx="3365500" cy="4416425"/>
          </a:xfrm>
        </p:spPr>
        <p:txBody>
          <a:bodyPr/>
          <a:lstStyle/>
          <a:p>
            <a:pPr eaLnBrk="1" hangingPunct="1"/>
            <a:r>
              <a:rPr lang="zh-CN" altLang="en-US" sz="2400">
                <a:ea typeface="宋体" panose="02010600030101010101" pitchFamily="2" charset="-122"/>
              </a:rPr>
              <a:t>例</a:t>
            </a:r>
            <a:r>
              <a:rPr lang="en-US" altLang="zh-CN" sz="2400">
                <a:ea typeface="宋体" panose="02010600030101010101" pitchFamily="2" charset="-122"/>
              </a:rPr>
              <a:t>2-9[</a:t>
            </a:r>
            <a:r>
              <a:rPr lang="zh-CN" altLang="en-US" sz="2400">
                <a:ea typeface="宋体" panose="02010600030101010101" pitchFamily="2" charset="-122"/>
              </a:rPr>
              <a:t>计算名次</a:t>
            </a:r>
            <a:r>
              <a:rPr lang="en-US" altLang="zh-CN" sz="2400">
                <a:ea typeface="宋体" panose="02010600030101010101" pitchFamily="2" charset="-122"/>
              </a:rPr>
              <a:t>]</a:t>
            </a:r>
            <a:endParaRPr lang="en-US" altLang="zh-CN" sz="2400">
              <a:ea typeface="宋体" panose="02010600030101010101" pitchFamily="2" charset="-122"/>
            </a:endParaRPr>
          </a:p>
          <a:p>
            <a:pPr eaLnBrk="1" hangingPunct="1"/>
            <a:r>
              <a:rPr lang="zh-CN" altLang="en-US" sz="2400">
                <a:latin typeface="Comic Sans MS" panose="030F0902030302020204" pitchFamily="66" charset="0"/>
                <a:ea typeface="宋体" panose="02010600030101010101" pitchFamily="2" charset="-122"/>
              </a:rPr>
              <a:t>元素在队列中的名次</a:t>
            </a:r>
            <a:r>
              <a:rPr lang="en-US" altLang="zh-CN" sz="2400">
                <a:latin typeface="Comic Sans MS" panose="030F0902030302020204" pitchFamily="66" charset="0"/>
                <a:ea typeface="宋体" panose="02010600030101010101" pitchFamily="2" charset="-122"/>
              </a:rPr>
              <a:t>(rank)</a:t>
            </a:r>
            <a:r>
              <a:rPr lang="zh-CN" altLang="en-US" sz="2400">
                <a:latin typeface="Comic Sans MS" panose="030F0902030302020204" pitchFamily="66" charset="0"/>
                <a:ea typeface="宋体" panose="02010600030101010101" pitchFamily="2" charset="-122"/>
              </a:rPr>
              <a:t>，定义为队列中所有比它小的元素再加上它左面和它相同的元素数目。如数组</a:t>
            </a:r>
            <a:r>
              <a:rPr lang="en-US" altLang="zh-CN" sz="2400">
                <a:latin typeface="Comic Sans MS" panose="030F0902030302020204" pitchFamily="66" charset="0"/>
                <a:ea typeface="宋体" panose="02010600030101010101" pitchFamily="2" charset="-122"/>
              </a:rPr>
              <a:t>a=[4,3,9,3,7]</a:t>
            </a:r>
            <a:r>
              <a:rPr lang="zh-CN" altLang="en-US" sz="2400">
                <a:latin typeface="Comic Sans MS" panose="030F0902030302020204" pitchFamily="66" charset="0"/>
                <a:ea typeface="宋体" panose="02010600030101010101" pitchFamily="2" charset="-122"/>
              </a:rPr>
              <a:t>作为队列，则各个元素的名次为</a:t>
            </a:r>
            <a:r>
              <a:rPr lang="en-US" altLang="zh-CN" sz="2400">
                <a:latin typeface="Comic Sans MS" panose="030F0902030302020204" pitchFamily="66" charset="0"/>
                <a:ea typeface="宋体" panose="02010600030101010101" pitchFamily="2" charset="-122"/>
              </a:rPr>
              <a:t>r=[2,0,4,1,3]</a:t>
            </a:r>
            <a:r>
              <a:rPr lang="zh-CN" altLang="en-US" sz="2400">
                <a:latin typeface="Comic Sans MS" panose="030F0902030302020204" pitchFamily="66" charset="0"/>
                <a:ea typeface="宋体" panose="02010600030101010101" pitchFamily="2" charset="-122"/>
              </a:rPr>
              <a:t>。</a:t>
            </a:r>
            <a:endParaRPr lang="zh-CN" altLang="en-US" sz="2400">
              <a:latin typeface="Comic Sans MS" panose="030F0902030302020204" pitchFamily="66" charset="0"/>
              <a:ea typeface="宋体" panose="02010600030101010101" pitchFamily="2" charset="-122"/>
            </a:endParaRPr>
          </a:p>
          <a:p>
            <a:pPr eaLnBrk="1" hangingPunct="1"/>
            <a:r>
              <a:rPr lang="zh-CN" altLang="en-US" sz="2400">
                <a:latin typeface="Comic Sans MS" panose="030F0902030302020204" pitchFamily="66" charset="0"/>
                <a:ea typeface="宋体" panose="02010600030101010101" pitchFamily="2" charset="-122"/>
              </a:rPr>
              <a:t>如何设计程序？</a:t>
            </a:r>
            <a:endParaRPr lang="zh-CN" altLang="en-US" sz="2400">
              <a:latin typeface="Comic Sans MS" panose="030F0902030302020204" pitchFamily="66" charset="0"/>
              <a:ea typeface="宋体" panose="02010600030101010101" pitchFamily="2" charset="-122"/>
            </a:endParaRPr>
          </a:p>
          <a:p>
            <a:pPr eaLnBrk="1" hangingPunct="1"/>
            <a:r>
              <a:rPr lang="zh-CN" altLang="en-US" sz="2400">
                <a:solidFill>
                  <a:schemeClr val="hlink"/>
                </a:solidFill>
                <a:latin typeface="Comic Sans MS" panose="030F0902030302020204" pitchFamily="66" charset="0"/>
                <a:ea typeface="宋体" panose="02010600030101010101" pitchFamily="2" charset="-122"/>
              </a:rPr>
              <a:t>复杂度</a:t>
            </a:r>
            <a:r>
              <a:rPr lang="zh-CN" altLang="en-US" sz="2400">
                <a:latin typeface="Comic Sans MS" panose="030F0902030302020204" pitchFamily="66" charset="0"/>
                <a:ea typeface="宋体" panose="02010600030101010101" pitchFamily="2" charset="-122"/>
              </a:rPr>
              <a:t>为</a:t>
            </a:r>
            <a:r>
              <a:rPr lang="en-US" altLang="zh-CN" sz="2400">
                <a:latin typeface="Comic Sans MS" panose="030F0902030302020204" pitchFamily="66" charset="0"/>
                <a:ea typeface="宋体" panose="02010600030101010101" pitchFamily="2" charset="-122"/>
              </a:rPr>
              <a:t>(n-1)n/2</a:t>
            </a:r>
            <a:endParaRPr lang="en-US" altLang="zh-CN" sz="2400">
              <a:latin typeface="Comic Sans MS" panose="030F0902030302020204" pitchFamily="66" charset="0"/>
              <a:ea typeface="宋体" panose="02010600030101010101" pitchFamily="2" charset="-122"/>
            </a:endParaRPr>
          </a:p>
          <a:p>
            <a:pPr eaLnBrk="1" hangingPunct="1"/>
            <a:endParaRPr lang="zh-CN" altLang="en-US" sz="2400">
              <a:latin typeface="Comic Sans MS" panose="030F0902030302020204" pitchFamily="66" charset="0"/>
              <a:ea typeface="宋体" panose="02010600030101010101" pitchFamily="2" charset="-122"/>
            </a:endParaRPr>
          </a:p>
        </p:txBody>
      </p:sp>
      <p:sp>
        <p:nvSpPr>
          <p:cNvPr id="727044" name="Rectangle 4"/>
          <p:cNvSpPr>
            <a:spLocks noChangeArrowheads="1"/>
          </p:cNvSpPr>
          <p:nvPr/>
        </p:nvSpPr>
        <p:spPr bwMode="auto">
          <a:xfrm>
            <a:off x="4067175" y="1412875"/>
            <a:ext cx="4681538" cy="4824413"/>
          </a:xfrm>
          <a:prstGeom prst="rect">
            <a:avLst/>
          </a:prstGeom>
          <a:solidFill>
            <a:srgbClr val="CCECFF"/>
          </a:solidFill>
          <a:ln w="9525">
            <a:solidFill>
              <a:schemeClr val="tx1"/>
            </a:solidFill>
            <a:miter lim="800000"/>
          </a:ln>
        </p:spPr>
        <p:txBody>
          <a:bodyPr/>
          <a:lstStyle/>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Rank(T a[], int n, int r[])</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计算</a:t>
            </a:r>
            <a:r>
              <a:rPr lang="en-US" altLang="zh-CN" sz="2000">
                <a:latin typeface="Comic Sans MS" panose="030F0902030302020204" pitchFamily="66" charset="0"/>
              </a:rPr>
              <a:t>a[0 :n-1]</a:t>
            </a:r>
            <a:r>
              <a:rPr lang="zh-CN" altLang="en-US" sz="2000">
                <a:latin typeface="Comic Sans MS" panose="030F0902030302020204" pitchFamily="66" charset="0"/>
              </a:rPr>
              <a:t>中</a:t>
            </a:r>
            <a:r>
              <a:rPr lang="en-US" altLang="zh-CN" sz="2000">
                <a:latin typeface="Comic Sans MS" panose="030F0902030302020204" pitchFamily="66" charset="0"/>
              </a:rPr>
              <a:t>n</a:t>
            </a:r>
            <a:r>
              <a:rPr lang="zh-CN" altLang="en-US" sz="2000">
                <a:latin typeface="Comic Sans MS" panose="030F0902030302020204" pitchFamily="66" charset="0"/>
              </a:rPr>
              <a:t>个元素的排名</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i=0; i&lt;n; 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r[i]=0;	//</a:t>
            </a:r>
            <a:r>
              <a:rPr lang="zh-CN" altLang="en-US" sz="2000">
                <a:latin typeface="Comic Sans MS" panose="030F0902030302020204" pitchFamily="66" charset="0"/>
              </a:rPr>
              <a:t>初始化</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zh-CN" altLang="en-US" sz="2000">
                <a:latin typeface="Comic Sans MS" panose="030F0902030302020204" pitchFamily="66" charset="0"/>
              </a:rPr>
              <a:t>逐个比较所有元素</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(i=1; i&lt;n; 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(int j=0; j&lt;i; j++)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solidFill>
                  <a:schemeClr val="tx2"/>
                </a:solidFill>
                <a:latin typeface="Comic Sans MS" panose="030F0902030302020204" pitchFamily="66" charset="0"/>
              </a:rPr>
              <a:t>	    	if(a[j] &lt;=a[i]) </a:t>
            </a:r>
            <a:r>
              <a:rPr lang="en-US" altLang="zh-CN" sz="2000">
                <a:latin typeface="Comic Sans MS" panose="030F0902030302020204" pitchFamily="66" charset="0"/>
              </a:rPr>
              <a:t>r[i]++;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en-US" altLang="zh-CN" sz="2000">
                <a:solidFill>
                  <a:schemeClr val="tx2"/>
                </a:solidFill>
                <a:latin typeface="Comic Sans MS" panose="030F0902030302020204" pitchFamily="66" charset="0"/>
              </a:rPr>
              <a:t>else</a:t>
            </a:r>
            <a:r>
              <a:rPr lang="en-US" altLang="zh-CN" sz="2000">
                <a:latin typeface="Comic Sans MS" panose="030F0902030302020204" pitchFamily="66" charset="0"/>
              </a:rPr>
              <a:t> r[j]++;</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2-5</a:t>
            </a:r>
            <a:r>
              <a:rPr lang="zh-CN" altLang="en-US" sz="2000">
                <a:latin typeface="Comic Sans MS" panose="030F0902030302020204" pitchFamily="66" charset="0"/>
              </a:rPr>
              <a:t>；</a:t>
            </a:r>
            <a:endParaRPr lang="zh-CN" altLang="en-US" sz="2000">
              <a:latin typeface="Comic Sans MS" panose="030F0902030302020204" pitchFamily="66" charset="0"/>
            </a:endParaRPr>
          </a:p>
        </p:txBody>
      </p:sp>
      <p:sp>
        <p:nvSpPr>
          <p:cNvPr id="727045" name="Text Box 5"/>
          <p:cNvSpPr txBox="1">
            <a:spLocks noChangeArrowheads="1"/>
          </p:cNvSpPr>
          <p:nvPr/>
        </p:nvSpPr>
        <p:spPr bwMode="auto">
          <a:xfrm>
            <a:off x="468313" y="1074738"/>
            <a:ext cx="2466975" cy="1474787"/>
          </a:xfrm>
          <a:prstGeom prst="rect">
            <a:avLst/>
          </a:prstGeom>
          <a:solidFill>
            <a:srgbClr val="CCECFF"/>
          </a:solidFill>
          <a:ln w="9525">
            <a:solidFill>
              <a:schemeClr val="tx1"/>
            </a:solidFill>
            <a:miter lim="800000"/>
          </a:ln>
        </p:spPr>
        <p:txBody>
          <a:bodyPr>
            <a:spAutoFit/>
          </a:bodyPr>
          <a:lstStyle/>
          <a:p>
            <a:pPr marL="457200" indent="-457200"/>
            <a:r>
              <a:rPr lang="en-US" altLang="zh-CN"/>
              <a:t>a[]     4   3   9   3   7</a:t>
            </a:r>
            <a:endParaRPr lang="en-US" altLang="zh-CN"/>
          </a:p>
          <a:p>
            <a:pPr marL="457200" indent="-457200"/>
            <a:r>
              <a:rPr lang="en-US" altLang="zh-CN"/>
              <a:t> </a:t>
            </a:r>
            <a:endParaRPr lang="en-US" altLang="zh-CN"/>
          </a:p>
          <a:p>
            <a:pPr marL="457200" indent="-457200"/>
            <a:r>
              <a:rPr lang="en-US" altLang="zh-CN"/>
              <a:t> </a:t>
            </a:r>
            <a:endParaRPr lang="en-US" altLang="zh-CN"/>
          </a:p>
          <a:p>
            <a:pPr marL="457200" indent="-457200"/>
            <a:r>
              <a:rPr lang="en-US" altLang="zh-CN"/>
              <a:t> </a:t>
            </a:r>
            <a:endParaRPr lang="en-US" altLang="zh-CN"/>
          </a:p>
          <a:p>
            <a:pPr marL="457200" indent="-457200"/>
            <a:r>
              <a:rPr lang="en-US" altLang="zh-CN"/>
              <a:t> </a:t>
            </a:r>
            <a:endParaRPr lang="en-US" altLang="zh-CN"/>
          </a:p>
        </p:txBody>
      </p:sp>
      <p:sp>
        <p:nvSpPr>
          <p:cNvPr id="727046" name="Text Box 6"/>
          <p:cNvSpPr txBox="1">
            <a:spLocks noChangeArrowheads="1"/>
          </p:cNvSpPr>
          <p:nvPr/>
        </p:nvSpPr>
        <p:spPr bwMode="auto">
          <a:xfrm>
            <a:off x="449263" y="2781300"/>
            <a:ext cx="2466975" cy="925513"/>
          </a:xfrm>
          <a:prstGeom prst="rect">
            <a:avLst/>
          </a:prstGeom>
          <a:solidFill>
            <a:srgbClr val="CCECFF"/>
          </a:solidFill>
          <a:ln w="9525">
            <a:solidFill>
              <a:schemeClr val="tx1"/>
            </a:solidFill>
            <a:miter lim="800000"/>
          </a:ln>
        </p:spPr>
        <p:txBody>
          <a:bodyPr>
            <a:spAutoFit/>
          </a:bodyPr>
          <a:lstStyle/>
          <a:p>
            <a:pPr marL="457200" indent="-457200"/>
            <a:r>
              <a:rPr lang="zh-CN" altLang="en-US"/>
              <a:t>对于</a:t>
            </a:r>
            <a:r>
              <a:rPr lang="en-US" altLang="zh-CN"/>
              <a:t>i</a:t>
            </a:r>
            <a:r>
              <a:rPr lang="zh-CN" altLang="en-US"/>
              <a:t>的每个取值，执</a:t>
            </a:r>
            <a:endParaRPr lang="zh-CN" altLang="en-US"/>
          </a:p>
          <a:p>
            <a:pPr marL="457200" indent="-457200"/>
            <a:r>
              <a:rPr lang="zh-CN" altLang="en-US"/>
              <a:t>行</a:t>
            </a:r>
            <a:r>
              <a:rPr lang="en-US" altLang="zh-CN"/>
              <a:t>i</a:t>
            </a:r>
            <a:r>
              <a:rPr lang="zh-CN" altLang="en-US"/>
              <a:t>次比较。总比较次</a:t>
            </a:r>
            <a:endParaRPr lang="zh-CN" altLang="en-US"/>
          </a:p>
          <a:p>
            <a:pPr marL="457200" indent="-457200"/>
            <a:r>
              <a:rPr lang="zh-CN" altLang="en-US"/>
              <a:t>数：</a:t>
            </a:r>
            <a:r>
              <a:rPr lang="en-US" altLang="zh-CN"/>
              <a:t>1+2+</a:t>
            </a:r>
            <a:r>
              <a:rPr lang="zh-CN" altLang="en-US"/>
              <a:t>。。。</a:t>
            </a:r>
            <a:r>
              <a:rPr lang="en-US" altLang="zh-CN"/>
              <a:t>+n-1</a:t>
            </a:r>
            <a:endParaRPr lang="en-US" altLang="zh-CN"/>
          </a:p>
        </p:txBody>
      </p:sp>
      <p:sp>
        <p:nvSpPr>
          <p:cNvPr id="727048" name="Text Box 8"/>
          <p:cNvSpPr txBox="1">
            <a:spLocks noChangeArrowheads="1"/>
          </p:cNvSpPr>
          <p:nvPr/>
        </p:nvSpPr>
        <p:spPr bwMode="auto">
          <a:xfrm>
            <a:off x="468313" y="1412875"/>
            <a:ext cx="1728787" cy="366713"/>
          </a:xfrm>
          <a:prstGeom prst="rect">
            <a:avLst/>
          </a:prstGeom>
          <a:noFill/>
          <a:ln w="9525">
            <a:noFill/>
            <a:miter lim="800000"/>
          </a:ln>
        </p:spPr>
        <p:txBody>
          <a:bodyPr>
            <a:spAutoFit/>
          </a:bodyPr>
          <a:lstStyle/>
          <a:p>
            <a:r>
              <a:rPr lang="en-US" altLang="zh-CN"/>
              <a:t>i=1    1   0</a:t>
            </a:r>
            <a:endParaRPr lang="en-US" altLang="zh-CN"/>
          </a:p>
        </p:txBody>
      </p:sp>
      <p:sp>
        <p:nvSpPr>
          <p:cNvPr id="727049" name="Text Box 9"/>
          <p:cNvSpPr txBox="1">
            <a:spLocks noChangeArrowheads="1"/>
          </p:cNvSpPr>
          <p:nvPr/>
        </p:nvSpPr>
        <p:spPr bwMode="auto">
          <a:xfrm>
            <a:off x="468313" y="1628775"/>
            <a:ext cx="1728787" cy="366713"/>
          </a:xfrm>
          <a:prstGeom prst="rect">
            <a:avLst/>
          </a:prstGeom>
          <a:noFill/>
          <a:ln w="9525">
            <a:noFill/>
            <a:miter lim="800000"/>
          </a:ln>
        </p:spPr>
        <p:txBody>
          <a:bodyPr>
            <a:spAutoFit/>
          </a:bodyPr>
          <a:lstStyle/>
          <a:p>
            <a:r>
              <a:rPr lang="en-US" altLang="zh-CN"/>
              <a:t>i=2    1   0   2</a:t>
            </a:r>
            <a:endParaRPr lang="en-US" altLang="zh-CN"/>
          </a:p>
        </p:txBody>
      </p:sp>
      <p:sp>
        <p:nvSpPr>
          <p:cNvPr id="727050" name="Text Box 10"/>
          <p:cNvSpPr txBox="1">
            <a:spLocks noChangeArrowheads="1"/>
          </p:cNvSpPr>
          <p:nvPr/>
        </p:nvSpPr>
        <p:spPr bwMode="auto">
          <a:xfrm>
            <a:off x="468313" y="1844675"/>
            <a:ext cx="1944687" cy="366713"/>
          </a:xfrm>
          <a:prstGeom prst="rect">
            <a:avLst/>
          </a:prstGeom>
          <a:noFill/>
          <a:ln w="9525">
            <a:noFill/>
            <a:miter lim="800000"/>
          </a:ln>
        </p:spPr>
        <p:txBody>
          <a:bodyPr>
            <a:spAutoFit/>
          </a:bodyPr>
          <a:lstStyle/>
          <a:p>
            <a:r>
              <a:rPr lang="en-US" altLang="zh-CN"/>
              <a:t>i=3    2   0   3   1</a:t>
            </a:r>
            <a:endParaRPr lang="en-US" altLang="zh-CN"/>
          </a:p>
        </p:txBody>
      </p:sp>
      <p:sp>
        <p:nvSpPr>
          <p:cNvPr id="727051" name="Rectangle 11"/>
          <p:cNvSpPr>
            <a:spLocks noChangeArrowheads="1"/>
          </p:cNvSpPr>
          <p:nvPr/>
        </p:nvSpPr>
        <p:spPr bwMode="auto">
          <a:xfrm>
            <a:off x="468313" y="2060575"/>
            <a:ext cx="2146300" cy="366713"/>
          </a:xfrm>
          <a:prstGeom prst="rect">
            <a:avLst/>
          </a:prstGeom>
          <a:noFill/>
          <a:ln w="9525">
            <a:noFill/>
            <a:miter lim="800000"/>
          </a:ln>
        </p:spPr>
        <p:txBody>
          <a:bodyPr wrap="none">
            <a:spAutoFit/>
          </a:bodyPr>
          <a:lstStyle/>
          <a:p>
            <a:r>
              <a:rPr lang="en-US" altLang="zh-CN"/>
              <a:t>i=4    2   0   4   1   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anim calcmode="lin" valueType="num">
                                      <p:cBhvr additive="base">
                                        <p:cTn id="7" dur="500" fill="hold"/>
                                        <p:tgtEl>
                                          <p:spTgt spid="727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43">
                                            <p:txEl>
                                              <p:pRg st="1" end="1"/>
                                            </p:txEl>
                                          </p:spTgt>
                                        </p:tgtEl>
                                        <p:attrNameLst>
                                          <p:attrName>style.visibility</p:attrName>
                                        </p:attrNameLst>
                                      </p:cBhvr>
                                      <p:to>
                                        <p:strVal val="visible"/>
                                      </p:to>
                                    </p:set>
                                    <p:anim calcmode="lin" valueType="num">
                                      <p:cBhvr additive="base">
                                        <p:cTn id="13" dur="500" fill="hold"/>
                                        <p:tgtEl>
                                          <p:spTgt spid="7270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43">
                                            <p:txEl>
                                              <p:pRg st="2" end="2"/>
                                            </p:txEl>
                                          </p:spTgt>
                                        </p:tgtEl>
                                        <p:attrNameLst>
                                          <p:attrName>style.visibility</p:attrName>
                                        </p:attrNameLst>
                                      </p:cBhvr>
                                      <p:to>
                                        <p:strVal val="visible"/>
                                      </p:to>
                                    </p:set>
                                    <p:anim calcmode="lin" valueType="num">
                                      <p:cBhvr additive="base">
                                        <p:cTn id="19" dur="500" fill="hold"/>
                                        <p:tgtEl>
                                          <p:spTgt spid="7270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7044">
                                            <p:bg/>
                                          </p:spTgt>
                                        </p:tgtEl>
                                        <p:attrNameLst>
                                          <p:attrName>style.visibility</p:attrName>
                                        </p:attrNameLst>
                                      </p:cBhvr>
                                      <p:to>
                                        <p:strVal val="visible"/>
                                      </p:to>
                                    </p:set>
                                    <p:anim calcmode="lin" valueType="num">
                                      <p:cBhvr additive="base">
                                        <p:cTn id="25" dur="500" fill="hold"/>
                                        <p:tgtEl>
                                          <p:spTgt spid="72704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44">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7044">
                                            <p:txEl>
                                              <p:pRg st="0" end="0"/>
                                            </p:txEl>
                                          </p:spTgt>
                                        </p:tgtEl>
                                        <p:attrNameLst>
                                          <p:attrName>style.visibility</p:attrName>
                                        </p:attrNameLst>
                                      </p:cBhvr>
                                      <p:to>
                                        <p:strVal val="visible"/>
                                      </p:to>
                                    </p:set>
                                    <p:anim calcmode="lin" valueType="num">
                                      <p:cBhvr additive="base">
                                        <p:cTn id="29" dur="500" fill="hold"/>
                                        <p:tgtEl>
                                          <p:spTgt spid="72704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4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7044">
                                            <p:txEl>
                                              <p:pRg st="1" end="1"/>
                                            </p:txEl>
                                          </p:spTgt>
                                        </p:tgtEl>
                                        <p:attrNameLst>
                                          <p:attrName>style.visibility</p:attrName>
                                        </p:attrNameLst>
                                      </p:cBhvr>
                                      <p:to>
                                        <p:strVal val="visible"/>
                                      </p:to>
                                    </p:set>
                                    <p:anim calcmode="lin" valueType="num">
                                      <p:cBhvr additive="base">
                                        <p:cTn id="33" dur="500" fill="hold"/>
                                        <p:tgtEl>
                                          <p:spTgt spid="72704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44">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27044">
                                            <p:txEl>
                                              <p:pRg st="2" end="2"/>
                                            </p:txEl>
                                          </p:spTgt>
                                        </p:tgtEl>
                                        <p:attrNameLst>
                                          <p:attrName>style.visibility</p:attrName>
                                        </p:attrNameLst>
                                      </p:cBhvr>
                                      <p:to>
                                        <p:strVal val="visible"/>
                                      </p:to>
                                    </p:set>
                                    <p:anim calcmode="lin" valueType="num">
                                      <p:cBhvr additive="base">
                                        <p:cTn id="37" dur="500" fill="hold"/>
                                        <p:tgtEl>
                                          <p:spTgt spid="72704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7044">
                                            <p:txEl>
                                              <p:pRg st="3" end="3"/>
                                            </p:txEl>
                                          </p:spTgt>
                                        </p:tgtEl>
                                        <p:attrNameLst>
                                          <p:attrName>style.visibility</p:attrName>
                                        </p:attrNameLst>
                                      </p:cBhvr>
                                      <p:to>
                                        <p:strVal val="visible"/>
                                      </p:to>
                                    </p:set>
                                    <p:anim calcmode="lin" valueType="num">
                                      <p:cBhvr additive="base">
                                        <p:cTn id="43" dur="500" fill="hold"/>
                                        <p:tgtEl>
                                          <p:spTgt spid="72704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44">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7044">
                                            <p:txEl>
                                              <p:pRg st="4" end="4"/>
                                            </p:txEl>
                                          </p:spTgt>
                                        </p:tgtEl>
                                        <p:attrNameLst>
                                          <p:attrName>style.visibility</p:attrName>
                                        </p:attrNameLst>
                                      </p:cBhvr>
                                      <p:to>
                                        <p:strVal val="visible"/>
                                      </p:to>
                                    </p:set>
                                    <p:anim calcmode="lin" valueType="num">
                                      <p:cBhvr additive="base">
                                        <p:cTn id="47" dur="500" fill="hold"/>
                                        <p:tgtEl>
                                          <p:spTgt spid="727044">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70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27044">
                                            <p:txEl>
                                              <p:pRg st="5" end="5"/>
                                            </p:txEl>
                                          </p:spTgt>
                                        </p:tgtEl>
                                        <p:attrNameLst>
                                          <p:attrName>style.visibility</p:attrName>
                                        </p:attrNameLst>
                                      </p:cBhvr>
                                      <p:to>
                                        <p:strVal val="visible"/>
                                      </p:to>
                                    </p:set>
                                    <p:anim calcmode="lin" valueType="num">
                                      <p:cBhvr additive="base">
                                        <p:cTn id="53" dur="500" fill="hold"/>
                                        <p:tgtEl>
                                          <p:spTgt spid="72704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2704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27044">
                                            <p:txEl>
                                              <p:pRg st="6" end="6"/>
                                            </p:txEl>
                                          </p:spTgt>
                                        </p:tgtEl>
                                        <p:attrNameLst>
                                          <p:attrName>style.visibility</p:attrName>
                                        </p:attrNameLst>
                                      </p:cBhvr>
                                      <p:to>
                                        <p:strVal val="visible"/>
                                      </p:to>
                                    </p:set>
                                    <p:anim calcmode="lin" valueType="num">
                                      <p:cBhvr additive="base">
                                        <p:cTn id="57" dur="500" fill="hold"/>
                                        <p:tgtEl>
                                          <p:spTgt spid="72704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27044">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27044">
                                            <p:txEl>
                                              <p:pRg st="7" end="7"/>
                                            </p:txEl>
                                          </p:spTgt>
                                        </p:tgtEl>
                                        <p:attrNameLst>
                                          <p:attrName>style.visibility</p:attrName>
                                        </p:attrNameLst>
                                      </p:cBhvr>
                                      <p:to>
                                        <p:strVal val="visible"/>
                                      </p:to>
                                    </p:set>
                                    <p:anim calcmode="lin" valueType="num">
                                      <p:cBhvr additive="base">
                                        <p:cTn id="61" dur="500" fill="hold"/>
                                        <p:tgtEl>
                                          <p:spTgt spid="72704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27044">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27044">
                                            <p:txEl>
                                              <p:pRg st="8" end="8"/>
                                            </p:txEl>
                                          </p:spTgt>
                                        </p:tgtEl>
                                        <p:attrNameLst>
                                          <p:attrName>style.visibility</p:attrName>
                                        </p:attrNameLst>
                                      </p:cBhvr>
                                      <p:to>
                                        <p:strVal val="visible"/>
                                      </p:to>
                                    </p:set>
                                    <p:anim calcmode="lin" valueType="num">
                                      <p:cBhvr additive="base">
                                        <p:cTn id="65" dur="500" fill="hold"/>
                                        <p:tgtEl>
                                          <p:spTgt spid="72704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27044">
                                            <p:txEl>
                                              <p:pRg st="8" end="8"/>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7044">
                                            <p:txEl>
                                              <p:pRg st="9" end="9"/>
                                            </p:txEl>
                                          </p:spTgt>
                                        </p:tgtEl>
                                        <p:attrNameLst>
                                          <p:attrName>style.visibility</p:attrName>
                                        </p:attrNameLst>
                                      </p:cBhvr>
                                      <p:to>
                                        <p:strVal val="visible"/>
                                      </p:to>
                                    </p:set>
                                    <p:anim calcmode="lin" valueType="num">
                                      <p:cBhvr additive="base">
                                        <p:cTn id="69" dur="500" fill="hold"/>
                                        <p:tgtEl>
                                          <p:spTgt spid="727044">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27044">
                                            <p:txEl>
                                              <p:pRg st="9" end="9"/>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27044">
                                            <p:txEl>
                                              <p:pRg st="10" end="10"/>
                                            </p:txEl>
                                          </p:spTgt>
                                        </p:tgtEl>
                                        <p:attrNameLst>
                                          <p:attrName>style.visibility</p:attrName>
                                        </p:attrNameLst>
                                      </p:cBhvr>
                                      <p:to>
                                        <p:strVal val="visible"/>
                                      </p:to>
                                    </p:set>
                                    <p:anim calcmode="lin" valueType="num">
                                      <p:cBhvr additive="base">
                                        <p:cTn id="73" dur="500" fill="hold"/>
                                        <p:tgtEl>
                                          <p:spTgt spid="72704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2704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727045">
                                            <p:bg/>
                                          </p:spTgt>
                                        </p:tgtEl>
                                        <p:attrNameLst>
                                          <p:attrName>style.visibility</p:attrName>
                                        </p:attrNameLst>
                                      </p:cBhvr>
                                      <p:to>
                                        <p:strVal val="visible"/>
                                      </p:to>
                                    </p:set>
                                    <p:animEffect transition="in" filter="blinds(horizontal)">
                                      <p:cBhvr>
                                        <p:cTn id="79" dur="500"/>
                                        <p:tgtEl>
                                          <p:spTgt spid="727045">
                                            <p:bg/>
                                          </p:spTgt>
                                        </p:tgtEl>
                                      </p:cBhvr>
                                    </p:animEffect>
                                  </p:childTnLst>
                                </p:cTn>
                              </p:par>
                              <p:par>
                                <p:cTn id="80" presetID="3" presetClass="entr" presetSubtype="10" fill="hold" grpId="1" nodeType="withEffect">
                                  <p:stCondLst>
                                    <p:cond delay="0"/>
                                  </p:stCondLst>
                                  <p:childTnLst>
                                    <p:set>
                                      <p:cBhvr>
                                        <p:cTn id="81" dur="1" fill="hold">
                                          <p:stCondLst>
                                            <p:cond delay="0"/>
                                          </p:stCondLst>
                                        </p:cTn>
                                        <p:tgtEl>
                                          <p:spTgt spid="727045">
                                            <p:txEl>
                                              <p:pRg st="4294967295" end="4294967295"/>
                                            </p:txEl>
                                          </p:spTgt>
                                        </p:tgtEl>
                                        <p:attrNameLst>
                                          <p:attrName>style.visibility</p:attrName>
                                        </p:attrNameLst>
                                      </p:cBhvr>
                                      <p:to>
                                        <p:strVal val="visible"/>
                                      </p:to>
                                    </p:set>
                                    <p:animEffect transition="in" filter="blinds(horizontal)">
                                      <p:cBhvr>
                                        <p:cTn id="82" dur="500"/>
                                        <p:tgtEl>
                                          <p:spTgt spid="727045">
                                            <p:txEl>
                                              <p:pRg st="4294967295" end="4294967295"/>
                                            </p:txEl>
                                          </p:spTgt>
                                        </p:tgtEl>
                                      </p:cBhvr>
                                    </p:animEffect>
                                  </p:childTnLst>
                                </p:cTn>
                              </p:par>
                              <p:par>
                                <p:cTn id="83" presetID="3" presetClass="entr" presetSubtype="10" fill="hold" grpId="1" nodeType="withEffect">
                                  <p:stCondLst>
                                    <p:cond delay="0"/>
                                  </p:stCondLst>
                                  <p:childTnLst>
                                    <p:set>
                                      <p:cBhvr>
                                        <p:cTn id="84" dur="1" fill="hold">
                                          <p:stCondLst>
                                            <p:cond delay="0"/>
                                          </p:stCondLst>
                                        </p:cTn>
                                        <p:tgtEl>
                                          <p:spTgt spid="727045">
                                            <p:txEl>
                                              <p:pRg st="0" end="0"/>
                                            </p:txEl>
                                          </p:spTgt>
                                        </p:tgtEl>
                                        <p:attrNameLst>
                                          <p:attrName>style.visibility</p:attrName>
                                        </p:attrNameLst>
                                      </p:cBhvr>
                                      <p:to>
                                        <p:strVal val="visible"/>
                                      </p:to>
                                    </p:set>
                                    <p:animEffect transition="in" filter="blinds(horizontal)">
                                      <p:cBhvr>
                                        <p:cTn id="85" dur="500"/>
                                        <p:tgtEl>
                                          <p:spTgt spid="727045">
                                            <p:txEl>
                                              <p:pRg st="0" end="0"/>
                                            </p:txEl>
                                          </p:spTgt>
                                        </p:tgtEl>
                                      </p:cBhvr>
                                    </p:animEffect>
                                  </p:childTnLst>
                                </p:cTn>
                              </p:par>
                              <p:par>
                                <p:cTn id="86" presetID="3" presetClass="entr" presetSubtype="10" fill="hold" grpId="1" nodeType="withEffect">
                                  <p:stCondLst>
                                    <p:cond delay="0"/>
                                  </p:stCondLst>
                                  <p:childTnLst>
                                    <p:set>
                                      <p:cBhvr>
                                        <p:cTn id="87" dur="1" fill="hold">
                                          <p:stCondLst>
                                            <p:cond delay="0"/>
                                          </p:stCondLst>
                                        </p:cTn>
                                        <p:tgtEl>
                                          <p:spTgt spid="727045">
                                            <p:txEl>
                                              <p:pRg st="1" end="1"/>
                                            </p:txEl>
                                          </p:spTgt>
                                        </p:tgtEl>
                                        <p:attrNameLst>
                                          <p:attrName>style.visibility</p:attrName>
                                        </p:attrNameLst>
                                      </p:cBhvr>
                                      <p:to>
                                        <p:strVal val="visible"/>
                                      </p:to>
                                    </p:set>
                                    <p:animEffect transition="in" filter="blinds(horizontal)">
                                      <p:cBhvr>
                                        <p:cTn id="88" dur="500"/>
                                        <p:tgtEl>
                                          <p:spTgt spid="727045">
                                            <p:txEl>
                                              <p:pRg st="1" end="1"/>
                                            </p:txEl>
                                          </p:spTgt>
                                        </p:tgtEl>
                                      </p:cBhvr>
                                    </p:animEffect>
                                  </p:childTnLst>
                                </p:cTn>
                              </p:par>
                              <p:par>
                                <p:cTn id="89" presetID="3" presetClass="entr" presetSubtype="10" fill="hold" grpId="1" nodeType="withEffect">
                                  <p:stCondLst>
                                    <p:cond delay="0"/>
                                  </p:stCondLst>
                                  <p:childTnLst>
                                    <p:set>
                                      <p:cBhvr>
                                        <p:cTn id="90" dur="1" fill="hold">
                                          <p:stCondLst>
                                            <p:cond delay="0"/>
                                          </p:stCondLst>
                                        </p:cTn>
                                        <p:tgtEl>
                                          <p:spTgt spid="727045">
                                            <p:txEl>
                                              <p:pRg st="2" end="2"/>
                                            </p:txEl>
                                          </p:spTgt>
                                        </p:tgtEl>
                                        <p:attrNameLst>
                                          <p:attrName>style.visibility</p:attrName>
                                        </p:attrNameLst>
                                      </p:cBhvr>
                                      <p:to>
                                        <p:strVal val="visible"/>
                                      </p:to>
                                    </p:set>
                                    <p:animEffect transition="in" filter="blinds(horizontal)">
                                      <p:cBhvr>
                                        <p:cTn id="91" dur="500"/>
                                        <p:tgtEl>
                                          <p:spTgt spid="727045">
                                            <p:txEl>
                                              <p:pRg st="2" end="2"/>
                                            </p:txEl>
                                          </p:spTgt>
                                        </p:tgtEl>
                                      </p:cBhvr>
                                    </p:animEffect>
                                  </p:childTnLst>
                                </p:cTn>
                              </p:par>
                              <p:par>
                                <p:cTn id="92" presetID="3" presetClass="entr" presetSubtype="10" fill="hold" grpId="1" nodeType="withEffect">
                                  <p:stCondLst>
                                    <p:cond delay="0"/>
                                  </p:stCondLst>
                                  <p:childTnLst>
                                    <p:set>
                                      <p:cBhvr>
                                        <p:cTn id="93" dur="1" fill="hold">
                                          <p:stCondLst>
                                            <p:cond delay="0"/>
                                          </p:stCondLst>
                                        </p:cTn>
                                        <p:tgtEl>
                                          <p:spTgt spid="727045">
                                            <p:txEl>
                                              <p:pRg st="3" end="3"/>
                                            </p:txEl>
                                          </p:spTgt>
                                        </p:tgtEl>
                                        <p:attrNameLst>
                                          <p:attrName>style.visibility</p:attrName>
                                        </p:attrNameLst>
                                      </p:cBhvr>
                                      <p:to>
                                        <p:strVal val="visible"/>
                                      </p:to>
                                    </p:set>
                                    <p:animEffect transition="in" filter="blinds(horizontal)">
                                      <p:cBhvr>
                                        <p:cTn id="94" dur="500"/>
                                        <p:tgtEl>
                                          <p:spTgt spid="727045">
                                            <p:txEl>
                                              <p:pRg st="3" end="3"/>
                                            </p:txEl>
                                          </p:spTgt>
                                        </p:tgtEl>
                                      </p:cBhvr>
                                    </p:animEffect>
                                  </p:childTnLst>
                                </p:cTn>
                              </p:par>
                              <p:par>
                                <p:cTn id="95" presetID="3" presetClass="entr" presetSubtype="10" fill="hold" grpId="1" nodeType="withEffect">
                                  <p:stCondLst>
                                    <p:cond delay="0"/>
                                  </p:stCondLst>
                                  <p:childTnLst>
                                    <p:set>
                                      <p:cBhvr>
                                        <p:cTn id="96" dur="1" fill="hold">
                                          <p:stCondLst>
                                            <p:cond delay="0"/>
                                          </p:stCondLst>
                                        </p:cTn>
                                        <p:tgtEl>
                                          <p:spTgt spid="727045">
                                            <p:txEl>
                                              <p:pRg st="4" end="4"/>
                                            </p:txEl>
                                          </p:spTgt>
                                        </p:tgtEl>
                                        <p:attrNameLst>
                                          <p:attrName>style.visibility</p:attrName>
                                        </p:attrNameLst>
                                      </p:cBhvr>
                                      <p:to>
                                        <p:strVal val="visible"/>
                                      </p:to>
                                    </p:set>
                                    <p:animEffect transition="in" filter="blinds(horizontal)">
                                      <p:cBhvr>
                                        <p:cTn id="97" dur="500"/>
                                        <p:tgtEl>
                                          <p:spTgt spid="727045">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27048"/>
                                        </p:tgtEl>
                                        <p:attrNameLst>
                                          <p:attrName>style.visibility</p:attrName>
                                        </p:attrNameLst>
                                      </p:cBhvr>
                                      <p:to>
                                        <p:strVal val="visible"/>
                                      </p:to>
                                    </p:set>
                                    <p:animEffect transition="in" filter="blinds(horizontal)">
                                      <p:cBhvr>
                                        <p:cTn id="102" dur="500"/>
                                        <p:tgtEl>
                                          <p:spTgt spid="7270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27049"/>
                                        </p:tgtEl>
                                        <p:attrNameLst>
                                          <p:attrName>style.visibility</p:attrName>
                                        </p:attrNameLst>
                                      </p:cBhvr>
                                      <p:to>
                                        <p:strVal val="visible"/>
                                      </p:to>
                                    </p:set>
                                    <p:animEffect transition="in" filter="blinds(horizontal)">
                                      <p:cBhvr>
                                        <p:cTn id="107" dur="500"/>
                                        <p:tgtEl>
                                          <p:spTgt spid="727049"/>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727050"/>
                                        </p:tgtEl>
                                        <p:attrNameLst>
                                          <p:attrName>style.visibility</p:attrName>
                                        </p:attrNameLst>
                                      </p:cBhvr>
                                      <p:to>
                                        <p:strVal val="visible"/>
                                      </p:to>
                                    </p:set>
                                    <p:animEffect transition="in" filter="blinds(horizontal)">
                                      <p:cBhvr>
                                        <p:cTn id="112" dur="500"/>
                                        <p:tgtEl>
                                          <p:spTgt spid="72705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727051"/>
                                        </p:tgtEl>
                                        <p:attrNameLst>
                                          <p:attrName>style.visibility</p:attrName>
                                        </p:attrNameLst>
                                      </p:cBhvr>
                                      <p:to>
                                        <p:strVal val="visible"/>
                                      </p:to>
                                    </p:set>
                                    <p:animEffect transition="in" filter="blinds(horizontal)">
                                      <p:cBhvr>
                                        <p:cTn id="117" dur="500"/>
                                        <p:tgtEl>
                                          <p:spTgt spid="727051"/>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727046"/>
                                        </p:tgtEl>
                                        <p:attrNameLst>
                                          <p:attrName>style.visibility</p:attrName>
                                        </p:attrNameLst>
                                      </p:cBhvr>
                                      <p:to>
                                        <p:strVal val="visible"/>
                                      </p:to>
                                    </p:set>
                                    <p:animEffect transition="in" filter="blinds(horizontal)">
                                      <p:cBhvr>
                                        <p:cTn id="122" dur="500"/>
                                        <p:tgtEl>
                                          <p:spTgt spid="727046"/>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727043">
                                            <p:txEl>
                                              <p:pRg st="3" end="3"/>
                                            </p:txEl>
                                          </p:spTgt>
                                        </p:tgtEl>
                                        <p:attrNameLst>
                                          <p:attrName>style.visibility</p:attrName>
                                        </p:attrNameLst>
                                      </p:cBhvr>
                                      <p:to>
                                        <p:strVal val="visible"/>
                                      </p:to>
                                    </p:set>
                                    <p:anim calcmode="lin" valueType="num">
                                      <p:cBhvr additive="base">
                                        <p:cTn id="127" dur="500" fill="hold"/>
                                        <p:tgtEl>
                                          <p:spTgt spid="727043">
                                            <p:txEl>
                                              <p:pRg st="3" end="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7270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P spid="727044" grpId="0" animBg="1" build="allAtOnce"/>
      <p:bldP spid="727045" grpId="0" animBg="1" build="allAtOnce"/>
      <p:bldP spid="727045" grpId="1" build="allAtOnce"/>
      <p:bldP spid="727046" grpId="0" animBg="1"/>
      <p:bldP spid="727048" grpId="0"/>
      <p:bldP spid="727049" grpId="0"/>
      <p:bldP spid="727050" grpId="0"/>
      <p:bldP spid="7270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4"/>
          <p:cNvSpPr>
            <a:spLocks noGrp="1"/>
          </p:cNvSpPr>
          <p:nvPr>
            <p:ph type="dt" sz="quarter" idx="10"/>
          </p:nvPr>
        </p:nvSpPr>
        <p:spPr>
          <a:noFill/>
        </p:spPr>
        <p:txBody>
          <a:bodyPr/>
          <a:lstStyle/>
          <a:p>
            <a:fld id="{0571AC9A-6E9F-4059-9B9C-64984AF68348}" type="datetime7">
              <a:rPr lang="zh-CN" altLang="en-US"/>
            </a:fld>
            <a:endParaRPr lang="en-US" altLang="zh-CN"/>
          </a:p>
        </p:txBody>
      </p:sp>
      <p:sp>
        <p:nvSpPr>
          <p:cNvPr id="35843" name="灯片编号占位符 6"/>
          <p:cNvSpPr>
            <a:spLocks noGrp="1"/>
          </p:cNvSpPr>
          <p:nvPr>
            <p:ph type="sldNum" sz="quarter" idx="12"/>
          </p:nvPr>
        </p:nvSpPr>
        <p:spPr>
          <a:noFill/>
        </p:spPr>
        <p:txBody>
          <a:bodyPr/>
          <a:lstStyle/>
          <a:p>
            <a:fld id="{D677D2C4-3C84-45AD-8315-0C9FEE64E868}" type="slidenum">
              <a:rPr lang="zh-CN" altLang="en-US"/>
            </a:fld>
            <a:endParaRPr lang="en-US" altLang="zh-CN"/>
          </a:p>
        </p:txBody>
      </p:sp>
      <p:sp>
        <p:nvSpPr>
          <p:cNvPr id="3584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9091" name="Rectangle 3"/>
          <p:cNvSpPr>
            <a:spLocks noGrp="1" noChangeArrowheads="1"/>
          </p:cNvSpPr>
          <p:nvPr>
            <p:ph type="body" sz="half" idx="1"/>
          </p:nvPr>
        </p:nvSpPr>
        <p:spPr>
          <a:xfrm>
            <a:off x="595313" y="1671638"/>
            <a:ext cx="3365500" cy="4416425"/>
          </a:xfrm>
        </p:spPr>
        <p:txBody>
          <a:bodyPr/>
          <a:lstStyle/>
          <a:p>
            <a:pPr eaLnBrk="1" hangingPunct="1"/>
            <a:r>
              <a:rPr lang="zh-CN" altLang="en-US" sz="2400" dirty="0">
                <a:latin typeface="Comic Sans MS" panose="030F0902030302020204" pitchFamily="66" charset="0"/>
                <a:ea typeface="宋体" panose="02010600030101010101" pitchFamily="2" charset="-122"/>
              </a:rPr>
              <a:t>例</a:t>
            </a:r>
            <a:r>
              <a:rPr lang="en-US" altLang="zh-CN" sz="2400" dirty="0">
                <a:latin typeface="Comic Sans MS" panose="030F0902030302020204" pitchFamily="66" charset="0"/>
                <a:ea typeface="宋体" panose="02010600030101010101" pitchFamily="2" charset="-122"/>
              </a:rPr>
              <a:t>2-10[</a:t>
            </a:r>
            <a:r>
              <a:rPr lang="zh-CN" altLang="en-US" sz="2400" dirty="0">
                <a:latin typeface="Comic Sans MS" panose="030F0902030302020204" pitchFamily="66" charset="0"/>
                <a:ea typeface="宋体" panose="02010600030101010101" pitchFamily="2" charset="-122"/>
              </a:rPr>
              <a:t>计数排序</a:t>
            </a:r>
            <a:r>
              <a:rPr lang="en-US" altLang="zh-CN" sz="2400" dirty="0">
                <a:latin typeface="Comic Sans MS" panose="030F0902030302020204" pitchFamily="66" charset="0"/>
                <a:ea typeface="宋体" panose="02010600030101010101" pitchFamily="2" charset="-122"/>
              </a:rPr>
              <a:t>]</a:t>
            </a:r>
            <a:endParaRPr lang="en-US" altLang="zh-CN" sz="2400" dirty="0">
              <a:latin typeface="Comic Sans MS" panose="030F0902030302020204" pitchFamily="66" charset="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在使用</a:t>
            </a:r>
            <a:r>
              <a:rPr lang="en-US" altLang="zh-CN" sz="2400" dirty="0">
                <a:latin typeface="Comic Sans MS" panose="030F0902030302020204" pitchFamily="66" charset="0"/>
                <a:ea typeface="宋体" panose="02010600030101010101" pitchFamily="2" charset="-122"/>
              </a:rPr>
              <a:t>rank</a:t>
            </a:r>
            <a:r>
              <a:rPr lang="zh-CN" altLang="en-US" sz="2400" dirty="0">
                <a:latin typeface="Comic Sans MS" panose="030F0902030302020204" pitchFamily="66" charset="0"/>
                <a:ea typeface="宋体" panose="02010600030101010101" pitchFamily="2" charset="-122"/>
              </a:rPr>
              <a:t>排名后，就可按递增的顺序对数组进行重新排序</a:t>
            </a:r>
            <a:endParaRPr lang="zh-CN" altLang="en-US" sz="2400" dirty="0">
              <a:latin typeface="Comic Sans MS" panose="030F0902030302020204" pitchFamily="66" charset="0"/>
              <a:ea typeface="宋体" panose="02010600030101010101" pitchFamily="2" charset="-122"/>
            </a:endParaRPr>
          </a:p>
          <a:p>
            <a:pPr eaLnBrk="1" hangingPunct="1"/>
            <a:r>
              <a:rPr lang="en-US" altLang="zh-CN" sz="2400" dirty="0" err="1">
                <a:latin typeface="Comic Sans MS" panose="030F0902030302020204" pitchFamily="66" charset="0"/>
                <a:ea typeface="宋体" panose="02010600030101010101" pitchFamily="2" charset="-122"/>
              </a:rPr>
              <a:t>Rearrangs</a:t>
            </a:r>
            <a:r>
              <a:rPr lang="zh-CN" altLang="en-US" sz="2400" dirty="0">
                <a:latin typeface="Comic Sans MS" panose="030F0902030302020204" pitchFamily="66" charset="0"/>
                <a:ea typeface="宋体" panose="02010600030101010101" pitchFamily="2" charset="-122"/>
              </a:rPr>
              <a:t>的复杂度为</a:t>
            </a:r>
            <a:r>
              <a:rPr lang="en-US" altLang="zh-CN" sz="2400" dirty="0">
                <a:latin typeface="Comic Sans MS" panose="030F0902030302020204" pitchFamily="66" charset="0"/>
                <a:ea typeface="宋体" panose="02010600030101010101" pitchFamily="2" charset="-122"/>
              </a:rPr>
              <a:t>2n</a:t>
            </a:r>
            <a:endParaRPr lang="zh-CN" altLang="en-US" sz="2400" dirty="0">
              <a:latin typeface="Comic Sans MS" panose="030F0902030302020204" pitchFamily="66" charset="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这种用程序</a:t>
            </a:r>
            <a:r>
              <a:rPr lang="en-US" altLang="zh-CN" sz="2400" dirty="0">
                <a:latin typeface="Comic Sans MS" panose="030F0902030302020204" pitchFamily="66" charset="0"/>
                <a:ea typeface="宋体" panose="02010600030101010101" pitchFamily="2" charset="-122"/>
              </a:rPr>
              <a:t>2-5</a:t>
            </a:r>
            <a:r>
              <a:rPr lang="zh-CN" altLang="en-US" sz="2400" dirty="0">
                <a:latin typeface="Comic Sans MS" panose="030F0902030302020204" pitchFamily="66" charset="0"/>
                <a:ea typeface="宋体" panose="02010600030101010101" pitchFamily="2" charset="-122"/>
              </a:rPr>
              <a:t>和</a:t>
            </a:r>
            <a:r>
              <a:rPr lang="en-US" altLang="zh-CN" sz="2400" dirty="0">
                <a:latin typeface="Comic Sans MS" panose="030F0902030302020204" pitchFamily="66" charset="0"/>
                <a:ea typeface="宋体" panose="02010600030101010101" pitchFamily="2" charset="-122"/>
              </a:rPr>
              <a:t>2-6</a:t>
            </a:r>
            <a:r>
              <a:rPr lang="zh-CN" altLang="en-US" sz="2400" dirty="0">
                <a:latin typeface="Comic Sans MS" panose="030F0902030302020204" pitchFamily="66" charset="0"/>
                <a:ea typeface="宋体" panose="02010600030101010101" pitchFamily="2" charset="-122"/>
              </a:rPr>
              <a:t>排序的方法称为</a:t>
            </a:r>
            <a:r>
              <a:rPr lang="zh-CN" altLang="en-US" sz="2400" dirty="0">
                <a:solidFill>
                  <a:schemeClr val="tx2"/>
                </a:solidFill>
                <a:latin typeface="Comic Sans MS" panose="030F0902030302020204" pitchFamily="66" charset="0"/>
                <a:ea typeface="宋体" panose="02010600030101010101" pitchFamily="2" charset="-122"/>
              </a:rPr>
              <a:t>计数排序（</a:t>
            </a:r>
            <a:r>
              <a:rPr lang="en-US" altLang="zh-CN" sz="2400" dirty="0">
                <a:solidFill>
                  <a:schemeClr val="tx2"/>
                </a:solidFill>
                <a:latin typeface="Comic Sans MS" panose="030F0902030302020204" pitchFamily="66" charset="0"/>
                <a:ea typeface="宋体" panose="02010600030101010101" pitchFamily="2" charset="-122"/>
              </a:rPr>
              <a:t>Rank sort)</a:t>
            </a:r>
            <a:r>
              <a:rPr lang="zh-CN" altLang="en-US" sz="2400" dirty="0">
                <a:latin typeface="Comic Sans MS" panose="030F0902030302020204" pitchFamily="66" charset="0"/>
                <a:ea typeface="宋体" panose="02010600030101010101" pitchFamily="2" charset="-122"/>
              </a:rPr>
              <a:t>复杂度</a:t>
            </a:r>
            <a:r>
              <a:rPr lang="en-US" altLang="zh-CN" sz="2400" dirty="0">
                <a:latin typeface="Comic Sans MS" panose="030F0902030302020204" pitchFamily="66" charset="0"/>
                <a:ea typeface="宋体" panose="02010600030101010101" pitchFamily="2" charset="-122"/>
              </a:rPr>
              <a:t>(n-1)n/2+2n</a:t>
            </a:r>
            <a:endParaRPr lang="en-US" altLang="zh-CN" sz="2400" dirty="0">
              <a:latin typeface="Comic Sans MS" panose="030F0902030302020204" pitchFamily="66" charset="0"/>
              <a:ea typeface="宋体" panose="02010600030101010101" pitchFamily="2" charset="-122"/>
            </a:endParaRPr>
          </a:p>
        </p:txBody>
      </p:sp>
      <p:sp>
        <p:nvSpPr>
          <p:cNvPr id="729092" name="Rectangle 4"/>
          <p:cNvSpPr>
            <a:spLocks noChangeArrowheads="1"/>
          </p:cNvSpPr>
          <p:nvPr/>
        </p:nvSpPr>
        <p:spPr bwMode="auto">
          <a:xfrm>
            <a:off x="4211638" y="1412875"/>
            <a:ext cx="4681537" cy="5256213"/>
          </a:xfrm>
          <a:prstGeom prst="rect">
            <a:avLst/>
          </a:prstGeom>
          <a:solidFill>
            <a:srgbClr val="CCECFF"/>
          </a:solidFill>
          <a:ln w="9525">
            <a:solidFill>
              <a:schemeClr val="tx1"/>
            </a:solidFill>
            <a:miter lim="800000"/>
          </a:ln>
        </p:spPr>
        <p:txBody>
          <a:bodyPr/>
          <a:lstStyle/>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Rearrangs(T a[], int n int r[])</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按序重排数组</a:t>
            </a:r>
            <a:r>
              <a:rPr lang="en-US" altLang="zh-CN" sz="2000">
                <a:latin typeface="Comic Sans MS" panose="030F0902030302020204" pitchFamily="66" charset="0"/>
              </a:rPr>
              <a:t>a</a:t>
            </a:r>
            <a:r>
              <a:rPr lang="zh-CN" altLang="en-US" sz="2000">
                <a:latin typeface="Comic Sans MS" panose="030F0902030302020204" pitchFamily="66" charset="0"/>
              </a:rPr>
              <a:t>中的元素，</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T *u = new T[n+1]; //</a:t>
            </a:r>
            <a:r>
              <a:rPr lang="zh-CN" altLang="en-US" sz="2000">
                <a:latin typeface="Comic Sans MS" panose="030F0902030302020204" pitchFamily="66" charset="0"/>
              </a:rPr>
              <a:t>辅助数组</a:t>
            </a:r>
            <a:r>
              <a:rPr lang="en-US" altLang="zh-CN" sz="2000">
                <a:latin typeface="Comic Sans MS" panose="030F0902030302020204" pitchFamily="66" charset="0"/>
              </a:rPr>
              <a:t>u</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zh-CN" altLang="en-US" sz="2000">
                <a:latin typeface="Comic Sans MS" panose="030F0902030302020204" pitchFamily="66" charset="0"/>
              </a:rPr>
              <a:t>在</a:t>
            </a:r>
            <a:r>
              <a:rPr lang="en-US" altLang="zh-CN" sz="2000">
                <a:latin typeface="Comic Sans MS" panose="030F0902030302020204" pitchFamily="66" charset="0"/>
              </a:rPr>
              <a:t>u</a:t>
            </a:r>
            <a:r>
              <a:rPr lang="zh-CN" altLang="en-US" sz="2000">
                <a:latin typeface="Comic Sans MS" panose="030F0902030302020204" pitchFamily="66" charset="0"/>
              </a:rPr>
              <a:t>中移动到正确位置</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i=0; i&lt;n; 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u[r[i]]=a[i];</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//move back to a</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(i=0; i&lt;n; 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a[i]=u[i];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delete [] u;</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2-6</a:t>
            </a:r>
            <a:r>
              <a:rPr lang="zh-CN" altLang="en-US" sz="2000">
                <a:latin typeface="Comic Sans MS" panose="030F0902030302020204" pitchFamily="66" charset="0"/>
              </a:rPr>
              <a:t>；</a:t>
            </a:r>
            <a:endParaRPr lang="zh-CN" altLang="en-US"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 calcmode="lin" valueType="num">
                                      <p:cBhvr additive="base">
                                        <p:cTn id="7" dur="500" fill="hold"/>
                                        <p:tgtEl>
                                          <p:spTgt spid="72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9091">
                                            <p:txEl>
                                              <p:pRg st="1" end="1"/>
                                            </p:txEl>
                                          </p:spTgt>
                                        </p:tgtEl>
                                        <p:attrNameLst>
                                          <p:attrName>style.visibility</p:attrName>
                                        </p:attrNameLst>
                                      </p:cBhvr>
                                      <p:to>
                                        <p:strVal val="visible"/>
                                      </p:to>
                                    </p:set>
                                    <p:anim calcmode="lin" valueType="num">
                                      <p:cBhvr additive="base">
                                        <p:cTn id="13" dur="500" fill="hold"/>
                                        <p:tgtEl>
                                          <p:spTgt spid="72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9092">
                                            <p:bg/>
                                          </p:spTgt>
                                        </p:tgtEl>
                                        <p:attrNameLst>
                                          <p:attrName>style.visibility</p:attrName>
                                        </p:attrNameLst>
                                      </p:cBhvr>
                                      <p:to>
                                        <p:strVal val="visible"/>
                                      </p:to>
                                    </p:set>
                                    <p:anim calcmode="lin" valueType="num">
                                      <p:cBhvr additive="base">
                                        <p:cTn id="19" dur="500" fill="hold"/>
                                        <p:tgtEl>
                                          <p:spTgt spid="729092">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29092">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9092">
                                            <p:txEl>
                                              <p:pRg st="0" end="0"/>
                                            </p:txEl>
                                          </p:spTgt>
                                        </p:tgtEl>
                                        <p:attrNameLst>
                                          <p:attrName>style.visibility</p:attrName>
                                        </p:attrNameLst>
                                      </p:cBhvr>
                                      <p:to>
                                        <p:strVal val="visible"/>
                                      </p:to>
                                    </p:set>
                                    <p:anim calcmode="lin" valueType="num">
                                      <p:cBhvr additive="base">
                                        <p:cTn id="23" dur="500" fill="hold"/>
                                        <p:tgtEl>
                                          <p:spTgt spid="72909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9092">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9092">
                                            <p:txEl>
                                              <p:pRg st="1" end="1"/>
                                            </p:txEl>
                                          </p:spTgt>
                                        </p:tgtEl>
                                        <p:attrNameLst>
                                          <p:attrName>style.visibility</p:attrName>
                                        </p:attrNameLst>
                                      </p:cBhvr>
                                      <p:to>
                                        <p:strVal val="visible"/>
                                      </p:to>
                                    </p:set>
                                    <p:anim calcmode="lin" valueType="num">
                                      <p:cBhvr additive="base">
                                        <p:cTn id="27" dur="500" fill="hold"/>
                                        <p:tgtEl>
                                          <p:spTgt spid="72909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9092">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29092">
                                            <p:txEl>
                                              <p:pRg st="2" end="2"/>
                                            </p:txEl>
                                          </p:spTgt>
                                        </p:tgtEl>
                                        <p:attrNameLst>
                                          <p:attrName>style.visibility</p:attrName>
                                        </p:attrNameLst>
                                      </p:cBhvr>
                                      <p:to>
                                        <p:strVal val="visible"/>
                                      </p:to>
                                    </p:set>
                                    <p:anim calcmode="lin" valueType="num">
                                      <p:cBhvr additive="base">
                                        <p:cTn id="31" dur="500" fill="hold"/>
                                        <p:tgtEl>
                                          <p:spTgt spid="72909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9092">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29092">
                                            <p:txEl>
                                              <p:pRg st="3" end="3"/>
                                            </p:txEl>
                                          </p:spTgt>
                                        </p:tgtEl>
                                        <p:attrNameLst>
                                          <p:attrName>style.visibility</p:attrName>
                                        </p:attrNameLst>
                                      </p:cBhvr>
                                      <p:to>
                                        <p:strVal val="visible"/>
                                      </p:to>
                                    </p:set>
                                    <p:anim calcmode="lin" valueType="num">
                                      <p:cBhvr additive="base">
                                        <p:cTn id="35" dur="500" fill="hold"/>
                                        <p:tgtEl>
                                          <p:spTgt spid="729092">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90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29092">
                                            <p:txEl>
                                              <p:pRg st="4" end="4"/>
                                            </p:txEl>
                                          </p:spTgt>
                                        </p:tgtEl>
                                        <p:attrNameLst>
                                          <p:attrName>style.visibility</p:attrName>
                                        </p:attrNameLst>
                                      </p:cBhvr>
                                      <p:to>
                                        <p:strVal val="visible"/>
                                      </p:to>
                                    </p:set>
                                    <p:anim calcmode="lin" valueType="num">
                                      <p:cBhvr additive="base">
                                        <p:cTn id="41" dur="500" fill="hold"/>
                                        <p:tgtEl>
                                          <p:spTgt spid="729092">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29092">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29092">
                                            <p:txEl>
                                              <p:pRg st="5" end="5"/>
                                            </p:txEl>
                                          </p:spTgt>
                                        </p:tgtEl>
                                        <p:attrNameLst>
                                          <p:attrName>style.visibility</p:attrName>
                                        </p:attrNameLst>
                                      </p:cBhvr>
                                      <p:to>
                                        <p:strVal val="visible"/>
                                      </p:to>
                                    </p:set>
                                    <p:anim calcmode="lin" valueType="num">
                                      <p:cBhvr additive="base">
                                        <p:cTn id="45" dur="500" fill="hold"/>
                                        <p:tgtEl>
                                          <p:spTgt spid="729092">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29092">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29092">
                                            <p:txEl>
                                              <p:pRg st="6" end="6"/>
                                            </p:txEl>
                                          </p:spTgt>
                                        </p:tgtEl>
                                        <p:attrNameLst>
                                          <p:attrName>style.visibility</p:attrName>
                                        </p:attrNameLst>
                                      </p:cBhvr>
                                      <p:to>
                                        <p:strVal val="visible"/>
                                      </p:to>
                                    </p:set>
                                    <p:anim calcmode="lin" valueType="num">
                                      <p:cBhvr additive="base">
                                        <p:cTn id="49" dur="500" fill="hold"/>
                                        <p:tgtEl>
                                          <p:spTgt spid="72909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290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29092">
                                            <p:txEl>
                                              <p:pRg st="7" end="7"/>
                                            </p:txEl>
                                          </p:spTgt>
                                        </p:tgtEl>
                                        <p:attrNameLst>
                                          <p:attrName>style.visibility</p:attrName>
                                        </p:attrNameLst>
                                      </p:cBhvr>
                                      <p:to>
                                        <p:strVal val="visible"/>
                                      </p:to>
                                    </p:set>
                                    <p:anim calcmode="lin" valueType="num">
                                      <p:cBhvr additive="base">
                                        <p:cTn id="55" dur="500" fill="hold"/>
                                        <p:tgtEl>
                                          <p:spTgt spid="72909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9092">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29092">
                                            <p:txEl>
                                              <p:pRg st="8" end="8"/>
                                            </p:txEl>
                                          </p:spTgt>
                                        </p:tgtEl>
                                        <p:attrNameLst>
                                          <p:attrName>style.visibility</p:attrName>
                                        </p:attrNameLst>
                                      </p:cBhvr>
                                      <p:to>
                                        <p:strVal val="visible"/>
                                      </p:to>
                                    </p:set>
                                    <p:anim calcmode="lin" valueType="num">
                                      <p:cBhvr additive="base">
                                        <p:cTn id="59" dur="500" fill="hold"/>
                                        <p:tgtEl>
                                          <p:spTgt spid="729092">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29092">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29092">
                                            <p:txEl>
                                              <p:pRg st="9" end="9"/>
                                            </p:txEl>
                                          </p:spTgt>
                                        </p:tgtEl>
                                        <p:attrNameLst>
                                          <p:attrName>style.visibility</p:attrName>
                                        </p:attrNameLst>
                                      </p:cBhvr>
                                      <p:to>
                                        <p:strVal val="visible"/>
                                      </p:to>
                                    </p:set>
                                    <p:anim calcmode="lin" valueType="num">
                                      <p:cBhvr additive="base">
                                        <p:cTn id="63" dur="500" fill="hold"/>
                                        <p:tgtEl>
                                          <p:spTgt spid="729092">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29092">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29092">
                                            <p:txEl>
                                              <p:pRg st="10" end="10"/>
                                            </p:txEl>
                                          </p:spTgt>
                                        </p:tgtEl>
                                        <p:attrNameLst>
                                          <p:attrName>style.visibility</p:attrName>
                                        </p:attrNameLst>
                                      </p:cBhvr>
                                      <p:to>
                                        <p:strVal val="visible"/>
                                      </p:to>
                                    </p:set>
                                    <p:anim calcmode="lin" valueType="num">
                                      <p:cBhvr additive="base">
                                        <p:cTn id="67" dur="500" fill="hold"/>
                                        <p:tgtEl>
                                          <p:spTgt spid="72909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29092">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29092">
                                            <p:txEl>
                                              <p:pRg st="11" end="11"/>
                                            </p:txEl>
                                          </p:spTgt>
                                        </p:tgtEl>
                                        <p:attrNameLst>
                                          <p:attrName>style.visibility</p:attrName>
                                        </p:attrNameLst>
                                      </p:cBhvr>
                                      <p:to>
                                        <p:strVal val="visible"/>
                                      </p:to>
                                    </p:set>
                                    <p:anim calcmode="lin" valueType="num">
                                      <p:cBhvr additive="base">
                                        <p:cTn id="71" dur="500" fill="hold"/>
                                        <p:tgtEl>
                                          <p:spTgt spid="729092">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2909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29091">
                                            <p:txEl>
                                              <p:pRg st="2" end="2"/>
                                            </p:txEl>
                                          </p:spTgt>
                                        </p:tgtEl>
                                        <p:attrNameLst>
                                          <p:attrName>style.visibility</p:attrName>
                                        </p:attrNameLst>
                                      </p:cBhvr>
                                      <p:to>
                                        <p:strVal val="visible"/>
                                      </p:to>
                                    </p:set>
                                    <p:anim calcmode="lin" valueType="num">
                                      <p:cBhvr additive="base">
                                        <p:cTn id="77" dur="500" fill="hold"/>
                                        <p:tgtEl>
                                          <p:spTgt spid="729091">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2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29091">
                                            <p:txEl>
                                              <p:pRg st="3" end="3"/>
                                            </p:txEl>
                                          </p:spTgt>
                                        </p:tgtEl>
                                        <p:attrNameLst>
                                          <p:attrName>style.visibility</p:attrName>
                                        </p:attrNameLst>
                                      </p:cBhvr>
                                      <p:to>
                                        <p:strVal val="visible"/>
                                      </p:to>
                                    </p:set>
                                    <p:anim calcmode="lin" valueType="num">
                                      <p:cBhvr additive="base">
                                        <p:cTn id="83" dur="500" fill="hold"/>
                                        <p:tgtEl>
                                          <p:spTgt spid="729091">
                                            <p:txEl>
                                              <p:pRg st="3" end="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2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build="p"/>
      <p:bldP spid="729092" grpId="0" animBg="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4"/>
          <p:cNvSpPr>
            <a:spLocks noGrp="1"/>
          </p:cNvSpPr>
          <p:nvPr>
            <p:ph type="dt" sz="quarter" idx="10"/>
          </p:nvPr>
        </p:nvSpPr>
        <p:spPr>
          <a:noFill/>
        </p:spPr>
        <p:txBody>
          <a:bodyPr/>
          <a:lstStyle/>
          <a:p>
            <a:fld id="{7703F0C6-F0FF-4500-9BD2-12DD12F67C3B}" type="datetime7">
              <a:rPr lang="zh-CN" altLang="en-US"/>
            </a:fld>
            <a:endParaRPr lang="en-US" altLang="zh-CN"/>
          </a:p>
        </p:txBody>
      </p:sp>
      <p:sp>
        <p:nvSpPr>
          <p:cNvPr id="36867" name="灯片编号占位符 6"/>
          <p:cNvSpPr>
            <a:spLocks noGrp="1"/>
          </p:cNvSpPr>
          <p:nvPr>
            <p:ph type="sldNum" sz="quarter" idx="12"/>
          </p:nvPr>
        </p:nvSpPr>
        <p:spPr>
          <a:noFill/>
        </p:spPr>
        <p:txBody>
          <a:bodyPr/>
          <a:lstStyle/>
          <a:p>
            <a:fld id="{7DC2CBD9-45E3-4321-BA4E-EB1BD9D0B75B}" type="slidenum">
              <a:rPr lang="zh-CN" altLang="en-US"/>
            </a:fld>
            <a:endParaRPr lang="en-US" altLang="zh-CN"/>
          </a:p>
        </p:txBody>
      </p:sp>
      <p:sp>
        <p:nvSpPr>
          <p:cNvPr id="3686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834563" name="Rectangle 3"/>
          <p:cNvSpPr>
            <a:spLocks noGrp="1" noChangeArrowheads="1"/>
          </p:cNvSpPr>
          <p:nvPr>
            <p:ph type="body" sz="half" idx="1"/>
          </p:nvPr>
        </p:nvSpPr>
        <p:spPr>
          <a:xfrm>
            <a:off x="179388" y="1411288"/>
            <a:ext cx="3671887" cy="504825"/>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rPr>
              <a:t>例</a:t>
            </a:r>
            <a:r>
              <a:rPr lang="en-US" altLang="zh-CN" sz="2800">
                <a:latin typeface="Comic Sans MS" panose="030F0902030302020204" pitchFamily="66" charset="0"/>
                <a:ea typeface="宋体" panose="02010600030101010101" pitchFamily="2" charset="-122"/>
              </a:rPr>
              <a:t>2-11[</a:t>
            </a:r>
            <a:r>
              <a:rPr lang="zh-CN" altLang="en-US" sz="2800">
                <a:latin typeface="Comic Sans MS" panose="030F0902030302020204" pitchFamily="66" charset="0"/>
                <a:ea typeface="宋体" panose="02010600030101010101" pitchFamily="2" charset="-122"/>
              </a:rPr>
              <a:t>选择排序</a:t>
            </a:r>
            <a:r>
              <a:rPr lang="en-US" altLang="zh-CN" sz="2800">
                <a:latin typeface="Comic Sans MS" panose="030F0902030302020204" pitchFamily="66" charset="0"/>
                <a:ea typeface="宋体" panose="02010600030101010101" pitchFamily="2" charset="-122"/>
              </a:rPr>
              <a:t>]</a:t>
            </a:r>
            <a:endParaRPr lang="en-US" altLang="zh-CN" sz="2800">
              <a:latin typeface="Comic Sans MS" panose="030F0902030302020204" pitchFamily="66" charset="0"/>
              <a:ea typeface="宋体" panose="02010600030101010101" pitchFamily="2" charset="-122"/>
            </a:endParaRPr>
          </a:p>
        </p:txBody>
      </p:sp>
      <p:sp>
        <p:nvSpPr>
          <p:cNvPr id="834566" name="Text Box 6"/>
          <p:cNvSpPr txBox="1">
            <a:spLocks noChangeArrowheads="1"/>
          </p:cNvSpPr>
          <p:nvPr/>
        </p:nvSpPr>
        <p:spPr bwMode="auto">
          <a:xfrm>
            <a:off x="0" y="2093913"/>
            <a:ext cx="13716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初始状态</a:t>
            </a:r>
            <a:endParaRPr kumimoji="1" lang="zh-CN" altLang="en-US" sz="2000" b="1">
              <a:latin typeface="Comic Sans MS" panose="030F0902030302020204" pitchFamily="66" charset="0"/>
            </a:endParaRPr>
          </a:p>
        </p:txBody>
      </p:sp>
      <p:grpSp>
        <p:nvGrpSpPr>
          <p:cNvPr id="2" name="Group 7"/>
          <p:cNvGrpSpPr/>
          <p:nvPr/>
        </p:nvGrpSpPr>
        <p:grpSpPr bwMode="auto">
          <a:xfrm>
            <a:off x="1371600" y="2017713"/>
            <a:ext cx="7467600" cy="457200"/>
            <a:chOff x="864" y="1008"/>
            <a:chExt cx="4704" cy="288"/>
          </a:xfrm>
        </p:grpSpPr>
        <p:sp>
          <p:nvSpPr>
            <p:cNvPr id="36998" name="Rectangle 8"/>
            <p:cNvSpPr>
              <a:spLocks noChangeArrowheads="1"/>
            </p:cNvSpPr>
            <p:nvPr/>
          </p:nvSpPr>
          <p:spPr bwMode="auto">
            <a:xfrm>
              <a:off x="3216" y="1008"/>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99" name="Rectangle 9"/>
            <p:cNvSpPr>
              <a:spLocks noChangeArrowheads="1"/>
            </p:cNvSpPr>
            <p:nvPr/>
          </p:nvSpPr>
          <p:spPr bwMode="auto">
            <a:xfrm>
              <a:off x="864" y="1008"/>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7000" name="Text Box 10"/>
            <p:cNvSpPr txBox="1">
              <a:spLocks noChangeArrowheads="1"/>
            </p:cNvSpPr>
            <p:nvPr/>
          </p:nvSpPr>
          <p:spPr bwMode="auto">
            <a:xfrm>
              <a:off x="955"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7001" name="Text Box 11"/>
            <p:cNvSpPr txBox="1">
              <a:spLocks noChangeArrowheads="1"/>
            </p:cNvSpPr>
            <p:nvPr/>
          </p:nvSpPr>
          <p:spPr bwMode="auto">
            <a:xfrm>
              <a:off x="1544"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7002" name="Text Box 12"/>
            <p:cNvSpPr txBox="1">
              <a:spLocks noChangeArrowheads="1"/>
            </p:cNvSpPr>
            <p:nvPr/>
          </p:nvSpPr>
          <p:spPr bwMode="auto">
            <a:xfrm>
              <a:off x="2112" y="1053"/>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7003" name="Text Box 13"/>
            <p:cNvSpPr txBox="1">
              <a:spLocks noChangeArrowheads="1"/>
            </p:cNvSpPr>
            <p:nvPr/>
          </p:nvSpPr>
          <p:spPr bwMode="auto">
            <a:xfrm>
              <a:off x="2724"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7004" name="Text Box 14"/>
            <p:cNvSpPr txBox="1">
              <a:spLocks noChangeArrowheads="1"/>
            </p:cNvSpPr>
            <p:nvPr/>
          </p:nvSpPr>
          <p:spPr bwMode="auto">
            <a:xfrm>
              <a:off x="3313"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7005" name="Text Box 15"/>
            <p:cNvSpPr txBox="1">
              <a:spLocks noChangeArrowheads="1"/>
            </p:cNvSpPr>
            <p:nvPr/>
          </p:nvSpPr>
          <p:spPr bwMode="auto">
            <a:xfrm>
              <a:off x="3903"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37006" name="Text Box 16"/>
            <p:cNvSpPr txBox="1">
              <a:spLocks noChangeArrowheads="1"/>
            </p:cNvSpPr>
            <p:nvPr/>
          </p:nvSpPr>
          <p:spPr bwMode="auto">
            <a:xfrm>
              <a:off x="4416" y="1053"/>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7007" name="Text Box 17"/>
            <p:cNvSpPr txBox="1">
              <a:spLocks noChangeArrowheads="1"/>
            </p:cNvSpPr>
            <p:nvPr/>
          </p:nvSpPr>
          <p:spPr bwMode="auto">
            <a:xfrm>
              <a:off x="5082"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7008" name="Line 18"/>
            <p:cNvSpPr>
              <a:spLocks noChangeShapeType="1"/>
            </p:cNvSpPr>
            <p:nvPr/>
          </p:nvSpPr>
          <p:spPr bwMode="auto">
            <a:xfrm>
              <a:off x="14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09" name="Line 19"/>
            <p:cNvSpPr>
              <a:spLocks noChangeShapeType="1"/>
            </p:cNvSpPr>
            <p:nvPr/>
          </p:nvSpPr>
          <p:spPr bwMode="auto">
            <a:xfrm>
              <a:off x="2064"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0" name="Line 20"/>
            <p:cNvSpPr>
              <a:spLocks noChangeShapeType="1"/>
            </p:cNvSpPr>
            <p:nvPr/>
          </p:nvSpPr>
          <p:spPr bwMode="auto">
            <a:xfrm>
              <a:off x="26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1" name="Line 21"/>
            <p:cNvSpPr>
              <a:spLocks noChangeShapeType="1"/>
            </p:cNvSpPr>
            <p:nvPr/>
          </p:nvSpPr>
          <p:spPr bwMode="auto">
            <a:xfrm>
              <a:off x="38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2" name="Line 22"/>
            <p:cNvSpPr>
              <a:spLocks noChangeShapeType="1"/>
            </p:cNvSpPr>
            <p:nvPr/>
          </p:nvSpPr>
          <p:spPr bwMode="auto">
            <a:xfrm>
              <a:off x="4416"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3" name="Line 23"/>
            <p:cNvSpPr>
              <a:spLocks noChangeShapeType="1"/>
            </p:cNvSpPr>
            <p:nvPr/>
          </p:nvSpPr>
          <p:spPr bwMode="auto">
            <a:xfrm>
              <a:off x="4992" y="1008"/>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584" name="Text Box 24"/>
          <p:cNvSpPr txBox="1">
            <a:spLocks noChangeArrowheads="1"/>
          </p:cNvSpPr>
          <p:nvPr/>
        </p:nvSpPr>
        <p:spPr bwMode="auto">
          <a:xfrm>
            <a:off x="0" y="26273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i=1</a:t>
            </a:r>
            <a:endParaRPr kumimoji="1" lang="en-US" altLang="zh-CN" sz="2000" b="1">
              <a:latin typeface="Comic Sans MS" panose="030F0902030302020204" pitchFamily="66" charset="0"/>
            </a:endParaRPr>
          </a:p>
        </p:txBody>
      </p:sp>
      <p:grpSp>
        <p:nvGrpSpPr>
          <p:cNvPr id="3" name="Group 25"/>
          <p:cNvGrpSpPr/>
          <p:nvPr/>
        </p:nvGrpSpPr>
        <p:grpSpPr bwMode="auto">
          <a:xfrm>
            <a:off x="1371600" y="2627313"/>
            <a:ext cx="7467600" cy="457200"/>
            <a:chOff x="864" y="1440"/>
            <a:chExt cx="4704" cy="288"/>
          </a:xfrm>
        </p:grpSpPr>
        <p:sp>
          <p:nvSpPr>
            <p:cNvPr id="36982" name="Rectangle 26"/>
            <p:cNvSpPr>
              <a:spLocks noChangeArrowheads="1"/>
            </p:cNvSpPr>
            <p:nvPr/>
          </p:nvSpPr>
          <p:spPr bwMode="auto">
            <a:xfrm>
              <a:off x="1440" y="1440"/>
              <a:ext cx="41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83" name="Rectangle 27"/>
            <p:cNvSpPr>
              <a:spLocks noChangeArrowheads="1"/>
            </p:cNvSpPr>
            <p:nvPr/>
          </p:nvSpPr>
          <p:spPr bwMode="auto">
            <a:xfrm>
              <a:off x="864" y="1440"/>
              <a:ext cx="576"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84" name="Text Box 28"/>
            <p:cNvSpPr txBox="1">
              <a:spLocks noChangeArrowheads="1"/>
            </p:cNvSpPr>
            <p:nvPr/>
          </p:nvSpPr>
          <p:spPr bwMode="auto">
            <a:xfrm>
              <a:off x="955"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85" name="Text Box 29"/>
            <p:cNvSpPr txBox="1">
              <a:spLocks noChangeArrowheads="1"/>
            </p:cNvSpPr>
            <p:nvPr/>
          </p:nvSpPr>
          <p:spPr bwMode="auto">
            <a:xfrm>
              <a:off x="1544"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86" name="Text Box 30"/>
            <p:cNvSpPr txBox="1">
              <a:spLocks noChangeArrowheads="1"/>
            </p:cNvSpPr>
            <p:nvPr/>
          </p:nvSpPr>
          <p:spPr bwMode="auto">
            <a:xfrm>
              <a:off x="2112" y="148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87" name="Text Box 31"/>
            <p:cNvSpPr txBox="1">
              <a:spLocks noChangeArrowheads="1"/>
            </p:cNvSpPr>
            <p:nvPr/>
          </p:nvSpPr>
          <p:spPr bwMode="auto">
            <a:xfrm>
              <a:off x="2724"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88" name="Text Box 32"/>
            <p:cNvSpPr txBox="1">
              <a:spLocks noChangeArrowheads="1"/>
            </p:cNvSpPr>
            <p:nvPr/>
          </p:nvSpPr>
          <p:spPr bwMode="auto">
            <a:xfrm>
              <a:off x="3313"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89" name="Text Box 33"/>
            <p:cNvSpPr txBox="1">
              <a:spLocks noChangeArrowheads="1"/>
            </p:cNvSpPr>
            <p:nvPr/>
          </p:nvSpPr>
          <p:spPr bwMode="auto">
            <a:xfrm>
              <a:off x="3903"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49</a:t>
              </a:r>
              <a:r>
                <a:rPr kumimoji="1" lang="en-US" altLang="zh-CN" sz="2000" b="1" baseline="-10000">
                  <a:solidFill>
                    <a:srgbClr val="990000"/>
                  </a:solidFill>
                  <a:latin typeface="Comic Sans MS" panose="030F0902030302020204" pitchFamily="66" charset="0"/>
                </a:rPr>
                <a:t>1</a:t>
              </a:r>
              <a:endParaRPr kumimoji="1" lang="en-US" altLang="zh-CN" sz="2000" b="1" baseline="-10000">
                <a:solidFill>
                  <a:srgbClr val="990000"/>
                </a:solidFill>
                <a:latin typeface="Comic Sans MS" panose="030F0902030302020204" pitchFamily="66" charset="0"/>
              </a:endParaRPr>
            </a:p>
          </p:txBody>
        </p:sp>
        <p:sp>
          <p:nvSpPr>
            <p:cNvPr id="36990" name="Text Box 34"/>
            <p:cNvSpPr txBox="1">
              <a:spLocks noChangeArrowheads="1"/>
            </p:cNvSpPr>
            <p:nvPr/>
          </p:nvSpPr>
          <p:spPr bwMode="auto">
            <a:xfrm>
              <a:off x="4416" y="148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91" name="Text Box 35"/>
            <p:cNvSpPr txBox="1">
              <a:spLocks noChangeArrowheads="1"/>
            </p:cNvSpPr>
            <p:nvPr/>
          </p:nvSpPr>
          <p:spPr bwMode="auto">
            <a:xfrm>
              <a:off x="5082"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92" name="Line 36"/>
            <p:cNvSpPr>
              <a:spLocks noChangeShapeType="1"/>
            </p:cNvSpPr>
            <p:nvPr/>
          </p:nvSpPr>
          <p:spPr bwMode="auto">
            <a:xfrm>
              <a:off x="3216"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3" name="Line 37"/>
            <p:cNvSpPr>
              <a:spLocks noChangeShapeType="1"/>
            </p:cNvSpPr>
            <p:nvPr/>
          </p:nvSpPr>
          <p:spPr bwMode="auto">
            <a:xfrm>
              <a:off x="2064"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4" name="Line 38"/>
            <p:cNvSpPr>
              <a:spLocks noChangeShapeType="1"/>
            </p:cNvSpPr>
            <p:nvPr/>
          </p:nvSpPr>
          <p:spPr bwMode="auto">
            <a:xfrm>
              <a:off x="2640"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5" name="Line 39"/>
            <p:cNvSpPr>
              <a:spLocks noChangeShapeType="1"/>
            </p:cNvSpPr>
            <p:nvPr/>
          </p:nvSpPr>
          <p:spPr bwMode="auto">
            <a:xfrm>
              <a:off x="3840"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6" name="Line 40"/>
            <p:cNvSpPr>
              <a:spLocks noChangeShapeType="1"/>
            </p:cNvSpPr>
            <p:nvPr/>
          </p:nvSpPr>
          <p:spPr bwMode="auto">
            <a:xfrm>
              <a:off x="4416"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7" name="Line 41"/>
            <p:cNvSpPr>
              <a:spLocks noChangeShapeType="1"/>
            </p:cNvSpPr>
            <p:nvPr/>
          </p:nvSpPr>
          <p:spPr bwMode="auto">
            <a:xfrm>
              <a:off x="4992" y="144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02" name="Text Box 42"/>
          <p:cNvSpPr txBox="1">
            <a:spLocks noChangeArrowheads="1"/>
          </p:cNvSpPr>
          <p:nvPr/>
        </p:nvSpPr>
        <p:spPr bwMode="auto">
          <a:xfrm>
            <a:off x="0" y="32369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i=2</a:t>
            </a:r>
            <a:endParaRPr kumimoji="1" lang="en-US" altLang="zh-CN" sz="2000" b="1">
              <a:latin typeface="Comic Sans MS" panose="030F0902030302020204" pitchFamily="66" charset="0"/>
            </a:endParaRPr>
          </a:p>
        </p:txBody>
      </p:sp>
      <p:grpSp>
        <p:nvGrpSpPr>
          <p:cNvPr id="4" name="Group 43"/>
          <p:cNvGrpSpPr/>
          <p:nvPr/>
        </p:nvGrpSpPr>
        <p:grpSpPr bwMode="auto">
          <a:xfrm>
            <a:off x="1371600" y="3236913"/>
            <a:ext cx="7467600" cy="457200"/>
            <a:chOff x="864" y="1872"/>
            <a:chExt cx="4704" cy="288"/>
          </a:xfrm>
        </p:grpSpPr>
        <p:sp>
          <p:nvSpPr>
            <p:cNvPr id="36966" name="Rectangle 44"/>
            <p:cNvSpPr>
              <a:spLocks noChangeArrowheads="1"/>
            </p:cNvSpPr>
            <p:nvPr/>
          </p:nvSpPr>
          <p:spPr bwMode="auto">
            <a:xfrm>
              <a:off x="2064" y="1872"/>
              <a:ext cx="3504"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67" name="Rectangle 45"/>
            <p:cNvSpPr>
              <a:spLocks noChangeArrowheads="1"/>
            </p:cNvSpPr>
            <p:nvPr/>
          </p:nvSpPr>
          <p:spPr bwMode="auto">
            <a:xfrm>
              <a:off x="864" y="1872"/>
              <a:ext cx="1200"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68" name="Text Box 46"/>
            <p:cNvSpPr txBox="1">
              <a:spLocks noChangeArrowheads="1"/>
            </p:cNvSpPr>
            <p:nvPr/>
          </p:nvSpPr>
          <p:spPr bwMode="auto">
            <a:xfrm>
              <a:off x="955"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69" name="Text Box 47"/>
            <p:cNvSpPr txBox="1">
              <a:spLocks noChangeArrowheads="1"/>
            </p:cNvSpPr>
            <p:nvPr/>
          </p:nvSpPr>
          <p:spPr bwMode="auto">
            <a:xfrm>
              <a:off x="1544"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70" name="Text Box 48"/>
            <p:cNvSpPr txBox="1">
              <a:spLocks noChangeArrowheads="1"/>
            </p:cNvSpPr>
            <p:nvPr/>
          </p:nvSpPr>
          <p:spPr bwMode="auto">
            <a:xfrm>
              <a:off x="2112" y="1917"/>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71" name="Text Box 49"/>
            <p:cNvSpPr txBox="1">
              <a:spLocks noChangeArrowheads="1"/>
            </p:cNvSpPr>
            <p:nvPr/>
          </p:nvSpPr>
          <p:spPr bwMode="auto">
            <a:xfrm>
              <a:off x="2724"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72" name="Text Box 50"/>
            <p:cNvSpPr txBox="1">
              <a:spLocks noChangeArrowheads="1"/>
            </p:cNvSpPr>
            <p:nvPr/>
          </p:nvSpPr>
          <p:spPr bwMode="auto">
            <a:xfrm>
              <a:off x="3313"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73" name="Text Box 51"/>
            <p:cNvSpPr txBox="1">
              <a:spLocks noChangeArrowheads="1"/>
            </p:cNvSpPr>
            <p:nvPr/>
          </p:nvSpPr>
          <p:spPr bwMode="auto">
            <a:xfrm>
              <a:off x="3903"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74" name="Text Box 52"/>
            <p:cNvSpPr txBox="1">
              <a:spLocks noChangeArrowheads="1"/>
            </p:cNvSpPr>
            <p:nvPr/>
          </p:nvSpPr>
          <p:spPr bwMode="auto">
            <a:xfrm>
              <a:off x="4416" y="1917"/>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38</a:t>
              </a:r>
              <a:endParaRPr kumimoji="1" lang="en-US" altLang="zh-CN" sz="2000" b="1">
                <a:solidFill>
                  <a:srgbClr val="990000"/>
                </a:solidFill>
                <a:latin typeface="Comic Sans MS" panose="030F0902030302020204" pitchFamily="66" charset="0"/>
              </a:endParaRPr>
            </a:p>
          </p:txBody>
        </p:sp>
        <p:sp>
          <p:nvSpPr>
            <p:cNvPr id="36975" name="Text Box 53"/>
            <p:cNvSpPr txBox="1">
              <a:spLocks noChangeArrowheads="1"/>
            </p:cNvSpPr>
            <p:nvPr/>
          </p:nvSpPr>
          <p:spPr bwMode="auto">
            <a:xfrm>
              <a:off x="5082"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76" name="Line 54"/>
            <p:cNvSpPr>
              <a:spLocks noChangeShapeType="1"/>
            </p:cNvSpPr>
            <p:nvPr/>
          </p:nvSpPr>
          <p:spPr bwMode="auto">
            <a:xfrm>
              <a:off x="3216"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7" name="Line 55"/>
            <p:cNvSpPr>
              <a:spLocks noChangeShapeType="1"/>
            </p:cNvSpPr>
            <p:nvPr/>
          </p:nvSpPr>
          <p:spPr bwMode="auto">
            <a:xfrm>
              <a:off x="14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8" name="Line 56"/>
            <p:cNvSpPr>
              <a:spLocks noChangeShapeType="1"/>
            </p:cNvSpPr>
            <p:nvPr/>
          </p:nvSpPr>
          <p:spPr bwMode="auto">
            <a:xfrm>
              <a:off x="26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9" name="Line 57"/>
            <p:cNvSpPr>
              <a:spLocks noChangeShapeType="1"/>
            </p:cNvSpPr>
            <p:nvPr/>
          </p:nvSpPr>
          <p:spPr bwMode="auto">
            <a:xfrm>
              <a:off x="38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80" name="Line 58"/>
            <p:cNvSpPr>
              <a:spLocks noChangeShapeType="1"/>
            </p:cNvSpPr>
            <p:nvPr/>
          </p:nvSpPr>
          <p:spPr bwMode="auto">
            <a:xfrm>
              <a:off x="4416"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81" name="Line 59"/>
            <p:cNvSpPr>
              <a:spLocks noChangeShapeType="1"/>
            </p:cNvSpPr>
            <p:nvPr/>
          </p:nvSpPr>
          <p:spPr bwMode="auto">
            <a:xfrm>
              <a:off x="4992" y="1872"/>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20" name="Text Box 60"/>
          <p:cNvSpPr txBox="1">
            <a:spLocks noChangeArrowheads="1"/>
          </p:cNvSpPr>
          <p:nvPr/>
        </p:nvSpPr>
        <p:spPr bwMode="auto">
          <a:xfrm>
            <a:off x="0" y="38465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i=3</a:t>
            </a:r>
            <a:endParaRPr kumimoji="1" lang="en-US" altLang="zh-CN" sz="2000" b="1">
              <a:latin typeface="Comic Sans MS" panose="030F0902030302020204" pitchFamily="66" charset="0"/>
            </a:endParaRPr>
          </a:p>
        </p:txBody>
      </p:sp>
      <p:grpSp>
        <p:nvGrpSpPr>
          <p:cNvPr id="5" name="Group 61"/>
          <p:cNvGrpSpPr/>
          <p:nvPr/>
        </p:nvGrpSpPr>
        <p:grpSpPr bwMode="auto">
          <a:xfrm>
            <a:off x="1371600" y="3846513"/>
            <a:ext cx="7467600" cy="457200"/>
            <a:chOff x="864" y="2160"/>
            <a:chExt cx="4704" cy="288"/>
          </a:xfrm>
        </p:grpSpPr>
        <p:sp>
          <p:nvSpPr>
            <p:cNvPr id="36950" name="Rectangle 62"/>
            <p:cNvSpPr>
              <a:spLocks noChangeArrowheads="1"/>
            </p:cNvSpPr>
            <p:nvPr/>
          </p:nvSpPr>
          <p:spPr bwMode="auto">
            <a:xfrm>
              <a:off x="2640" y="2160"/>
              <a:ext cx="29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51" name="Rectangle 63"/>
            <p:cNvSpPr>
              <a:spLocks noChangeArrowheads="1"/>
            </p:cNvSpPr>
            <p:nvPr/>
          </p:nvSpPr>
          <p:spPr bwMode="auto">
            <a:xfrm>
              <a:off x="864" y="2160"/>
              <a:ext cx="1776"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52" name="Text Box 64"/>
            <p:cNvSpPr txBox="1">
              <a:spLocks noChangeArrowheads="1"/>
            </p:cNvSpPr>
            <p:nvPr/>
          </p:nvSpPr>
          <p:spPr bwMode="auto">
            <a:xfrm>
              <a:off x="955"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53" name="Text Box 65"/>
            <p:cNvSpPr txBox="1">
              <a:spLocks noChangeArrowheads="1"/>
            </p:cNvSpPr>
            <p:nvPr/>
          </p:nvSpPr>
          <p:spPr bwMode="auto">
            <a:xfrm>
              <a:off x="1544"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54" name="Text Box 66"/>
            <p:cNvSpPr txBox="1">
              <a:spLocks noChangeArrowheads="1"/>
            </p:cNvSpPr>
            <p:nvPr/>
          </p:nvSpPr>
          <p:spPr bwMode="auto">
            <a:xfrm>
              <a:off x="2112" y="220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55" name="Text Box 67"/>
            <p:cNvSpPr txBox="1">
              <a:spLocks noChangeArrowheads="1"/>
            </p:cNvSpPr>
            <p:nvPr/>
          </p:nvSpPr>
          <p:spPr bwMode="auto">
            <a:xfrm>
              <a:off x="2724"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56" name="Text Box 68"/>
            <p:cNvSpPr txBox="1">
              <a:spLocks noChangeArrowheads="1"/>
            </p:cNvSpPr>
            <p:nvPr/>
          </p:nvSpPr>
          <p:spPr bwMode="auto">
            <a:xfrm>
              <a:off x="3313"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57" name="Text Box 69"/>
            <p:cNvSpPr txBox="1">
              <a:spLocks noChangeArrowheads="1"/>
            </p:cNvSpPr>
            <p:nvPr/>
          </p:nvSpPr>
          <p:spPr bwMode="auto">
            <a:xfrm>
              <a:off x="3903"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58" name="Text Box 70"/>
            <p:cNvSpPr txBox="1">
              <a:spLocks noChangeArrowheads="1"/>
            </p:cNvSpPr>
            <p:nvPr/>
          </p:nvSpPr>
          <p:spPr bwMode="auto">
            <a:xfrm>
              <a:off x="4416" y="220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65</a:t>
              </a:r>
              <a:endParaRPr kumimoji="1" lang="en-US" altLang="zh-CN" sz="2000" b="1">
                <a:solidFill>
                  <a:srgbClr val="990000"/>
                </a:solidFill>
                <a:latin typeface="Comic Sans MS" panose="030F0902030302020204" pitchFamily="66" charset="0"/>
              </a:endParaRPr>
            </a:p>
          </p:txBody>
        </p:sp>
        <p:sp>
          <p:nvSpPr>
            <p:cNvPr id="36959" name="Text Box 71"/>
            <p:cNvSpPr txBox="1">
              <a:spLocks noChangeArrowheads="1"/>
            </p:cNvSpPr>
            <p:nvPr/>
          </p:nvSpPr>
          <p:spPr bwMode="auto">
            <a:xfrm>
              <a:off x="5082"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60" name="Line 72"/>
            <p:cNvSpPr>
              <a:spLocks noChangeShapeType="1"/>
            </p:cNvSpPr>
            <p:nvPr/>
          </p:nvSpPr>
          <p:spPr bwMode="auto">
            <a:xfrm>
              <a:off x="3216"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1" name="Line 73"/>
            <p:cNvSpPr>
              <a:spLocks noChangeShapeType="1"/>
            </p:cNvSpPr>
            <p:nvPr/>
          </p:nvSpPr>
          <p:spPr bwMode="auto">
            <a:xfrm>
              <a:off x="1440"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2" name="Line 74"/>
            <p:cNvSpPr>
              <a:spLocks noChangeShapeType="1"/>
            </p:cNvSpPr>
            <p:nvPr/>
          </p:nvSpPr>
          <p:spPr bwMode="auto">
            <a:xfrm>
              <a:off x="2064"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3" name="Line 75"/>
            <p:cNvSpPr>
              <a:spLocks noChangeShapeType="1"/>
            </p:cNvSpPr>
            <p:nvPr/>
          </p:nvSpPr>
          <p:spPr bwMode="auto">
            <a:xfrm>
              <a:off x="3840"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4" name="Line 76"/>
            <p:cNvSpPr>
              <a:spLocks noChangeShapeType="1"/>
            </p:cNvSpPr>
            <p:nvPr/>
          </p:nvSpPr>
          <p:spPr bwMode="auto">
            <a:xfrm>
              <a:off x="4416"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5" name="Line 77"/>
            <p:cNvSpPr>
              <a:spLocks noChangeShapeType="1"/>
            </p:cNvSpPr>
            <p:nvPr/>
          </p:nvSpPr>
          <p:spPr bwMode="auto">
            <a:xfrm>
              <a:off x="4992" y="216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38" name="Text Box 78"/>
          <p:cNvSpPr txBox="1">
            <a:spLocks noChangeArrowheads="1"/>
          </p:cNvSpPr>
          <p:nvPr/>
        </p:nvSpPr>
        <p:spPr bwMode="auto">
          <a:xfrm>
            <a:off x="0" y="44561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i=4</a:t>
            </a:r>
            <a:endParaRPr kumimoji="1" lang="en-US" altLang="zh-CN" sz="2000" b="1">
              <a:latin typeface="Comic Sans MS" panose="030F0902030302020204" pitchFamily="66" charset="0"/>
            </a:endParaRPr>
          </a:p>
        </p:txBody>
      </p:sp>
      <p:grpSp>
        <p:nvGrpSpPr>
          <p:cNvPr id="6" name="Group 79"/>
          <p:cNvGrpSpPr/>
          <p:nvPr/>
        </p:nvGrpSpPr>
        <p:grpSpPr bwMode="auto">
          <a:xfrm>
            <a:off x="1371600" y="4456113"/>
            <a:ext cx="7467600" cy="457200"/>
            <a:chOff x="864" y="2400"/>
            <a:chExt cx="4704" cy="288"/>
          </a:xfrm>
        </p:grpSpPr>
        <p:sp>
          <p:nvSpPr>
            <p:cNvPr id="36934" name="Rectangle 80"/>
            <p:cNvSpPr>
              <a:spLocks noChangeArrowheads="1"/>
            </p:cNvSpPr>
            <p:nvPr/>
          </p:nvSpPr>
          <p:spPr bwMode="auto">
            <a:xfrm>
              <a:off x="3216" y="2400"/>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35" name="Rectangle 81"/>
            <p:cNvSpPr>
              <a:spLocks noChangeArrowheads="1"/>
            </p:cNvSpPr>
            <p:nvPr/>
          </p:nvSpPr>
          <p:spPr bwMode="auto">
            <a:xfrm>
              <a:off x="864" y="2400"/>
              <a:ext cx="2352"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36" name="Text Box 82"/>
            <p:cNvSpPr txBox="1">
              <a:spLocks noChangeArrowheads="1"/>
            </p:cNvSpPr>
            <p:nvPr/>
          </p:nvSpPr>
          <p:spPr bwMode="auto">
            <a:xfrm>
              <a:off x="955"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37" name="Text Box 83"/>
            <p:cNvSpPr txBox="1">
              <a:spLocks noChangeArrowheads="1"/>
            </p:cNvSpPr>
            <p:nvPr/>
          </p:nvSpPr>
          <p:spPr bwMode="auto">
            <a:xfrm>
              <a:off x="1544"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38" name="Text Box 84"/>
            <p:cNvSpPr txBox="1">
              <a:spLocks noChangeArrowheads="1"/>
            </p:cNvSpPr>
            <p:nvPr/>
          </p:nvSpPr>
          <p:spPr bwMode="auto">
            <a:xfrm>
              <a:off x="2112" y="244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39" name="Text Box 85"/>
            <p:cNvSpPr txBox="1">
              <a:spLocks noChangeArrowheads="1"/>
            </p:cNvSpPr>
            <p:nvPr/>
          </p:nvSpPr>
          <p:spPr bwMode="auto">
            <a:xfrm>
              <a:off x="2724"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40" name="Text Box 86"/>
            <p:cNvSpPr txBox="1">
              <a:spLocks noChangeArrowheads="1"/>
            </p:cNvSpPr>
            <p:nvPr/>
          </p:nvSpPr>
          <p:spPr bwMode="auto">
            <a:xfrm>
              <a:off x="3313"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41" name="Text Box 87"/>
            <p:cNvSpPr txBox="1">
              <a:spLocks noChangeArrowheads="1"/>
            </p:cNvSpPr>
            <p:nvPr/>
          </p:nvSpPr>
          <p:spPr bwMode="auto">
            <a:xfrm>
              <a:off x="3903"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42" name="Text Box 88"/>
            <p:cNvSpPr txBox="1">
              <a:spLocks noChangeArrowheads="1"/>
            </p:cNvSpPr>
            <p:nvPr/>
          </p:nvSpPr>
          <p:spPr bwMode="auto">
            <a:xfrm>
              <a:off x="4416" y="244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43" name="Text Box 89"/>
            <p:cNvSpPr txBox="1">
              <a:spLocks noChangeArrowheads="1"/>
            </p:cNvSpPr>
            <p:nvPr/>
          </p:nvSpPr>
          <p:spPr bwMode="auto">
            <a:xfrm>
              <a:off x="5082"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44" name="Line 90"/>
            <p:cNvSpPr>
              <a:spLocks noChangeShapeType="1"/>
            </p:cNvSpPr>
            <p:nvPr/>
          </p:nvSpPr>
          <p:spPr bwMode="auto">
            <a:xfrm>
              <a:off x="26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5" name="Line 91"/>
            <p:cNvSpPr>
              <a:spLocks noChangeShapeType="1"/>
            </p:cNvSpPr>
            <p:nvPr/>
          </p:nvSpPr>
          <p:spPr bwMode="auto">
            <a:xfrm>
              <a:off x="14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6" name="Line 92"/>
            <p:cNvSpPr>
              <a:spLocks noChangeShapeType="1"/>
            </p:cNvSpPr>
            <p:nvPr/>
          </p:nvSpPr>
          <p:spPr bwMode="auto">
            <a:xfrm>
              <a:off x="2064"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7" name="Line 93"/>
            <p:cNvSpPr>
              <a:spLocks noChangeShapeType="1"/>
            </p:cNvSpPr>
            <p:nvPr/>
          </p:nvSpPr>
          <p:spPr bwMode="auto">
            <a:xfrm>
              <a:off x="38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8" name="Line 94"/>
            <p:cNvSpPr>
              <a:spLocks noChangeShapeType="1"/>
            </p:cNvSpPr>
            <p:nvPr/>
          </p:nvSpPr>
          <p:spPr bwMode="auto">
            <a:xfrm>
              <a:off x="441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9" name="Line 95"/>
            <p:cNvSpPr>
              <a:spLocks noChangeShapeType="1"/>
            </p:cNvSpPr>
            <p:nvPr/>
          </p:nvSpPr>
          <p:spPr bwMode="auto">
            <a:xfrm>
              <a:off x="4992" y="240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56" name="Text Box 96"/>
          <p:cNvSpPr txBox="1">
            <a:spLocks noChangeArrowheads="1"/>
          </p:cNvSpPr>
          <p:nvPr/>
        </p:nvSpPr>
        <p:spPr bwMode="auto">
          <a:xfrm>
            <a:off x="0" y="50657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i=5</a:t>
            </a:r>
            <a:endParaRPr kumimoji="1" lang="en-US" altLang="zh-CN" sz="2000" b="1">
              <a:latin typeface="Comic Sans MS" panose="030F0902030302020204" pitchFamily="66" charset="0"/>
            </a:endParaRPr>
          </a:p>
        </p:txBody>
      </p:sp>
      <p:grpSp>
        <p:nvGrpSpPr>
          <p:cNvPr id="7" name="Group 97"/>
          <p:cNvGrpSpPr/>
          <p:nvPr/>
        </p:nvGrpSpPr>
        <p:grpSpPr bwMode="auto">
          <a:xfrm>
            <a:off x="1371600" y="5065713"/>
            <a:ext cx="7467600" cy="457200"/>
            <a:chOff x="864" y="2784"/>
            <a:chExt cx="4704" cy="288"/>
          </a:xfrm>
        </p:grpSpPr>
        <p:sp>
          <p:nvSpPr>
            <p:cNvPr id="36918" name="Rectangle 98"/>
            <p:cNvSpPr>
              <a:spLocks noChangeArrowheads="1"/>
            </p:cNvSpPr>
            <p:nvPr/>
          </p:nvSpPr>
          <p:spPr bwMode="auto">
            <a:xfrm>
              <a:off x="3840" y="2784"/>
              <a:ext cx="17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19" name="Rectangle 99"/>
            <p:cNvSpPr>
              <a:spLocks noChangeArrowheads="1"/>
            </p:cNvSpPr>
            <p:nvPr/>
          </p:nvSpPr>
          <p:spPr bwMode="auto">
            <a:xfrm>
              <a:off x="864" y="2784"/>
              <a:ext cx="2976"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920" name="Text Box 100"/>
            <p:cNvSpPr txBox="1">
              <a:spLocks noChangeArrowheads="1"/>
            </p:cNvSpPr>
            <p:nvPr/>
          </p:nvSpPr>
          <p:spPr bwMode="auto">
            <a:xfrm>
              <a:off x="955"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21" name="Text Box 101"/>
            <p:cNvSpPr txBox="1">
              <a:spLocks noChangeArrowheads="1"/>
            </p:cNvSpPr>
            <p:nvPr/>
          </p:nvSpPr>
          <p:spPr bwMode="auto">
            <a:xfrm>
              <a:off x="1544"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22" name="Text Box 102"/>
            <p:cNvSpPr txBox="1">
              <a:spLocks noChangeArrowheads="1"/>
            </p:cNvSpPr>
            <p:nvPr/>
          </p:nvSpPr>
          <p:spPr bwMode="auto">
            <a:xfrm>
              <a:off x="2112" y="2829"/>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23" name="Text Box 103"/>
            <p:cNvSpPr txBox="1">
              <a:spLocks noChangeArrowheads="1"/>
            </p:cNvSpPr>
            <p:nvPr/>
          </p:nvSpPr>
          <p:spPr bwMode="auto">
            <a:xfrm>
              <a:off x="2724"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24" name="Text Box 104"/>
            <p:cNvSpPr txBox="1">
              <a:spLocks noChangeArrowheads="1"/>
            </p:cNvSpPr>
            <p:nvPr/>
          </p:nvSpPr>
          <p:spPr bwMode="auto">
            <a:xfrm>
              <a:off x="3313"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925" name="Text Box 105"/>
            <p:cNvSpPr txBox="1">
              <a:spLocks noChangeArrowheads="1"/>
            </p:cNvSpPr>
            <p:nvPr/>
          </p:nvSpPr>
          <p:spPr bwMode="auto">
            <a:xfrm>
              <a:off x="4416" y="2829"/>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26" name="Text Box 106"/>
            <p:cNvSpPr txBox="1">
              <a:spLocks noChangeArrowheads="1"/>
            </p:cNvSpPr>
            <p:nvPr/>
          </p:nvSpPr>
          <p:spPr bwMode="auto">
            <a:xfrm>
              <a:off x="5082"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27" name="Line 107"/>
            <p:cNvSpPr>
              <a:spLocks noChangeShapeType="1"/>
            </p:cNvSpPr>
            <p:nvPr/>
          </p:nvSpPr>
          <p:spPr bwMode="auto">
            <a:xfrm>
              <a:off x="264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28" name="Line 108"/>
            <p:cNvSpPr>
              <a:spLocks noChangeShapeType="1"/>
            </p:cNvSpPr>
            <p:nvPr/>
          </p:nvSpPr>
          <p:spPr bwMode="auto">
            <a:xfrm>
              <a:off x="144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29" name="Line 109"/>
            <p:cNvSpPr>
              <a:spLocks noChangeShapeType="1"/>
            </p:cNvSpPr>
            <p:nvPr/>
          </p:nvSpPr>
          <p:spPr bwMode="auto">
            <a:xfrm>
              <a:off x="2064"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0" name="Line 110"/>
            <p:cNvSpPr>
              <a:spLocks noChangeShapeType="1"/>
            </p:cNvSpPr>
            <p:nvPr/>
          </p:nvSpPr>
          <p:spPr bwMode="auto">
            <a:xfrm>
              <a:off x="321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1" name="Line 111"/>
            <p:cNvSpPr>
              <a:spLocks noChangeShapeType="1"/>
            </p:cNvSpPr>
            <p:nvPr/>
          </p:nvSpPr>
          <p:spPr bwMode="auto">
            <a:xfrm>
              <a:off x="441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2" name="Line 112"/>
            <p:cNvSpPr>
              <a:spLocks noChangeShapeType="1"/>
            </p:cNvSpPr>
            <p:nvPr/>
          </p:nvSpPr>
          <p:spPr bwMode="auto">
            <a:xfrm>
              <a:off x="4992"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3" name="Text Box 113"/>
            <p:cNvSpPr txBox="1">
              <a:spLocks noChangeArrowheads="1"/>
            </p:cNvSpPr>
            <p:nvPr/>
          </p:nvSpPr>
          <p:spPr bwMode="auto">
            <a:xfrm>
              <a:off x="3936" y="2832"/>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76</a:t>
              </a:r>
              <a:endParaRPr kumimoji="1" lang="en-US" altLang="zh-CN" sz="2000" b="1" baseline="-10000">
                <a:latin typeface="Comic Sans MS" panose="030F0902030302020204" pitchFamily="66" charset="0"/>
              </a:endParaRPr>
            </a:p>
          </p:txBody>
        </p:sp>
      </p:grpSp>
      <p:sp>
        <p:nvSpPr>
          <p:cNvPr id="834674" name="Text Box 114"/>
          <p:cNvSpPr txBox="1">
            <a:spLocks noChangeArrowheads="1"/>
          </p:cNvSpPr>
          <p:nvPr/>
        </p:nvSpPr>
        <p:spPr bwMode="auto">
          <a:xfrm>
            <a:off x="0" y="56753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i=6</a:t>
            </a:r>
            <a:endParaRPr kumimoji="1" lang="en-US" altLang="zh-CN" sz="2000" b="1">
              <a:latin typeface="Comic Sans MS" panose="030F0902030302020204" pitchFamily="66" charset="0"/>
            </a:endParaRPr>
          </a:p>
        </p:txBody>
      </p:sp>
      <p:grpSp>
        <p:nvGrpSpPr>
          <p:cNvPr id="8" name="Group 115"/>
          <p:cNvGrpSpPr/>
          <p:nvPr/>
        </p:nvGrpSpPr>
        <p:grpSpPr bwMode="auto">
          <a:xfrm>
            <a:off x="1371600" y="5675313"/>
            <a:ext cx="7467600" cy="457200"/>
            <a:chOff x="864" y="3168"/>
            <a:chExt cx="4704" cy="288"/>
          </a:xfrm>
        </p:grpSpPr>
        <p:sp>
          <p:nvSpPr>
            <p:cNvPr id="36902" name="Rectangle 116"/>
            <p:cNvSpPr>
              <a:spLocks noChangeArrowheads="1"/>
            </p:cNvSpPr>
            <p:nvPr/>
          </p:nvSpPr>
          <p:spPr bwMode="auto">
            <a:xfrm>
              <a:off x="4416" y="3168"/>
              <a:ext cx="11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03" name="Rectangle 117"/>
            <p:cNvSpPr>
              <a:spLocks noChangeArrowheads="1"/>
            </p:cNvSpPr>
            <p:nvPr/>
          </p:nvSpPr>
          <p:spPr bwMode="auto">
            <a:xfrm>
              <a:off x="864" y="3168"/>
              <a:ext cx="3552"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904" name="Text Box 118"/>
            <p:cNvSpPr txBox="1">
              <a:spLocks noChangeArrowheads="1"/>
            </p:cNvSpPr>
            <p:nvPr/>
          </p:nvSpPr>
          <p:spPr bwMode="auto">
            <a:xfrm>
              <a:off x="955"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05" name="Text Box 119"/>
            <p:cNvSpPr txBox="1">
              <a:spLocks noChangeArrowheads="1"/>
            </p:cNvSpPr>
            <p:nvPr/>
          </p:nvSpPr>
          <p:spPr bwMode="auto">
            <a:xfrm>
              <a:off x="1544"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06" name="Text Box 120"/>
            <p:cNvSpPr txBox="1">
              <a:spLocks noChangeArrowheads="1"/>
            </p:cNvSpPr>
            <p:nvPr/>
          </p:nvSpPr>
          <p:spPr bwMode="auto">
            <a:xfrm>
              <a:off x="2112" y="3213"/>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07" name="Text Box 121"/>
            <p:cNvSpPr txBox="1">
              <a:spLocks noChangeArrowheads="1"/>
            </p:cNvSpPr>
            <p:nvPr/>
          </p:nvSpPr>
          <p:spPr bwMode="auto">
            <a:xfrm>
              <a:off x="2724"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08" name="Text Box 122"/>
            <p:cNvSpPr txBox="1">
              <a:spLocks noChangeArrowheads="1"/>
            </p:cNvSpPr>
            <p:nvPr/>
          </p:nvSpPr>
          <p:spPr bwMode="auto">
            <a:xfrm>
              <a:off x="3313"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909" name="Text Box 123"/>
            <p:cNvSpPr txBox="1">
              <a:spLocks noChangeArrowheads="1"/>
            </p:cNvSpPr>
            <p:nvPr/>
          </p:nvSpPr>
          <p:spPr bwMode="auto">
            <a:xfrm>
              <a:off x="4416" y="3213"/>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10" name="Text Box 124"/>
            <p:cNvSpPr txBox="1">
              <a:spLocks noChangeArrowheads="1"/>
            </p:cNvSpPr>
            <p:nvPr/>
          </p:nvSpPr>
          <p:spPr bwMode="auto">
            <a:xfrm>
              <a:off x="5082"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76</a:t>
              </a:r>
              <a:endParaRPr kumimoji="1" lang="en-US" altLang="zh-CN" sz="2000" b="1">
                <a:solidFill>
                  <a:srgbClr val="990000"/>
                </a:solidFill>
                <a:latin typeface="Comic Sans MS" panose="030F0902030302020204" pitchFamily="66" charset="0"/>
              </a:endParaRPr>
            </a:p>
          </p:txBody>
        </p:sp>
        <p:sp>
          <p:nvSpPr>
            <p:cNvPr id="36911" name="Line 125"/>
            <p:cNvSpPr>
              <a:spLocks noChangeShapeType="1"/>
            </p:cNvSpPr>
            <p:nvPr/>
          </p:nvSpPr>
          <p:spPr bwMode="auto">
            <a:xfrm>
              <a:off x="26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2" name="Line 126"/>
            <p:cNvSpPr>
              <a:spLocks noChangeShapeType="1"/>
            </p:cNvSpPr>
            <p:nvPr/>
          </p:nvSpPr>
          <p:spPr bwMode="auto">
            <a:xfrm>
              <a:off x="14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3" name="Line 127"/>
            <p:cNvSpPr>
              <a:spLocks noChangeShapeType="1"/>
            </p:cNvSpPr>
            <p:nvPr/>
          </p:nvSpPr>
          <p:spPr bwMode="auto">
            <a:xfrm>
              <a:off x="2064"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4" name="Line 128"/>
            <p:cNvSpPr>
              <a:spLocks noChangeShapeType="1"/>
            </p:cNvSpPr>
            <p:nvPr/>
          </p:nvSpPr>
          <p:spPr bwMode="auto">
            <a:xfrm>
              <a:off x="321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5" name="Line 129"/>
            <p:cNvSpPr>
              <a:spLocks noChangeShapeType="1"/>
            </p:cNvSpPr>
            <p:nvPr/>
          </p:nvSpPr>
          <p:spPr bwMode="auto">
            <a:xfrm>
              <a:off x="38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6" name="Line 130"/>
            <p:cNvSpPr>
              <a:spLocks noChangeShapeType="1"/>
            </p:cNvSpPr>
            <p:nvPr/>
          </p:nvSpPr>
          <p:spPr bwMode="auto">
            <a:xfrm>
              <a:off x="4992"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7" name="Text Box 131"/>
            <p:cNvSpPr txBox="1">
              <a:spLocks noChangeArrowheads="1"/>
            </p:cNvSpPr>
            <p:nvPr/>
          </p:nvSpPr>
          <p:spPr bwMode="auto">
            <a:xfrm>
              <a:off x="3936" y="3216"/>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baseline="-10000">
                <a:latin typeface="Comic Sans MS" panose="030F0902030302020204" pitchFamily="66" charset="0"/>
              </a:endParaRPr>
            </a:p>
          </p:txBody>
        </p:sp>
      </p:grpSp>
      <p:sp>
        <p:nvSpPr>
          <p:cNvPr id="834692" name="Text Box 132"/>
          <p:cNvSpPr txBox="1">
            <a:spLocks noChangeArrowheads="1"/>
          </p:cNvSpPr>
          <p:nvPr/>
        </p:nvSpPr>
        <p:spPr bwMode="auto">
          <a:xfrm>
            <a:off x="0" y="62849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i=7</a:t>
            </a:r>
            <a:endParaRPr kumimoji="1" lang="en-US" altLang="zh-CN" sz="2000" b="1">
              <a:latin typeface="Comic Sans MS" panose="030F0902030302020204" pitchFamily="66" charset="0"/>
            </a:endParaRPr>
          </a:p>
        </p:txBody>
      </p:sp>
      <p:grpSp>
        <p:nvGrpSpPr>
          <p:cNvPr id="9" name="Group 133"/>
          <p:cNvGrpSpPr/>
          <p:nvPr/>
        </p:nvGrpSpPr>
        <p:grpSpPr bwMode="auto">
          <a:xfrm>
            <a:off x="1371600" y="6284913"/>
            <a:ext cx="7467600" cy="457200"/>
            <a:chOff x="864" y="3552"/>
            <a:chExt cx="4704" cy="288"/>
          </a:xfrm>
        </p:grpSpPr>
        <p:sp>
          <p:nvSpPr>
            <p:cNvPr id="36886" name="Rectangle 134"/>
            <p:cNvSpPr>
              <a:spLocks noChangeArrowheads="1"/>
            </p:cNvSpPr>
            <p:nvPr/>
          </p:nvSpPr>
          <p:spPr bwMode="auto">
            <a:xfrm>
              <a:off x="4992" y="3552"/>
              <a:ext cx="576"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887" name="Rectangle 135"/>
            <p:cNvSpPr>
              <a:spLocks noChangeArrowheads="1"/>
            </p:cNvSpPr>
            <p:nvPr/>
          </p:nvSpPr>
          <p:spPr bwMode="auto">
            <a:xfrm>
              <a:off x="864" y="3552"/>
              <a:ext cx="4128"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888" name="Text Box 136"/>
            <p:cNvSpPr txBox="1">
              <a:spLocks noChangeArrowheads="1"/>
            </p:cNvSpPr>
            <p:nvPr/>
          </p:nvSpPr>
          <p:spPr bwMode="auto">
            <a:xfrm>
              <a:off x="955"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889" name="Text Box 137"/>
            <p:cNvSpPr txBox="1">
              <a:spLocks noChangeArrowheads="1"/>
            </p:cNvSpPr>
            <p:nvPr/>
          </p:nvSpPr>
          <p:spPr bwMode="auto">
            <a:xfrm>
              <a:off x="1544"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890" name="Text Box 138"/>
            <p:cNvSpPr txBox="1">
              <a:spLocks noChangeArrowheads="1"/>
            </p:cNvSpPr>
            <p:nvPr/>
          </p:nvSpPr>
          <p:spPr bwMode="auto">
            <a:xfrm>
              <a:off x="2112" y="3597"/>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891" name="Text Box 139"/>
            <p:cNvSpPr txBox="1">
              <a:spLocks noChangeArrowheads="1"/>
            </p:cNvSpPr>
            <p:nvPr/>
          </p:nvSpPr>
          <p:spPr bwMode="auto">
            <a:xfrm>
              <a:off x="2724"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892" name="Text Box 140"/>
            <p:cNvSpPr txBox="1">
              <a:spLocks noChangeArrowheads="1"/>
            </p:cNvSpPr>
            <p:nvPr/>
          </p:nvSpPr>
          <p:spPr bwMode="auto">
            <a:xfrm>
              <a:off x="3313"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893" name="Text Box 141"/>
            <p:cNvSpPr txBox="1">
              <a:spLocks noChangeArrowheads="1"/>
            </p:cNvSpPr>
            <p:nvPr/>
          </p:nvSpPr>
          <p:spPr bwMode="auto">
            <a:xfrm>
              <a:off x="4416" y="3597"/>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894" name="Text Box 142"/>
            <p:cNvSpPr txBox="1">
              <a:spLocks noChangeArrowheads="1"/>
            </p:cNvSpPr>
            <p:nvPr/>
          </p:nvSpPr>
          <p:spPr bwMode="auto">
            <a:xfrm>
              <a:off x="5082"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895" name="Line 143"/>
            <p:cNvSpPr>
              <a:spLocks noChangeShapeType="1"/>
            </p:cNvSpPr>
            <p:nvPr/>
          </p:nvSpPr>
          <p:spPr bwMode="auto">
            <a:xfrm>
              <a:off x="26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6" name="Line 144"/>
            <p:cNvSpPr>
              <a:spLocks noChangeShapeType="1"/>
            </p:cNvSpPr>
            <p:nvPr/>
          </p:nvSpPr>
          <p:spPr bwMode="auto">
            <a:xfrm>
              <a:off x="14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7" name="Line 145"/>
            <p:cNvSpPr>
              <a:spLocks noChangeShapeType="1"/>
            </p:cNvSpPr>
            <p:nvPr/>
          </p:nvSpPr>
          <p:spPr bwMode="auto">
            <a:xfrm>
              <a:off x="2064"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8" name="Line 146"/>
            <p:cNvSpPr>
              <a:spLocks noChangeShapeType="1"/>
            </p:cNvSpPr>
            <p:nvPr/>
          </p:nvSpPr>
          <p:spPr bwMode="auto">
            <a:xfrm>
              <a:off x="32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9" name="Line 147"/>
            <p:cNvSpPr>
              <a:spLocks noChangeShapeType="1"/>
            </p:cNvSpPr>
            <p:nvPr/>
          </p:nvSpPr>
          <p:spPr bwMode="auto">
            <a:xfrm>
              <a:off x="38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00" name="Line 148"/>
            <p:cNvSpPr>
              <a:spLocks noChangeShapeType="1"/>
            </p:cNvSpPr>
            <p:nvPr/>
          </p:nvSpPr>
          <p:spPr bwMode="auto">
            <a:xfrm>
              <a:off x="44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01" name="Text Box 149"/>
            <p:cNvSpPr txBox="1">
              <a:spLocks noChangeArrowheads="1"/>
            </p:cNvSpPr>
            <p:nvPr/>
          </p:nvSpPr>
          <p:spPr bwMode="auto">
            <a:xfrm>
              <a:off x="3936" y="3600"/>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baseline="-10000">
                <a:latin typeface="Comic Sans MS" panose="030F09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 calcmode="lin" valueType="num">
                                      <p:cBhvr additive="base">
                                        <p:cTn id="7" dur="500" fill="hold"/>
                                        <p:tgtEl>
                                          <p:spTgt spid="83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4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4566"/>
                                        </p:tgtEl>
                                        <p:attrNameLst>
                                          <p:attrName>style.visibility</p:attrName>
                                        </p:attrNameLst>
                                      </p:cBhvr>
                                      <p:to>
                                        <p:strVal val="visible"/>
                                      </p:to>
                                    </p:set>
                                    <p:anim calcmode="lin" valueType="num">
                                      <p:cBhvr additive="base">
                                        <p:cTn id="13" dur="500" fill="hold"/>
                                        <p:tgtEl>
                                          <p:spTgt spid="834566"/>
                                        </p:tgtEl>
                                        <p:attrNameLst>
                                          <p:attrName>ppt_x</p:attrName>
                                        </p:attrNameLst>
                                      </p:cBhvr>
                                      <p:tavLst>
                                        <p:tav tm="0">
                                          <p:val>
                                            <p:strVal val="0-#ppt_w/2"/>
                                          </p:val>
                                        </p:tav>
                                        <p:tav tm="100000">
                                          <p:val>
                                            <p:strVal val="#ppt_x"/>
                                          </p:val>
                                        </p:tav>
                                      </p:tavLst>
                                    </p:anim>
                                    <p:anim calcmode="lin" valueType="num">
                                      <p:cBhvr additive="base">
                                        <p:cTn id="14" dur="500" fill="hold"/>
                                        <p:tgtEl>
                                          <p:spTgt spid="8345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4584"/>
                                        </p:tgtEl>
                                        <p:attrNameLst>
                                          <p:attrName>style.visibility</p:attrName>
                                        </p:attrNameLst>
                                      </p:cBhvr>
                                      <p:to>
                                        <p:strVal val="visible"/>
                                      </p:to>
                                    </p:set>
                                    <p:anim calcmode="lin" valueType="num">
                                      <p:cBhvr additive="base">
                                        <p:cTn id="25" dur="500" fill="hold"/>
                                        <p:tgtEl>
                                          <p:spTgt spid="834584"/>
                                        </p:tgtEl>
                                        <p:attrNameLst>
                                          <p:attrName>ppt_x</p:attrName>
                                        </p:attrNameLst>
                                      </p:cBhvr>
                                      <p:tavLst>
                                        <p:tav tm="0">
                                          <p:val>
                                            <p:strVal val="0-#ppt_w/2"/>
                                          </p:val>
                                        </p:tav>
                                        <p:tav tm="100000">
                                          <p:val>
                                            <p:strVal val="#ppt_x"/>
                                          </p:val>
                                        </p:tav>
                                      </p:tavLst>
                                    </p:anim>
                                    <p:anim calcmode="lin" valueType="num">
                                      <p:cBhvr additive="base">
                                        <p:cTn id="26" dur="500" fill="hold"/>
                                        <p:tgtEl>
                                          <p:spTgt spid="8345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4602"/>
                                        </p:tgtEl>
                                        <p:attrNameLst>
                                          <p:attrName>style.visibility</p:attrName>
                                        </p:attrNameLst>
                                      </p:cBhvr>
                                      <p:to>
                                        <p:strVal val="visible"/>
                                      </p:to>
                                    </p:set>
                                    <p:anim calcmode="lin" valueType="num">
                                      <p:cBhvr additive="base">
                                        <p:cTn id="37" dur="500" fill="hold"/>
                                        <p:tgtEl>
                                          <p:spTgt spid="834602"/>
                                        </p:tgtEl>
                                        <p:attrNameLst>
                                          <p:attrName>ppt_x</p:attrName>
                                        </p:attrNameLst>
                                      </p:cBhvr>
                                      <p:tavLst>
                                        <p:tav tm="0">
                                          <p:val>
                                            <p:strVal val="0-#ppt_w/2"/>
                                          </p:val>
                                        </p:tav>
                                        <p:tav tm="100000">
                                          <p:val>
                                            <p:strVal val="#ppt_x"/>
                                          </p:val>
                                        </p:tav>
                                      </p:tavLst>
                                    </p:anim>
                                    <p:anim calcmode="lin" valueType="num">
                                      <p:cBhvr additive="base">
                                        <p:cTn id="38" dur="500" fill="hold"/>
                                        <p:tgtEl>
                                          <p:spTgt spid="83460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1+#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4620"/>
                                        </p:tgtEl>
                                        <p:attrNameLst>
                                          <p:attrName>style.visibility</p:attrName>
                                        </p:attrNameLst>
                                      </p:cBhvr>
                                      <p:to>
                                        <p:strVal val="visible"/>
                                      </p:to>
                                    </p:set>
                                    <p:anim calcmode="lin" valueType="num">
                                      <p:cBhvr additive="base">
                                        <p:cTn id="49" dur="500" fill="hold"/>
                                        <p:tgtEl>
                                          <p:spTgt spid="834620"/>
                                        </p:tgtEl>
                                        <p:attrNameLst>
                                          <p:attrName>ppt_x</p:attrName>
                                        </p:attrNameLst>
                                      </p:cBhvr>
                                      <p:tavLst>
                                        <p:tav tm="0">
                                          <p:val>
                                            <p:strVal val="0-#ppt_w/2"/>
                                          </p:val>
                                        </p:tav>
                                        <p:tav tm="100000">
                                          <p:val>
                                            <p:strVal val="#ppt_x"/>
                                          </p:val>
                                        </p:tav>
                                      </p:tavLst>
                                    </p:anim>
                                    <p:anim calcmode="lin" valueType="num">
                                      <p:cBhvr additive="base">
                                        <p:cTn id="50" dur="500" fill="hold"/>
                                        <p:tgtEl>
                                          <p:spTgt spid="8346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1+#ppt_w/2"/>
                                          </p:val>
                                        </p:tav>
                                        <p:tav tm="100000">
                                          <p:val>
                                            <p:strVal val="#ppt_x"/>
                                          </p:val>
                                        </p:tav>
                                      </p:tavLst>
                                    </p:anim>
                                    <p:anim calcmode="lin" valueType="num">
                                      <p:cBhvr additive="base">
                                        <p:cTn id="5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4638"/>
                                        </p:tgtEl>
                                        <p:attrNameLst>
                                          <p:attrName>style.visibility</p:attrName>
                                        </p:attrNameLst>
                                      </p:cBhvr>
                                      <p:to>
                                        <p:strVal val="visible"/>
                                      </p:to>
                                    </p:set>
                                    <p:anim calcmode="lin" valueType="num">
                                      <p:cBhvr additive="base">
                                        <p:cTn id="61" dur="500" fill="hold"/>
                                        <p:tgtEl>
                                          <p:spTgt spid="834638"/>
                                        </p:tgtEl>
                                        <p:attrNameLst>
                                          <p:attrName>ppt_x</p:attrName>
                                        </p:attrNameLst>
                                      </p:cBhvr>
                                      <p:tavLst>
                                        <p:tav tm="0">
                                          <p:val>
                                            <p:strVal val="0-#ppt_w/2"/>
                                          </p:val>
                                        </p:tav>
                                        <p:tav tm="100000">
                                          <p:val>
                                            <p:strVal val="#ppt_x"/>
                                          </p:val>
                                        </p:tav>
                                      </p:tavLst>
                                    </p:anim>
                                    <p:anim calcmode="lin" valueType="num">
                                      <p:cBhvr additive="base">
                                        <p:cTn id="62" dur="500" fill="hold"/>
                                        <p:tgtEl>
                                          <p:spTgt spid="8346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1+#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34656"/>
                                        </p:tgtEl>
                                        <p:attrNameLst>
                                          <p:attrName>style.visibility</p:attrName>
                                        </p:attrNameLst>
                                      </p:cBhvr>
                                      <p:to>
                                        <p:strVal val="visible"/>
                                      </p:to>
                                    </p:set>
                                    <p:anim calcmode="lin" valueType="num">
                                      <p:cBhvr additive="base">
                                        <p:cTn id="73" dur="500" fill="hold"/>
                                        <p:tgtEl>
                                          <p:spTgt spid="834656"/>
                                        </p:tgtEl>
                                        <p:attrNameLst>
                                          <p:attrName>ppt_x</p:attrName>
                                        </p:attrNameLst>
                                      </p:cBhvr>
                                      <p:tavLst>
                                        <p:tav tm="0">
                                          <p:val>
                                            <p:strVal val="0-#ppt_w/2"/>
                                          </p:val>
                                        </p:tav>
                                        <p:tav tm="100000">
                                          <p:val>
                                            <p:strVal val="#ppt_x"/>
                                          </p:val>
                                        </p:tav>
                                      </p:tavLst>
                                    </p:anim>
                                    <p:anim calcmode="lin" valueType="num">
                                      <p:cBhvr additive="base">
                                        <p:cTn id="74" dur="500" fill="hold"/>
                                        <p:tgtEl>
                                          <p:spTgt spid="83465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1+#ppt_w/2"/>
                                          </p:val>
                                        </p:tav>
                                        <p:tav tm="100000">
                                          <p:val>
                                            <p:strVal val="#ppt_x"/>
                                          </p:val>
                                        </p:tav>
                                      </p:tavLst>
                                    </p:anim>
                                    <p:anim calcmode="lin" valueType="num">
                                      <p:cBhvr additive="base">
                                        <p:cTn id="8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34674"/>
                                        </p:tgtEl>
                                        <p:attrNameLst>
                                          <p:attrName>style.visibility</p:attrName>
                                        </p:attrNameLst>
                                      </p:cBhvr>
                                      <p:to>
                                        <p:strVal val="visible"/>
                                      </p:to>
                                    </p:set>
                                    <p:anim calcmode="lin" valueType="num">
                                      <p:cBhvr additive="base">
                                        <p:cTn id="85" dur="500" fill="hold"/>
                                        <p:tgtEl>
                                          <p:spTgt spid="834674"/>
                                        </p:tgtEl>
                                        <p:attrNameLst>
                                          <p:attrName>ppt_x</p:attrName>
                                        </p:attrNameLst>
                                      </p:cBhvr>
                                      <p:tavLst>
                                        <p:tav tm="0">
                                          <p:val>
                                            <p:strVal val="0-#ppt_w/2"/>
                                          </p:val>
                                        </p:tav>
                                        <p:tav tm="100000">
                                          <p:val>
                                            <p:strVal val="#ppt_x"/>
                                          </p:val>
                                        </p:tav>
                                      </p:tavLst>
                                    </p:anim>
                                    <p:anim calcmode="lin" valueType="num">
                                      <p:cBhvr additive="base">
                                        <p:cTn id="86" dur="500" fill="hold"/>
                                        <p:tgtEl>
                                          <p:spTgt spid="83467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1+#ppt_w/2"/>
                                          </p:val>
                                        </p:tav>
                                        <p:tav tm="100000">
                                          <p:val>
                                            <p:strVal val="#ppt_x"/>
                                          </p:val>
                                        </p:tav>
                                      </p:tavLst>
                                    </p:anim>
                                    <p:anim calcmode="lin" valueType="num">
                                      <p:cBhvr additive="base">
                                        <p:cTn id="9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34692"/>
                                        </p:tgtEl>
                                        <p:attrNameLst>
                                          <p:attrName>style.visibility</p:attrName>
                                        </p:attrNameLst>
                                      </p:cBhvr>
                                      <p:to>
                                        <p:strVal val="visible"/>
                                      </p:to>
                                    </p:set>
                                    <p:anim calcmode="lin" valueType="num">
                                      <p:cBhvr additive="base">
                                        <p:cTn id="97" dur="500" fill="hold"/>
                                        <p:tgtEl>
                                          <p:spTgt spid="834692"/>
                                        </p:tgtEl>
                                        <p:attrNameLst>
                                          <p:attrName>ppt_x</p:attrName>
                                        </p:attrNameLst>
                                      </p:cBhvr>
                                      <p:tavLst>
                                        <p:tav tm="0">
                                          <p:val>
                                            <p:strVal val="0-#ppt_w/2"/>
                                          </p:val>
                                        </p:tav>
                                        <p:tav tm="100000">
                                          <p:val>
                                            <p:strVal val="#ppt_x"/>
                                          </p:val>
                                        </p:tav>
                                      </p:tavLst>
                                    </p:anim>
                                    <p:anim calcmode="lin" valueType="num">
                                      <p:cBhvr additive="base">
                                        <p:cTn id="98" dur="500" fill="hold"/>
                                        <p:tgtEl>
                                          <p:spTgt spid="83469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1+#ppt_w/2"/>
                                          </p:val>
                                        </p:tav>
                                        <p:tav tm="100000">
                                          <p:val>
                                            <p:strVal val="#ppt_x"/>
                                          </p:val>
                                        </p:tav>
                                      </p:tavLst>
                                    </p:anim>
                                    <p:anim calcmode="lin" valueType="num">
                                      <p:cBhvr additive="base">
                                        <p:cTn id="10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P spid="834566" grpId="0" autoUpdateAnimBg="0"/>
      <p:bldP spid="834584" grpId="0" autoUpdateAnimBg="0"/>
      <p:bldP spid="834602" grpId="0" autoUpdateAnimBg="0"/>
      <p:bldP spid="834620" grpId="0" autoUpdateAnimBg="0"/>
      <p:bldP spid="834638" grpId="0" autoUpdateAnimBg="0"/>
      <p:bldP spid="834656" grpId="0" autoUpdateAnimBg="0"/>
      <p:bldP spid="834674" grpId="0" autoUpdateAnimBg="0"/>
      <p:bldP spid="83469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4"/>
          <p:cNvSpPr>
            <a:spLocks noGrp="1"/>
          </p:cNvSpPr>
          <p:nvPr>
            <p:ph type="dt" sz="quarter" idx="10"/>
          </p:nvPr>
        </p:nvSpPr>
        <p:spPr>
          <a:noFill/>
        </p:spPr>
        <p:txBody>
          <a:bodyPr/>
          <a:lstStyle/>
          <a:p>
            <a:fld id="{E863435E-523A-4C68-8BAC-17FFB416E7E7}" type="datetime7">
              <a:rPr lang="zh-CN" altLang="en-US"/>
            </a:fld>
            <a:endParaRPr lang="en-US" altLang="zh-CN"/>
          </a:p>
        </p:txBody>
      </p:sp>
      <p:sp>
        <p:nvSpPr>
          <p:cNvPr id="37891" name="灯片编号占位符 6"/>
          <p:cNvSpPr>
            <a:spLocks noGrp="1"/>
          </p:cNvSpPr>
          <p:nvPr>
            <p:ph type="sldNum" sz="quarter" idx="12"/>
          </p:nvPr>
        </p:nvSpPr>
        <p:spPr>
          <a:noFill/>
        </p:spPr>
        <p:txBody>
          <a:bodyPr/>
          <a:lstStyle/>
          <a:p>
            <a:fld id="{6E863A97-A793-412F-B6AF-DC4FEC947909}" type="slidenum">
              <a:rPr lang="zh-CN" altLang="en-US"/>
            </a:fld>
            <a:endParaRPr lang="en-US" altLang="zh-CN"/>
          </a:p>
        </p:txBody>
      </p:sp>
      <p:sp>
        <p:nvSpPr>
          <p:cNvPr id="3789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31139" name="Rectangle 3"/>
          <p:cNvSpPr>
            <a:spLocks noGrp="1" noChangeArrowheads="1"/>
          </p:cNvSpPr>
          <p:nvPr>
            <p:ph type="body" sz="half" idx="1"/>
          </p:nvPr>
        </p:nvSpPr>
        <p:spPr>
          <a:xfrm>
            <a:off x="595313" y="1800225"/>
            <a:ext cx="3432175" cy="3608388"/>
          </a:xfrm>
        </p:spPr>
        <p:txBody>
          <a:bodyPr/>
          <a:lstStyle/>
          <a:p>
            <a:pPr eaLnBrk="1" hangingPunct="1"/>
            <a:r>
              <a:rPr lang="zh-CN" altLang="en-US" sz="2400" dirty="0">
                <a:ea typeface="宋体" panose="02010600030101010101" pitchFamily="2" charset="-122"/>
              </a:rPr>
              <a:t>例</a:t>
            </a:r>
            <a:r>
              <a:rPr lang="en-US" altLang="zh-CN" sz="2400" dirty="0">
                <a:ea typeface="宋体" panose="02010600030101010101" pitchFamily="2" charset="-122"/>
              </a:rPr>
              <a:t>2-11[</a:t>
            </a:r>
            <a:r>
              <a:rPr lang="zh-CN" altLang="en-US" sz="2400" dirty="0">
                <a:ea typeface="宋体" panose="02010600030101010101" pitchFamily="2" charset="-122"/>
              </a:rPr>
              <a:t>选择排序</a:t>
            </a:r>
            <a:r>
              <a:rPr lang="en-US" altLang="zh-CN" sz="2400" dirty="0">
                <a:ea typeface="宋体" panose="02010600030101010101" pitchFamily="2" charset="-122"/>
              </a:rPr>
              <a:t>]</a:t>
            </a:r>
            <a:endParaRPr lang="en-US" altLang="zh-CN" sz="2400" dirty="0">
              <a:ea typeface="宋体" panose="02010600030101010101" pitchFamily="2" charset="-122"/>
            </a:endParaRPr>
          </a:p>
          <a:p>
            <a:pPr eaLnBrk="1" hangingPunct="1"/>
            <a:r>
              <a:rPr lang="zh-CN" altLang="en-US" sz="2400" dirty="0">
                <a:ea typeface="宋体" panose="02010600030101010101" pitchFamily="2" charset="-122"/>
              </a:rPr>
              <a:t>思路为选择最小的数放在最前面；在剩下的元素重复此步骤。</a:t>
            </a:r>
            <a:endParaRPr lang="zh-CN" altLang="en-US" sz="2400" dirty="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每个</a:t>
            </a:r>
            <a:r>
              <a:rPr lang="en-US" altLang="zh-CN" sz="2400" dirty="0">
                <a:latin typeface="Comic Sans MS" panose="030F0902030302020204" pitchFamily="66" charset="0"/>
                <a:ea typeface="宋体" panose="02010600030101010101" pitchFamily="2" charset="-122"/>
              </a:rPr>
              <a:t>Min</a:t>
            </a:r>
            <a:r>
              <a:rPr lang="zh-CN" altLang="en-US" sz="2400" dirty="0">
                <a:latin typeface="Comic Sans MS" panose="030F0902030302020204" pitchFamily="66" charset="0"/>
                <a:ea typeface="宋体" panose="02010600030101010101" pitchFamily="2" charset="-122"/>
              </a:rPr>
              <a:t>的比较次数为</a:t>
            </a:r>
            <a:r>
              <a:rPr lang="en-US" altLang="zh-CN" sz="2400" dirty="0">
                <a:latin typeface="Comic Sans MS" panose="030F0902030302020204" pitchFamily="66" charset="0"/>
                <a:ea typeface="宋体" panose="02010600030101010101" pitchFamily="2" charset="-122"/>
              </a:rPr>
              <a:t>n-size-1;</a:t>
            </a:r>
            <a:r>
              <a:rPr lang="zh-CN" altLang="en-US" sz="2400" dirty="0">
                <a:latin typeface="Comic Sans MS" panose="030F0902030302020204" pitchFamily="66" charset="0"/>
                <a:ea typeface="宋体" panose="02010600030101010101" pitchFamily="2" charset="-122"/>
              </a:rPr>
              <a:t>总的次数为 </a:t>
            </a:r>
            <a:r>
              <a:rPr lang="en-US" altLang="zh-CN" sz="2400" dirty="0">
                <a:latin typeface="Comic Sans MS" panose="030F0902030302020204" pitchFamily="66" charset="0"/>
                <a:ea typeface="宋体" panose="02010600030101010101" pitchFamily="2" charset="-122"/>
              </a:rPr>
              <a:t>(n-1)n/2</a:t>
            </a:r>
            <a:endParaRPr lang="zh-CN" altLang="en-US" sz="2400" dirty="0">
              <a:latin typeface="Comic Sans MS" panose="030F0902030302020204" pitchFamily="66" charset="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移动次数为</a:t>
            </a:r>
            <a:r>
              <a:rPr lang="en-US" altLang="zh-CN" sz="2400" dirty="0">
                <a:latin typeface="Comic Sans MS" panose="030F0902030302020204" pitchFamily="66" charset="0"/>
                <a:ea typeface="宋体" panose="02010600030101010101" pitchFamily="2" charset="-122"/>
              </a:rPr>
              <a:t>3(n-1)</a:t>
            </a:r>
            <a:r>
              <a:rPr lang="zh-CN" altLang="en-US" sz="2400" dirty="0">
                <a:latin typeface="Comic Sans MS" panose="030F0902030302020204" pitchFamily="66" charset="0"/>
                <a:ea typeface="宋体" panose="02010600030101010101" pitchFamily="2" charset="-122"/>
              </a:rPr>
              <a:t> </a:t>
            </a:r>
            <a:endParaRPr lang="zh-CN" altLang="en-US" sz="2400" dirty="0">
              <a:latin typeface="Comic Sans MS" panose="030F0902030302020204" pitchFamily="66" charset="0"/>
              <a:ea typeface="宋体" panose="02010600030101010101" pitchFamily="2" charset="-122"/>
            </a:endParaRPr>
          </a:p>
          <a:p>
            <a:pPr eaLnBrk="1" hangingPunct="1"/>
            <a:r>
              <a:rPr lang="zh-CN" altLang="en-US" sz="2400" dirty="0">
                <a:ea typeface="宋体" panose="02010600030101010101" pitchFamily="2" charset="-122"/>
              </a:rPr>
              <a:t>选择排序的复杂度为</a:t>
            </a:r>
            <a:r>
              <a:rPr lang="en-US" altLang="zh-CN" sz="2400" dirty="0">
                <a:latin typeface="Comic Sans MS" panose="030F0902030302020204" pitchFamily="66" charset="0"/>
                <a:ea typeface="宋体" panose="02010600030101010101" pitchFamily="2" charset="-122"/>
              </a:rPr>
              <a:t>(n-1)n/2+ 3(n-1)</a:t>
            </a:r>
            <a:endParaRPr lang="en-US" altLang="zh-CN" sz="2400" dirty="0">
              <a:latin typeface="Comic Sans MS" panose="030F0902030302020204" pitchFamily="66" charset="0"/>
              <a:ea typeface="宋体" panose="02010600030101010101" pitchFamily="2" charset="-122"/>
            </a:endParaRPr>
          </a:p>
        </p:txBody>
      </p:sp>
      <p:sp>
        <p:nvSpPr>
          <p:cNvPr id="731140" name="Rectangle 4"/>
          <p:cNvSpPr>
            <a:spLocks noChangeArrowheads="1"/>
          </p:cNvSpPr>
          <p:nvPr/>
        </p:nvSpPr>
        <p:spPr bwMode="auto">
          <a:xfrm>
            <a:off x="4391025" y="7398"/>
            <a:ext cx="4752975" cy="3883025"/>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SelectionSort</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对数组</a:t>
            </a:r>
            <a:r>
              <a:rPr lang="en-US" altLang="zh-CN" sz="2000" dirty="0">
                <a:latin typeface="Comic Sans MS" panose="030F0902030302020204" pitchFamily="66" charset="0"/>
              </a:rPr>
              <a:t>a[0 :n-1]</a:t>
            </a:r>
            <a:r>
              <a:rPr lang="zh-CN" altLang="en-US" sz="2000" dirty="0">
                <a:latin typeface="Comic Sans MS" panose="030F0902030302020204" pitchFamily="66" charset="0"/>
              </a:rPr>
              <a:t>中的元素进行排序</a:t>
            </a:r>
            <a:endParaRPr lang="zh-CN" altLang="en-US"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size=0; size&lt;n-1; size++)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j=</a:t>
            </a:r>
            <a:r>
              <a:rPr lang="en-US" altLang="zh-CN" sz="2000" dirty="0">
                <a:solidFill>
                  <a:schemeClr val="hlink"/>
                </a:solidFill>
                <a:latin typeface="Comic Sans MS" panose="030F0902030302020204" pitchFamily="66" charset="0"/>
              </a:rPr>
              <a:t>Min</a:t>
            </a:r>
            <a:r>
              <a:rPr lang="en-US" altLang="zh-CN" sz="2000" dirty="0">
                <a:latin typeface="Comic Sans MS" panose="030F0902030302020204" pitchFamily="66" charset="0"/>
              </a:rPr>
              <a:t>(a, size, n);</a:t>
            </a:r>
            <a:endParaRPr lang="zh-CN" altLang="en-US"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chemeClr val="hlink"/>
                </a:solidFill>
                <a:latin typeface="Comic Sans MS" panose="030F0902030302020204" pitchFamily="66" charset="0"/>
              </a:rPr>
              <a:t>Swap</a:t>
            </a:r>
            <a:r>
              <a:rPr lang="en-US" altLang="zh-CN" sz="2000" dirty="0">
                <a:latin typeface="Comic Sans MS" panose="030F0902030302020204" pitchFamily="66" charset="0"/>
              </a:rPr>
              <a:t>(a[j], a[size]);</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2-7</a:t>
            </a:r>
            <a:r>
              <a:rPr lang="zh-CN" altLang="en-US" sz="2000" dirty="0">
                <a:latin typeface="Comic Sans MS" panose="030F0902030302020204" pitchFamily="66" charset="0"/>
              </a:rPr>
              <a:t>；</a:t>
            </a:r>
            <a:endParaRPr lang="zh-CN" altLang="en-US" sz="2000" dirty="0">
              <a:latin typeface="Comic Sans MS" panose="030F0902030302020204" pitchFamily="66" charset="0"/>
            </a:endParaRPr>
          </a:p>
        </p:txBody>
      </p:sp>
      <p:sp>
        <p:nvSpPr>
          <p:cNvPr id="7" name="Rectangle 4"/>
          <p:cNvSpPr>
            <a:spLocks noChangeArrowheads="1"/>
          </p:cNvSpPr>
          <p:nvPr/>
        </p:nvSpPr>
        <p:spPr bwMode="auto">
          <a:xfrm>
            <a:off x="4391025" y="3573016"/>
            <a:ext cx="4770560" cy="3240360"/>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Template &lt;class T&gt;</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err="1">
                <a:latin typeface="Comic Sans MS" panose="030F0902030302020204" pitchFamily="66" charset="0"/>
              </a:rPr>
              <a:t>Int</a:t>
            </a:r>
            <a:r>
              <a:rPr lang="en-US" altLang="zh-CN" sz="1600" dirty="0">
                <a:latin typeface="Comic Sans MS" panose="030F0902030302020204" pitchFamily="66" charset="0"/>
              </a:rPr>
              <a:t> Max (T a[], </a:t>
            </a:r>
            <a:r>
              <a:rPr lang="en-US" altLang="zh-CN" sz="1600" dirty="0" err="1">
                <a:latin typeface="Comic Sans MS" panose="030F0902030302020204" pitchFamily="66" charset="0"/>
              </a:rPr>
              <a:t>int</a:t>
            </a:r>
            <a:r>
              <a:rPr lang="en-US" altLang="zh-CN" sz="1600" dirty="0">
                <a:latin typeface="Comic Sans MS" panose="030F0902030302020204" pitchFamily="66" charset="0"/>
              </a:rPr>
              <a:t> n)</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{//Locate the largest </a:t>
            </a:r>
            <a:r>
              <a:rPr lang="zh-CN" altLang="en-US" sz="1600" dirty="0">
                <a:latin typeface="Comic Sans MS" panose="030F0902030302020204" pitchFamily="66" charset="0"/>
              </a:rPr>
              <a:t> element </a:t>
            </a:r>
            <a:r>
              <a:rPr lang="en-US" altLang="zh-CN" sz="1600" dirty="0">
                <a:latin typeface="Comic Sans MS" panose="030F0902030302020204" pitchFamily="66" charset="0"/>
              </a:rPr>
              <a:t>in </a:t>
            </a:r>
            <a:r>
              <a:rPr lang="zh-CN" altLang="en-US" sz="1600" dirty="0">
                <a:latin typeface="Comic Sans MS" panose="030F0902030302020204" pitchFamily="66" charset="0"/>
              </a:rPr>
              <a:t>a[0:n-l]</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a:t>
            </a:r>
            <a:r>
              <a:rPr lang="en-US" altLang="zh-CN" sz="1600" dirty="0" err="1">
                <a:latin typeface="Comic Sans MS" panose="030F0902030302020204" pitchFamily="66" charset="0"/>
              </a:rPr>
              <a:t>int</a:t>
            </a:r>
            <a:r>
              <a:rPr lang="en-US" altLang="zh-CN" sz="1600" dirty="0">
                <a:latin typeface="Comic Sans MS" panose="030F0902030302020204" pitchFamily="66" charset="0"/>
              </a:rPr>
              <a:t> </a:t>
            </a:r>
            <a:r>
              <a:rPr lang="en-US" altLang="zh-CN" sz="1600" dirty="0" err="1">
                <a:latin typeface="Comic Sans MS" panose="030F0902030302020204" pitchFamily="66" charset="0"/>
              </a:rPr>
              <a:t>pos</a:t>
            </a:r>
            <a:r>
              <a:rPr lang="en-US" altLang="zh-CN" sz="1600" dirty="0">
                <a:latin typeface="Comic Sans MS" panose="030F0902030302020204" pitchFamily="66" charset="0"/>
              </a:rPr>
              <a:t> = 0;</a:t>
            </a:r>
            <a:endParaRPr lang="zh-CN" altLang="en-US"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1600" dirty="0">
                <a:latin typeface="Comic Sans MS" panose="030F0902030302020204" pitchFamily="66" charset="0"/>
              </a:rPr>
              <a:t>	</a:t>
            </a:r>
            <a:r>
              <a:rPr lang="en-US" altLang="zh-CN" sz="1600" dirty="0">
                <a:latin typeface="Comic Sans MS" panose="030F0902030302020204" pitchFamily="66" charset="0"/>
              </a:rPr>
              <a:t>for (</a:t>
            </a:r>
            <a:r>
              <a:rPr lang="en-US" altLang="zh-CN" sz="1600" dirty="0" err="1">
                <a:latin typeface="Comic Sans MS" panose="030F0902030302020204" pitchFamily="66" charset="0"/>
              </a:rPr>
              <a:t>int</a:t>
            </a:r>
            <a:r>
              <a:rPr lang="en-US" altLang="zh-CN" sz="1600" dirty="0">
                <a:latin typeface="Comic Sans MS" panose="030F0902030302020204" pitchFamily="66" charset="0"/>
              </a:rPr>
              <a:t> i=0; i&lt;n; i++) {</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if (a[</a:t>
            </a:r>
            <a:r>
              <a:rPr lang="en-US" altLang="zh-CN" sz="1600" dirty="0" err="1">
                <a:latin typeface="Comic Sans MS" panose="030F0902030302020204" pitchFamily="66" charset="0"/>
              </a:rPr>
              <a:t>pos</a:t>
            </a:r>
            <a:r>
              <a:rPr lang="en-US" altLang="zh-CN" sz="1600" dirty="0">
                <a:latin typeface="Comic Sans MS" panose="030F0902030302020204" pitchFamily="66" charset="0"/>
              </a:rPr>
              <a:t>]&lt;a[i]) </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a:t>
            </a:r>
            <a:r>
              <a:rPr lang="en-US" altLang="zh-CN" sz="1600" dirty="0" err="1">
                <a:latin typeface="Comic Sans MS" panose="030F0902030302020204" pitchFamily="66" charset="0"/>
              </a:rPr>
              <a:t>pos</a:t>
            </a:r>
            <a:r>
              <a:rPr lang="en-US" altLang="zh-CN" sz="1600" dirty="0">
                <a:latin typeface="Comic Sans MS" panose="030F0902030302020204" pitchFamily="66" charset="0"/>
              </a:rPr>
              <a:t> = i;</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return </a:t>
            </a:r>
            <a:r>
              <a:rPr lang="en-US" altLang="zh-CN" sz="1600" dirty="0" err="1">
                <a:latin typeface="Comic Sans MS" panose="030F0902030302020204" pitchFamily="66" charset="0"/>
              </a:rPr>
              <a:t>pos</a:t>
            </a:r>
            <a:r>
              <a:rPr lang="en-US" altLang="zh-CN" sz="1600" dirty="0">
                <a:latin typeface="Comic Sans MS" panose="030F0902030302020204" pitchFamily="66" charset="0"/>
              </a:rPr>
              <a:t>;     </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a:t>
            </a:r>
            <a:r>
              <a:rPr lang="zh-CN" altLang="en-US" sz="1600" dirty="0">
                <a:latin typeface="Comic Sans MS" panose="030F0902030302020204" pitchFamily="66" charset="0"/>
              </a:rPr>
              <a:t>program</a:t>
            </a:r>
            <a:r>
              <a:rPr lang="en-US" altLang="zh-CN" sz="1600" dirty="0">
                <a:latin typeface="Comic Sans MS" panose="030F0902030302020204" pitchFamily="66" charset="0"/>
              </a:rPr>
              <a:t>1-31</a:t>
            </a:r>
            <a:r>
              <a:rPr lang="zh-CN" altLang="en-US" sz="1600" dirty="0">
                <a:latin typeface="Comic Sans MS" panose="030F0902030302020204" pitchFamily="66" charset="0"/>
              </a:rPr>
              <a:t>；</a:t>
            </a:r>
            <a:endParaRPr lang="zh-CN" altLang="en-US" sz="16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anim calcmode="lin" valueType="num">
                                      <p:cBhvr additive="base">
                                        <p:cTn id="7" dur="500" fill="hold"/>
                                        <p:tgtEl>
                                          <p:spTgt spid="73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1139">
                                            <p:txEl>
                                              <p:pRg st="1" end="1"/>
                                            </p:txEl>
                                          </p:spTgt>
                                        </p:tgtEl>
                                        <p:attrNameLst>
                                          <p:attrName>style.visibility</p:attrName>
                                        </p:attrNameLst>
                                      </p:cBhvr>
                                      <p:to>
                                        <p:strVal val="visible"/>
                                      </p:to>
                                    </p:set>
                                    <p:anim calcmode="lin" valueType="num">
                                      <p:cBhvr additive="base">
                                        <p:cTn id="13" dur="500" fill="hold"/>
                                        <p:tgtEl>
                                          <p:spTgt spid="7311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1140">
                                            <p:bg/>
                                          </p:spTgt>
                                        </p:tgtEl>
                                        <p:attrNameLst>
                                          <p:attrName>style.visibility</p:attrName>
                                        </p:attrNameLst>
                                      </p:cBhvr>
                                      <p:to>
                                        <p:strVal val="visible"/>
                                      </p:to>
                                    </p:set>
                                    <p:anim calcmode="lin" valueType="num">
                                      <p:cBhvr additive="base">
                                        <p:cTn id="19" dur="500" fill="hold"/>
                                        <p:tgtEl>
                                          <p:spTgt spid="731140">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31140">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31140">
                                            <p:txEl>
                                              <p:pRg st="0" end="0"/>
                                            </p:txEl>
                                          </p:spTgt>
                                        </p:tgtEl>
                                        <p:attrNameLst>
                                          <p:attrName>style.visibility</p:attrName>
                                        </p:attrNameLst>
                                      </p:cBhvr>
                                      <p:to>
                                        <p:strVal val="visible"/>
                                      </p:to>
                                    </p:set>
                                    <p:anim calcmode="lin" valueType="num">
                                      <p:cBhvr additive="base">
                                        <p:cTn id="23" dur="500" fill="hold"/>
                                        <p:tgtEl>
                                          <p:spTgt spid="73114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1140">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31140">
                                            <p:txEl>
                                              <p:pRg st="1" end="1"/>
                                            </p:txEl>
                                          </p:spTgt>
                                        </p:tgtEl>
                                        <p:attrNameLst>
                                          <p:attrName>style.visibility</p:attrName>
                                        </p:attrNameLst>
                                      </p:cBhvr>
                                      <p:to>
                                        <p:strVal val="visible"/>
                                      </p:to>
                                    </p:set>
                                    <p:anim calcmode="lin" valueType="num">
                                      <p:cBhvr additive="base">
                                        <p:cTn id="27" dur="500" fill="hold"/>
                                        <p:tgtEl>
                                          <p:spTgt spid="73114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1140">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31140">
                                            <p:txEl>
                                              <p:pRg st="2" end="2"/>
                                            </p:txEl>
                                          </p:spTgt>
                                        </p:tgtEl>
                                        <p:attrNameLst>
                                          <p:attrName>style.visibility</p:attrName>
                                        </p:attrNameLst>
                                      </p:cBhvr>
                                      <p:to>
                                        <p:strVal val="visible"/>
                                      </p:to>
                                    </p:set>
                                    <p:anim calcmode="lin" valueType="num">
                                      <p:cBhvr additive="base">
                                        <p:cTn id="31" dur="500" fill="hold"/>
                                        <p:tgtEl>
                                          <p:spTgt spid="73114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1140">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31140">
                                            <p:txEl>
                                              <p:pRg st="3" end="3"/>
                                            </p:txEl>
                                          </p:spTgt>
                                        </p:tgtEl>
                                        <p:attrNameLst>
                                          <p:attrName>style.visibility</p:attrName>
                                        </p:attrNameLst>
                                      </p:cBhvr>
                                      <p:to>
                                        <p:strVal val="visible"/>
                                      </p:to>
                                    </p:set>
                                    <p:anim calcmode="lin" valueType="num">
                                      <p:cBhvr additive="base">
                                        <p:cTn id="35" dur="500" fill="hold"/>
                                        <p:tgtEl>
                                          <p:spTgt spid="73114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31140">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31140">
                                            <p:txEl>
                                              <p:pRg st="4" end="4"/>
                                            </p:txEl>
                                          </p:spTgt>
                                        </p:tgtEl>
                                        <p:attrNameLst>
                                          <p:attrName>style.visibility</p:attrName>
                                        </p:attrNameLst>
                                      </p:cBhvr>
                                      <p:to>
                                        <p:strVal val="visible"/>
                                      </p:to>
                                    </p:set>
                                    <p:anim calcmode="lin" valueType="num">
                                      <p:cBhvr additive="base">
                                        <p:cTn id="39" dur="500" fill="hold"/>
                                        <p:tgtEl>
                                          <p:spTgt spid="731140">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31140">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31140">
                                            <p:txEl>
                                              <p:pRg st="5" end="5"/>
                                            </p:txEl>
                                          </p:spTgt>
                                        </p:tgtEl>
                                        <p:attrNameLst>
                                          <p:attrName>style.visibility</p:attrName>
                                        </p:attrNameLst>
                                      </p:cBhvr>
                                      <p:to>
                                        <p:strVal val="visible"/>
                                      </p:to>
                                    </p:set>
                                    <p:anim calcmode="lin" valueType="num">
                                      <p:cBhvr additive="base">
                                        <p:cTn id="43" dur="500" fill="hold"/>
                                        <p:tgtEl>
                                          <p:spTgt spid="73114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31140">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31140">
                                            <p:txEl>
                                              <p:pRg st="6" end="6"/>
                                            </p:txEl>
                                          </p:spTgt>
                                        </p:tgtEl>
                                        <p:attrNameLst>
                                          <p:attrName>style.visibility</p:attrName>
                                        </p:attrNameLst>
                                      </p:cBhvr>
                                      <p:to>
                                        <p:strVal val="visible"/>
                                      </p:to>
                                    </p:set>
                                    <p:anim calcmode="lin" valueType="num">
                                      <p:cBhvr additive="base">
                                        <p:cTn id="47" dur="500" fill="hold"/>
                                        <p:tgtEl>
                                          <p:spTgt spid="73114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31140">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31140">
                                            <p:txEl>
                                              <p:pRg st="7" end="7"/>
                                            </p:txEl>
                                          </p:spTgt>
                                        </p:tgtEl>
                                        <p:attrNameLst>
                                          <p:attrName>style.visibility</p:attrName>
                                        </p:attrNameLst>
                                      </p:cBhvr>
                                      <p:to>
                                        <p:strVal val="visible"/>
                                      </p:to>
                                    </p:set>
                                    <p:anim calcmode="lin" valueType="num">
                                      <p:cBhvr additive="base">
                                        <p:cTn id="51" dur="500" fill="hold"/>
                                        <p:tgtEl>
                                          <p:spTgt spid="731140">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3114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
                                            <p:bg/>
                                          </p:spTgt>
                                        </p:tgtEl>
                                        <p:attrNameLst>
                                          <p:attrName>style.visibility</p:attrName>
                                        </p:attrNameLst>
                                      </p:cBhvr>
                                      <p:to>
                                        <p:strVal val="visible"/>
                                      </p:to>
                                    </p:set>
                                    <p:anim calcmode="lin" valueType="num">
                                      <p:cBhvr additive="base">
                                        <p:cTn id="5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58" dur="500" fill="hold"/>
                                        <p:tgtEl>
                                          <p:spTgt spid="7">
                                            <p:bg/>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 calcmode="lin" valueType="num">
                                      <p:cBhvr additive="base">
                                        <p:cTn id="6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anim calcmode="lin" valueType="num">
                                      <p:cBhvr additive="base">
                                        <p:cTn id="6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2" end="2"/>
                                            </p:txEl>
                                          </p:spTgt>
                                        </p:tgtEl>
                                        <p:attrNameLst>
                                          <p:attrName>style.visibility</p:attrName>
                                        </p:attrNameLst>
                                      </p:cBhvr>
                                      <p:to>
                                        <p:strVal val="visible"/>
                                      </p:to>
                                    </p:set>
                                    <p:anim calcmode="lin" valueType="num">
                                      <p:cBhvr additive="base">
                                        <p:cTn id="6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
                                            <p:txEl>
                                              <p:pRg st="3" end="3"/>
                                            </p:txEl>
                                          </p:spTgt>
                                        </p:tgtEl>
                                        <p:attrNameLst>
                                          <p:attrName>style.visibility</p:attrName>
                                        </p:attrNameLst>
                                      </p:cBhvr>
                                      <p:to>
                                        <p:strVal val="visible"/>
                                      </p:to>
                                    </p:set>
                                    <p:anim calcmode="lin" valueType="num">
                                      <p:cBhvr additive="base">
                                        <p:cTn id="7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
                                            <p:txEl>
                                              <p:pRg st="4" end="4"/>
                                            </p:txEl>
                                          </p:spTgt>
                                        </p:tgtEl>
                                        <p:attrNameLst>
                                          <p:attrName>style.visibility</p:attrName>
                                        </p:attrNameLst>
                                      </p:cBhvr>
                                      <p:to>
                                        <p:strVal val="visible"/>
                                      </p:to>
                                    </p:set>
                                    <p:anim calcmode="lin" valueType="num">
                                      <p:cBhvr additive="base">
                                        <p:cTn id="7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
                                            <p:txEl>
                                              <p:pRg st="5" end="5"/>
                                            </p:txEl>
                                          </p:spTgt>
                                        </p:tgtEl>
                                        <p:attrNameLst>
                                          <p:attrName>style.visibility</p:attrName>
                                        </p:attrNameLst>
                                      </p:cBhvr>
                                      <p:to>
                                        <p:strVal val="visible"/>
                                      </p:to>
                                    </p:set>
                                    <p:anim calcmode="lin" valueType="num">
                                      <p:cBhvr additive="base">
                                        <p:cTn id="8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txEl>
                                              <p:pRg st="5" end="5"/>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
                                            <p:txEl>
                                              <p:pRg st="6" end="6"/>
                                            </p:txEl>
                                          </p:spTgt>
                                        </p:tgtEl>
                                        <p:attrNameLst>
                                          <p:attrName>style.visibility</p:attrName>
                                        </p:attrNameLst>
                                      </p:cBhvr>
                                      <p:to>
                                        <p:strVal val="visible"/>
                                      </p:to>
                                    </p:set>
                                    <p:anim calcmode="lin" valueType="num">
                                      <p:cBhvr additive="base">
                                        <p:cTn id="8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
                                            <p:txEl>
                                              <p:pRg st="7" end="7"/>
                                            </p:txEl>
                                          </p:spTgt>
                                        </p:tgtEl>
                                        <p:attrNameLst>
                                          <p:attrName>style.visibility</p:attrName>
                                        </p:attrNameLst>
                                      </p:cBhvr>
                                      <p:to>
                                        <p:strVal val="visible"/>
                                      </p:to>
                                    </p:set>
                                    <p:anim calcmode="lin" valueType="num">
                                      <p:cBhvr additive="base">
                                        <p:cTn id="8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
                                            <p:txEl>
                                              <p:pRg st="7" end="7"/>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
                                            <p:txEl>
                                              <p:pRg st="8" end="8"/>
                                            </p:txEl>
                                          </p:spTgt>
                                        </p:tgtEl>
                                        <p:attrNameLst>
                                          <p:attrName>style.visibility</p:attrName>
                                        </p:attrNameLst>
                                      </p:cBhvr>
                                      <p:to>
                                        <p:strVal val="visible"/>
                                      </p:to>
                                    </p:set>
                                    <p:anim calcmode="lin" valueType="num">
                                      <p:cBhvr additive="base">
                                        <p:cTn id="9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
                                            <p:txEl>
                                              <p:pRg st="8" end="8"/>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
                                            <p:txEl>
                                              <p:pRg st="9" end="9"/>
                                            </p:txEl>
                                          </p:spTgt>
                                        </p:tgtEl>
                                        <p:attrNameLst>
                                          <p:attrName>style.visibility</p:attrName>
                                        </p:attrNameLst>
                                      </p:cBhvr>
                                      <p:to>
                                        <p:strVal val="visible"/>
                                      </p:to>
                                    </p:set>
                                    <p:anim calcmode="lin" valueType="num">
                                      <p:cBhvr additive="base">
                                        <p:cTn id="9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31139">
                                            <p:txEl>
                                              <p:pRg st="2" end="2"/>
                                            </p:txEl>
                                          </p:spTgt>
                                        </p:tgtEl>
                                        <p:attrNameLst>
                                          <p:attrName>style.visibility</p:attrName>
                                        </p:attrNameLst>
                                      </p:cBhvr>
                                      <p:to>
                                        <p:strVal val="visible"/>
                                      </p:to>
                                    </p:set>
                                    <p:anim calcmode="lin" valueType="num">
                                      <p:cBhvr additive="base">
                                        <p:cTn id="103" dur="500" fill="hold"/>
                                        <p:tgtEl>
                                          <p:spTgt spid="731139">
                                            <p:txEl>
                                              <p:pRg st="2" end="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3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31139">
                                            <p:txEl>
                                              <p:pRg st="3" end="3"/>
                                            </p:txEl>
                                          </p:spTgt>
                                        </p:tgtEl>
                                        <p:attrNameLst>
                                          <p:attrName>style.visibility</p:attrName>
                                        </p:attrNameLst>
                                      </p:cBhvr>
                                      <p:to>
                                        <p:strVal val="visible"/>
                                      </p:to>
                                    </p:set>
                                    <p:anim calcmode="lin" valueType="num">
                                      <p:cBhvr additive="base">
                                        <p:cTn id="109" dur="500" fill="hold"/>
                                        <p:tgtEl>
                                          <p:spTgt spid="731139">
                                            <p:txEl>
                                              <p:pRg st="3" end="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31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31139">
                                            <p:txEl>
                                              <p:pRg st="4" end="4"/>
                                            </p:txEl>
                                          </p:spTgt>
                                        </p:tgtEl>
                                        <p:attrNameLst>
                                          <p:attrName>style.visibility</p:attrName>
                                        </p:attrNameLst>
                                      </p:cBhvr>
                                      <p:to>
                                        <p:strVal val="visible"/>
                                      </p:to>
                                    </p:set>
                                    <p:anim calcmode="lin" valueType="num">
                                      <p:cBhvr additive="base">
                                        <p:cTn id="115" dur="500" fill="hold"/>
                                        <p:tgtEl>
                                          <p:spTgt spid="731139">
                                            <p:txEl>
                                              <p:pRg st="4" end="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31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3" presetClass="exit" presetSubtype="10" fill="hold" grpId="1" nodeType="clickEffect">
                                  <p:stCondLst>
                                    <p:cond delay="0"/>
                                  </p:stCondLst>
                                  <p:childTnLst>
                                    <p:animEffect transition="out" filter="blinds(horizontal)">
                                      <p:cBhvr>
                                        <p:cTn id="120" dur="500"/>
                                        <p:tgtEl>
                                          <p:spTgt spid="7">
                                            <p:txEl>
                                              <p:pRg st="0" end="0"/>
                                            </p:txEl>
                                          </p:spTgt>
                                        </p:tgtEl>
                                      </p:cBhvr>
                                    </p:animEffect>
                                    <p:set>
                                      <p:cBhvr>
                                        <p:cTn id="121" dur="1" fill="hold">
                                          <p:stCondLst>
                                            <p:cond delay="499"/>
                                          </p:stCondLst>
                                        </p:cTn>
                                        <p:tgtEl>
                                          <p:spTgt spid="7">
                                            <p:txEl>
                                              <p:pRg st="0" end="0"/>
                                            </p:txEl>
                                          </p:spTgt>
                                        </p:tgtEl>
                                        <p:attrNameLst>
                                          <p:attrName>style.visibility</p:attrName>
                                        </p:attrNameLst>
                                      </p:cBhvr>
                                      <p:to>
                                        <p:strVal val="hidden"/>
                                      </p:to>
                                    </p:set>
                                  </p:childTnLst>
                                </p:cTn>
                              </p:par>
                              <p:par>
                                <p:cTn id="122" presetID="3" presetClass="exit" presetSubtype="10" fill="hold" grpId="1" nodeType="withEffect">
                                  <p:stCondLst>
                                    <p:cond delay="0"/>
                                  </p:stCondLst>
                                  <p:childTnLst>
                                    <p:animEffect transition="out" filter="blinds(horizontal)">
                                      <p:cBhvr>
                                        <p:cTn id="123" dur="500"/>
                                        <p:tgtEl>
                                          <p:spTgt spid="7">
                                            <p:txEl>
                                              <p:pRg st="1" end="1"/>
                                            </p:txEl>
                                          </p:spTgt>
                                        </p:tgtEl>
                                      </p:cBhvr>
                                    </p:animEffect>
                                    <p:set>
                                      <p:cBhvr>
                                        <p:cTn id="124" dur="1" fill="hold">
                                          <p:stCondLst>
                                            <p:cond delay="499"/>
                                          </p:stCondLst>
                                        </p:cTn>
                                        <p:tgtEl>
                                          <p:spTgt spid="7">
                                            <p:txEl>
                                              <p:pRg st="1" end="1"/>
                                            </p:txEl>
                                          </p:spTgt>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7">
                                            <p:txEl>
                                              <p:pRg st="2" end="2"/>
                                            </p:txEl>
                                          </p:spTgt>
                                        </p:tgtEl>
                                      </p:cBhvr>
                                    </p:animEffect>
                                    <p:set>
                                      <p:cBhvr>
                                        <p:cTn id="127" dur="1" fill="hold">
                                          <p:stCondLst>
                                            <p:cond delay="499"/>
                                          </p:stCondLst>
                                        </p:cTn>
                                        <p:tgtEl>
                                          <p:spTgt spid="7">
                                            <p:txEl>
                                              <p:pRg st="2" end="2"/>
                                            </p:txEl>
                                          </p:spTgt>
                                        </p:tgtEl>
                                        <p:attrNameLst>
                                          <p:attrName>style.visibility</p:attrName>
                                        </p:attrNameLst>
                                      </p:cBhvr>
                                      <p:to>
                                        <p:strVal val="hidden"/>
                                      </p:to>
                                    </p:set>
                                  </p:childTnLst>
                                </p:cTn>
                              </p:par>
                              <p:par>
                                <p:cTn id="128" presetID="3" presetClass="exit" presetSubtype="10" fill="hold" grpId="1" nodeType="withEffect">
                                  <p:stCondLst>
                                    <p:cond delay="0"/>
                                  </p:stCondLst>
                                  <p:childTnLst>
                                    <p:animEffect transition="out" filter="blinds(horizontal)">
                                      <p:cBhvr>
                                        <p:cTn id="129" dur="500"/>
                                        <p:tgtEl>
                                          <p:spTgt spid="7">
                                            <p:txEl>
                                              <p:pRg st="3" end="3"/>
                                            </p:txEl>
                                          </p:spTgt>
                                        </p:tgtEl>
                                      </p:cBhvr>
                                    </p:animEffect>
                                    <p:set>
                                      <p:cBhvr>
                                        <p:cTn id="130" dur="1" fill="hold">
                                          <p:stCondLst>
                                            <p:cond delay="499"/>
                                          </p:stCondLst>
                                        </p:cTn>
                                        <p:tgtEl>
                                          <p:spTgt spid="7">
                                            <p:txEl>
                                              <p:pRg st="3" end="3"/>
                                            </p:txEl>
                                          </p:spTgt>
                                        </p:tgtEl>
                                        <p:attrNameLst>
                                          <p:attrName>style.visibility</p:attrName>
                                        </p:attrNameLst>
                                      </p:cBhvr>
                                      <p:to>
                                        <p:strVal val="hidden"/>
                                      </p:to>
                                    </p:set>
                                  </p:childTnLst>
                                </p:cTn>
                              </p:par>
                              <p:par>
                                <p:cTn id="131" presetID="3" presetClass="exit" presetSubtype="10" fill="hold" grpId="1" nodeType="withEffect">
                                  <p:stCondLst>
                                    <p:cond delay="0"/>
                                  </p:stCondLst>
                                  <p:childTnLst>
                                    <p:animEffect transition="out" filter="blinds(horizontal)">
                                      <p:cBhvr>
                                        <p:cTn id="132" dur="500"/>
                                        <p:tgtEl>
                                          <p:spTgt spid="7">
                                            <p:txEl>
                                              <p:pRg st="4" end="4"/>
                                            </p:txEl>
                                          </p:spTgt>
                                        </p:tgtEl>
                                      </p:cBhvr>
                                    </p:animEffect>
                                    <p:set>
                                      <p:cBhvr>
                                        <p:cTn id="133" dur="1" fill="hold">
                                          <p:stCondLst>
                                            <p:cond delay="499"/>
                                          </p:stCondLst>
                                        </p:cTn>
                                        <p:tgtEl>
                                          <p:spTgt spid="7">
                                            <p:txEl>
                                              <p:pRg st="4" end="4"/>
                                            </p:txEl>
                                          </p:spTgt>
                                        </p:tgtEl>
                                        <p:attrNameLst>
                                          <p:attrName>style.visibility</p:attrName>
                                        </p:attrNameLst>
                                      </p:cBhvr>
                                      <p:to>
                                        <p:strVal val="hidden"/>
                                      </p:to>
                                    </p:set>
                                  </p:childTnLst>
                                </p:cTn>
                              </p:par>
                              <p:par>
                                <p:cTn id="134" presetID="3" presetClass="exit" presetSubtype="10" fill="hold" grpId="1" nodeType="withEffect">
                                  <p:stCondLst>
                                    <p:cond delay="0"/>
                                  </p:stCondLst>
                                  <p:childTnLst>
                                    <p:animEffect transition="out" filter="blinds(horizontal)">
                                      <p:cBhvr>
                                        <p:cTn id="135" dur="500"/>
                                        <p:tgtEl>
                                          <p:spTgt spid="7">
                                            <p:txEl>
                                              <p:pRg st="5" end="5"/>
                                            </p:txEl>
                                          </p:spTgt>
                                        </p:tgtEl>
                                      </p:cBhvr>
                                    </p:animEffect>
                                    <p:set>
                                      <p:cBhvr>
                                        <p:cTn id="136" dur="1" fill="hold">
                                          <p:stCondLst>
                                            <p:cond delay="499"/>
                                          </p:stCondLst>
                                        </p:cTn>
                                        <p:tgtEl>
                                          <p:spTgt spid="7">
                                            <p:txEl>
                                              <p:pRg st="5" end="5"/>
                                            </p:txEl>
                                          </p:spTgt>
                                        </p:tgtEl>
                                        <p:attrNameLst>
                                          <p:attrName>style.visibility</p:attrName>
                                        </p:attrNameLst>
                                      </p:cBhvr>
                                      <p:to>
                                        <p:strVal val="hidden"/>
                                      </p:to>
                                    </p:set>
                                  </p:childTnLst>
                                </p:cTn>
                              </p:par>
                              <p:par>
                                <p:cTn id="137" presetID="3" presetClass="exit" presetSubtype="10" fill="hold" grpId="1" nodeType="withEffect">
                                  <p:stCondLst>
                                    <p:cond delay="0"/>
                                  </p:stCondLst>
                                  <p:childTnLst>
                                    <p:animEffect transition="out" filter="blinds(horizontal)">
                                      <p:cBhvr>
                                        <p:cTn id="138" dur="500"/>
                                        <p:tgtEl>
                                          <p:spTgt spid="7">
                                            <p:txEl>
                                              <p:pRg st="6" end="6"/>
                                            </p:txEl>
                                          </p:spTgt>
                                        </p:tgtEl>
                                      </p:cBhvr>
                                    </p:animEffect>
                                    <p:set>
                                      <p:cBhvr>
                                        <p:cTn id="139" dur="1" fill="hold">
                                          <p:stCondLst>
                                            <p:cond delay="499"/>
                                          </p:stCondLst>
                                        </p:cTn>
                                        <p:tgtEl>
                                          <p:spTgt spid="7">
                                            <p:txEl>
                                              <p:pRg st="6" end="6"/>
                                            </p:txEl>
                                          </p:spTgt>
                                        </p:tgtEl>
                                        <p:attrNameLst>
                                          <p:attrName>style.visibility</p:attrName>
                                        </p:attrNameLst>
                                      </p:cBhvr>
                                      <p:to>
                                        <p:strVal val="hidden"/>
                                      </p:to>
                                    </p:set>
                                  </p:childTnLst>
                                </p:cTn>
                              </p:par>
                              <p:par>
                                <p:cTn id="140" presetID="3" presetClass="exit" presetSubtype="10" fill="hold" grpId="1" nodeType="withEffect">
                                  <p:stCondLst>
                                    <p:cond delay="0"/>
                                  </p:stCondLst>
                                  <p:childTnLst>
                                    <p:animEffect transition="out" filter="blinds(horizontal)">
                                      <p:cBhvr>
                                        <p:cTn id="141" dur="500"/>
                                        <p:tgtEl>
                                          <p:spTgt spid="7">
                                            <p:txEl>
                                              <p:pRg st="7" end="7"/>
                                            </p:txEl>
                                          </p:spTgt>
                                        </p:tgtEl>
                                      </p:cBhvr>
                                    </p:animEffect>
                                    <p:set>
                                      <p:cBhvr>
                                        <p:cTn id="142" dur="1" fill="hold">
                                          <p:stCondLst>
                                            <p:cond delay="499"/>
                                          </p:stCondLst>
                                        </p:cTn>
                                        <p:tgtEl>
                                          <p:spTgt spid="7">
                                            <p:txEl>
                                              <p:pRg st="7" end="7"/>
                                            </p:txEl>
                                          </p:spTgt>
                                        </p:tgtEl>
                                        <p:attrNameLst>
                                          <p:attrName>style.visibility</p:attrName>
                                        </p:attrNameLst>
                                      </p:cBhvr>
                                      <p:to>
                                        <p:strVal val="hidden"/>
                                      </p:to>
                                    </p:set>
                                  </p:childTnLst>
                                </p:cTn>
                              </p:par>
                              <p:par>
                                <p:cTn id="143" presetID="3" presetClass="exit" presetSubtype="10" fill="hold" grpId="1" nodeType="withEffect">
                                  <p:stCondLst>
                                    <p:cond delay="0"/>
                                  </p:stCondLst>
                                  <p:childTnLst>
                                    <p:animEffect transition="out" filter="blinds(horizontal)">
                                      <p:cBhvr>
                                        <p:cTn id="144" dur="500"/>
                                        <p:tgtEl>
                                          <p:spTgt spid="7">
                                            <p:txEl>
                                              <p:pRg st="8" end="8"/>
                                            </p:txEl>
                                          </p:spTgt>
                                        </p:tgtEl>
                                      </p:cBhvr>
                                    </p:animEffect>
                                    <p:set>
                                      <p:cBhvr>
                                        <p:cTn id="145" dur="1" fill="hold">
                                          <p:stCondLst>
                                            <p:cond delay="499"/>
                                          </p:stCondLst>
                                        </p:cTn>
                                        <p:tgtEl>
                                          <p:spTgt spid="7">
                                            <p:txEl>
                                              <p:pRg st="8" end="8"/>
                                            </p:txEl>
                                          </p:spTgt>
                                        </p:tgtEl>
                                        <p:attrNameLst>
                                          <p:attrName>style.visibility</p:attrName>
                                        </p:attrNameLst>
                                      </p:cBhvr>
                                      <p:to>
                                        <p:strVal val="hidden"/>
                                      </p:to>
                                    </p:set>
                                  </p:childTnLst>
                                </p:cTn>
                              </p:par>
                              <p:par>
                                <p:cTn id="146" presetID="3" presetClass="exit" presetSubtype="10" fill="hold" grpId="1" nodeType="withEffect">
                                  <p:stCondLst>
                                    <p:cond delay="0"/>
                                  </p:stCondLst>
                                  <p:childTnLst>
                                    <p:animEffect transition="out" filter="blinds(horizontal)">
                                      <p:cBhvr>
                                        <p:cTn id="147" dur="500"/>
                                        <p:tgtEl>
                                          <p:spTgt spid="7">
                                            <p:txEl>
                                              <p:pRg st="9" end="9"/>
                                            </p:txEl>
                                          </p:spTgt>
                                        </p:tgtEl>
                                      </p:cBhvr>
                                    </p:animEffect>
                                    <p:set>
                                      <p:cBhvr>
                                        <p:cTn id="148" dur="1" fill="hold">
                                          <p:stCondLst>
                                            <p:cond delay="499"/>
                                          </p:stCondLst>
                                        </p:cTn>
                                        <p:tgtEl>
                                          <p:spTgt spid="7">
                                            <p:txEl>
                                              <p:pRg st="9" end="9"/>
                                            </p:txEl>
                                          </p:spTgt>
                                        </p:tgtEl>
                                        <p:attrNameLst>
                                          <p:attrName>style.visibility</p:attrName>
                                        </p:attrNameLst>
                                      </p:cBhvr>
                                      <p:to>
                                        <p:strVal val="hidden"/>
                                      </p:to>
                                    </p:set>
                                  </p:childTnLst>
                                </p:cTn>
                              </p:par>
                              <p:par>
                                <p:cTn id="149" presetID="3" presetClass="exit" presetSubtype="10" fill="hold" grpId="1" nodeType="withEffect">
                                  <p:stCondLst>
                                    <p:cond delay="0"/>
                                  </p:stCondLst>
                                  <p:childTnLst>
                                    <p:animEffect transition="out" filter="blinds(horizontal)">
                                      <p:cBhvr>
                                        <p:cTn id="150" dur="500"/>
                                        <p:tgtEl>
                                          <p:spTgt spid="7">
                                            <p:bg/>
                                          </p:spTgt>
                                        </p:tgtEl>
                                      </p:cBhvr>
                                    </p:animEffect>
                                    <p:set>
                                      <p:cBhvr>
                                        <p:cTn id="151" dur="1" fill="hold">
                                          <p:stCondLst>
                                            <p:cond delay="499"/>
                                          </p:stCondLst>
                                        </p:cTn>
                                        <p:tgtEl>
                                          <p:spTgt spid="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uiExpand="1" build="p"/>
      <p:bldP spid="731140" grpId="0" animBg="1" build="allAtOnce"/>
      <p:bldP spid="7" grpId="0" animBg="1" autoUpdateAnimBg="0" build="allAtOnce"/>
      <p:bldP spid="7" grpId="1" animBg="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C53D6EBB-A2E1-4C80-9915-3AC42E9468D4}" type="datetime7">
              <a:rPr lang="zh-CN" altLang="en-US"/>
            </a:fld>
            <a:endParaRPr lang="en-US" altLang="zh-CN"/>
          </a:p>
        </p:txBody>
      </p:sp>
      <p:sp>
        <p:nvSpPr>
          <p:cNvPr id="38915" name="灯片编号占位符 5"/>
          <p:cNvSpPr>
            <a:spLocks noGrp="1"/>
          </p:cNvSpPr>
          <p:nvPr>
            <p:ph type="sldNum" sz="quarter" idx="12"/>
          </p:nvPr>
        </p:nvSpPr>
        <p:spPr>
          <a:noFill/>
        </p:spPr>
        <p:txBody>
          <a:bodyPr/>
          <a:lstStyle/>
          <a:p>
            <a:fld id="{13FDADBB-E447-4652-94C9-46322EC1441E}" type="slidenum">
              <a:rPr lang="zh-CN" altLang="en-US"/>
            </a:fld>
            <a:endParaRPr lang="en-US" altLang="zh-CN"/>
          </a:p>
        </p:txBody>
      </p:sp>
      <p:sp>
        <p:nvSpPr>
          <p:cNvPr id="38916" name="Rectangle 2"/>
          <p:cNvSpPr>
            <a:spLocks noGrp="1" noChangeArrowheads="1"/>
          </p:cNvSpPr>
          <p:nvPr>
            <p:ph type="title"/>
          </p:nvPr>
        </p:nvSpPr>
        <p:spPr/>
        <p:txBody>
          <a:bodyPr/>
          <a:lstStyle/>
          <a:p>
            <a:pPr eaLnBrk="1" hangingPunct="1"/>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38917" name="Rectangle 3"/>
          <p:cNvSpPr>
            <a:spLocks noGrp="1" noChangeArrowheads="1"/>
          </p:cNvSpPr>
          <p:nvPr>
            <p:ph type="body" idx="1"/>
          </p:nvPr>
        </p:nvSpPr>
        <p:spPr>
          <a:xfrm>
            <a:off x="595313" y="1725613"/>
            <a:ext cx="3706812" cy="498475"/>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rPr>
              <a:t>例</a:t>
            </a:r>
            <a:r>
              <a:rPr lang="en-US" altLang="zh-CN" sz="2800">
                <a:latin typeface="Comic Sans MS" panose="030F0902030302020204" pitchFamily="66" charset="0"/>
                <a:ea typeface="宋体" panose="02010600030101010101" pitchFamily="2" charset="-122"/>
              </a:rPr>
              <a:t>2-12[</a:t>
            </a:r>
            <a:r>
              <a:rPr lang="zh-CN" altLang="en-US" sz="2800">
                <a:latin typeface="Comic Sans MS" panose="030F0902030302020204" pitchFamily="66" charset="0"/>
                <a:ea typeface="宋体" panose="02010600030101010101" pitchFamily="2" charset="-122"/>
              </a:rPr>
              <a:t>冒泡排序</a:t>
            </a:r>
            <a:r>
              <a:rPr lang="en-US" altLang="zh-CN" sz="2800">
                <a:latin typeface="Comic Sans MS" panose="030F0902030302020204" pitchFamily="66" charset="0"/>
                <a:ea typeface="宋体" panose="02010600030101010101" pitchFamily="2" charset="-122"/>
              </a:rPr>
              <a:t>]</a:t>
            </a:r>
            <a:endParaRPr lang="en-US" altLang="zh-CN" sz="2800">
              <a:latin typeface="Comic Sans MS" panose="030F0902030302020204" pitchFamily="66" charset="0"/>
              <a:ea typeface="宋体" panose="02010600030101010101" pitchFamily="2" charset="-122"/>
            </a:endParaRPr>
          </a:p>
          <a:p>
            <a:pPr eaLnBrk="1" hangingPunct="1">
              <a:lnSpc>
                <a:spcPct val="90000"/>
              </a:lnSpc>
            </a:pPr>
            <a:endParaRPr lang="zh-CN" altLang="en-US" sz="2800">
              <a:latin typeface="Comic Sans MS" panose="030F0902030302020204" pitchFamily="66" charset="0"/>
              <a:ea typeface="宋体" panose="02010600030101010101" pitchFamily="2" charset="-122"/>
            </a:endParaRPr>
          </a:p>
        </p:txBody>
      </p:sp>
      <p:grpSp>
        <p:nvGrpSpPr>
          <p:cNvPr id="2" name="Group 4"/>
          <p:cNvGrpSpPr/>
          <p:nvPr/>
        </p:nvGrpSpPr>
        <p:grpSpPr bwMode="auto">
          <a:xfrm>
            <a:off x="1511300" y="2535238"/>
            <a:ext cx="6096000" cy="457200"/>
            <a:chOff x="480" y="1488"/>
            <a:chExt cx="3792" cy="317"/>
          </a:xfrm>
        </p:grpSpPr>
        <p:sp>
          <p:nvSpPr>
            <p:cNvPr id="38952" name="Rectangle 5"/>
            <p:cNvSpPr>
              <a:spLocks noChangeArrowheads="1"/>
            </p:cNvSpPr>
            <p:nvPr/>
          </p:nvSpPr>
          <p:spPr bwMode="auto">
            <a:xfrm>
              <a:off x="480" y="1488"/>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53" name="Line 6"/>
            <p:cNvSpPr>
              <a:spLocks noChangeShapeType="1"/>
            </p:cNvSpPr>
            <p:nvPr/>
          </p:nvSpPr>
          <p:spPr bwMode="auto">
            <a:xfrm>
              <a:off x="240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4" name="Line 7"/>
            <p:cNvSpPr>
              <a:spLocks noChangeShapeType="1"/>
            </p:cNvSpPr>
            <p:nvPr/>
          </p:nvSpPr>
          <p:spPr bwMode="auto">
            <a:xfrm>
              <a:off x="144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5" name="Line 8"/>
            <p:cNvSpPr>
              <a:spLocks noChangeShapeType="1"/>
            </p:cNvSpPr>
            <p:nvPr/>
          </p:nvSpPr>
          <p:spPr bwMode="auto">
            <a:xfrm>
              <a:off x="336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6" name="Text Box 9"/>
            <p:cNvSpPr txBox="1">
              <a:spLocks noChangeArrowheads="1"/>
            </p:cNvSpPr>
            <p:nvPr/>
          </p:nvSpPr>
          <p:spPr bwMode="auto">
            <a:xfrm>
              <a:off x="576" y="1536"/>
              <a:ext cx="725"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38957" name="Text Box 10"/>
            <p:cNvSpPr txBox="1">
              <a:spLocks noChangeArrowheads="1"/>
            </p:cNvSpPr>
            <p:nvPr/>
          </p:nvSpPr>
          <p:spPr bwMode="auto">
            <a:xfrm>
              <a:off x="1536" y="1536"/>
              <a:ext cx="768"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38958" name="Text Box 11"/>
            <p:cNvSpPr txBox="1">
              <a:spLocks noChangeArrowheads="1"/>
            </p:cNvSpPr>
            <p:nvPr/>
          </p:nvSpPr>
          <p:spPr bwMode="auto">
            <a:xfrm>
              <a:off x="2496" y="1536"/>
              <a:ext cx="768"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59" name="Text Box 12"/>
            <p:cNvSpPr txBox="1">
              <a:spLocks noChangeArrowheads="1"/>
            </p:cNvSpPr>
            <p:nvPr/>
          </p:nvSpPr>
          <p:spPr bwMode="auto">
            <a:xfrm>
              <a:off x="3519" y="1533"/>
              <a:ext cx="609" cy="211"/>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grpSp>
      <p:grpSp>
        <p:nvGrpSpPr>
          <p:cNvPr id="3" name="Group 13"/>
          <p:cNvGrpSpPr/>
          <p:nvPr/>
        </p:nvGrpSpPr>
        <p:grpSpPr bwMode="auto">
          <a:xfrm>
            <a:off x="1547813" y="3644900"/>
            <a:ext cx="6096000" cy="503238"/>
            <a:chOff x="816" y="1872"/>
            <a:chExt cx="3840" cy="317"/>
          </a:xfrm>
        </p:grpSpPr>
        <p:grpSp>
          <p:nvGrpSpPr>
            <p:cNvPr id="38943" name="Group 14"/>
            <p:cNvGrpSpPr/>
            <p:nvPr/>
          </p:nvGrpSpPr>
          <p:grpSpPr bwMode="auto">
            <a:xfrm>
              <a:off x="816" y="1872"/>
              <a:ext cx="3840" cy="317"/>
              <a:chOff x="816" y="1680"/>
              <a:chExt cx="3792" cy="317"/>
            </a:xfrm>
          </p:grpSpPr>
          <p:sp>
            <p:nvSpPr>
              <p:cNvPr id="38948" name="Rectangle 15"/>
              <p:cNvSpPr>
                <a:spLocks noChangeArrowheads="1"/>
              </p:cNvSpPr>
              <p:nvPr/>
            </p:nvSpPr>
            <p:spPr bwMode="auto">
              <a:xfrm>
                <a:off x="816" y="1680"/>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49" name="Line 16"/>
              <p:cNvSpPr>
                <a:spLocks noChangeShapeType="1"/>
              </p:cNvSpPr>
              <p:nvPr/>
            </p:nvSpPr>
            <p:spPr bwMode="auto">
              <a:xfrm>
                <a:off x="273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0" name="Line 17"/>
              <p:cNvSpPr>
                <a:spLocks noChangeShapeType="1"/>
              </p:cNvSpPr>
              <p:nvPr/>
            </p:nvSpPr>
            <p:spPr bwMode="auto">
              <a:xfrm>
                <a:off x="177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1" name="Line 18"/>
              <p:cNvSpPr>
                <a:spLocks noChangeShapeType="1"/>
              </p:cNvSpPr>
              <p:nvPr/>
            </p:nvSpPr>
            <p:spPr bwMode="auto">
              <a:xfrm>
                <a:off x="3696" y="1680"/>
                <a:ext cx="0" cy="317"/>
              </a:xfrm>
              <a:prstGeom prst="line">
                <a:avLst/>
              </a:prstGeom>
              <a:noFill/>
              <a:ln w="9525">
                <a:solidFill>
                  <a:schemeClr val="tx1"/>
                </a:solidFill>
                <a:miter lim="800000"/>
                <a:tailEnd type="none" w="lg" len="med"/>
              </a:ln>
            </p:spPr>
            <p:txBody>
              <a:bodyPr wrap="none"/>
              <a:lstStyle/>
              <a:p>
                <a:endParaRPr lang="zh-CN" altLang="en-US"/>
              </a:p>
            </p:txBody>
          </p:sp>
        </p:grpSp>
        <p:sp>
          <p:nvSpPr>
            <p:cNvPr id="38944" name="Text Box 19"/>
            <p:cNvSpPr txBox="1">
              <a:spLocks noChangeArrowheads="1"/>
            </p:cNvSpPr>
            <p:nvPr/>
          </p:nvSpPr>
          <p:spPr bwMode="auto">
            <a:xfrm>
              <a:off x="2817" y="192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45" name="Text Box 20"/>
            <p:cNvSpPr txBox="1">
              <a:spLocks noChangeArrowheads="1"/>
            </p:cNvSpPr>
            <p:nvPr/>
          </p:nvSpPr>
          <p:spPr bwMode="auto">
            <a:xfrm>
              <a:off x="3840" y="1920"/>
              <a:ext cx="609"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38946" name="Text Box 21"/>
            <p:cNvSpPr txBox="1">
              <a:spLocks noChangeArrowheads="1"/>
            </p:cNvSpPr>
            <p:nvPr/>
          </p:nvSpPr>
          <p:spPr bwMode="auto">
            <a:xfrm>
              <a:off x="1857" y="192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38947" name="Text Box 22"/>
            <p:cNvSpPr txBox="1">
              <a:spLocks noChangeArrowheads="1"/>
            </p:cNvSpPr>
            <p:nvPr/>
          </p:nvSpPr>
          <p:spPr bwMode="auto">
            <a:xfrm>
              <a:off x="884" y="193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grpSp>
      <p:sp>
        <p:nvSpPr>
          <p:cNvPr id="836631" name="Text Box 23"/>
          <p:cNvSpPr txBox="1">
            <a:spLocks noChangeArrowheads="1"/>
          </p:cNvSpPr>
          <p:nvPr/>
        </p:nvSpPr>
        <p:spPr bwMode="auto">
          <a:xfrm>
            <a:off x="4716463"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836632" name="Text Box 24"/>
          <p:cNvSpPr txBox="1">
            <a:spLocks noChangeArrowheads="1"/>
          </p:cNvSpPr>
          <p:nvPr/>
        </p:nvSpPr>
        <p:spPr bwMode="auto">
          <a:xfrm>
            <a:off x="3203575" y="3717925"/>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836633" name="Text Box 25"/>
          <p:cNvSpPr txBox="1">
            <a:spLocks noChangeArrowheads="1"/>
          </p:cNvSpPr>
          <p:nvPr/>
        </p:nvSpPr>
        <p:spPr bwMode="auto">
          <a:xfrm>
            <a:off x="6300788"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grpSp>
        <p:nvGrpSpPr>
          <p:cNvPr id="5" name="Group 26"/>
          <p:cNvGrpSpPr/>
          <p:nvPr/>
        </p:nvGrpSpPr>
        <p:grpSpPr bwMode="auto">
          <a:xfrm>
            <a:off x="1511300" y="5354638"/>
            <a:ext cx="6096000" cy="503237"/>
            <a:chOff x="816" y="2784"/>
            <a:chExt cx="3840" cy="317"/>
          </a:xfrm>
        </p:grpSpPr>
        <p:grpSp>
          <p:nvGrpSpPr>
            <p:cNvPr id="38934" name="Group 27"/>
            <p:cNvGrpSpPr/>
            <p:nvPr/>
          </p:nvGrpSpPr>
          <p:grpSpPr bwMode="auto">
            <a:xfrm>
              <a:off x="816" y="2784"/>
              <a:ext cx="3840" cy="317"/>
              <a:chOff x="816" y="1680"/>
              <a:chExt cx="3792" cy="317"/>
            </a:xfrm>
          </p:grpSpPr>
          <p:sp>
            <p:nvSpPr>
              <p:cNvPr id="38939" name="Rectangle 28"/>
              <p:cNvSpPr>
                <a:spLocks noChangeArrowheads="1"/>
              </p:cNvSpPr>
              <p:nvPr/>
            </p:nvSpPr>
            <p:spPr bwMode="auto">
              <a:xfrm>
                <a:off x="816" y="1680"/>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40" name="Line 29"/>
              <p:cNvSpPr>
                <a:spLocks noChangeShapeType="1"/>
              </p:cNvSpPr>
              <p:nvPr/>
            </p:nvSpPr>
            <p:spPr bwMode="auto">
              <a:xfrm>
                <a:off x="273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41" name="Line 30"/>
              <p:cNvSpPr>
                <a:spLocks noChangeShapeType="1"/>
              </p:cNvSpPr>
              <p:nvPr/>
            </p:nvSpPr>
            <p:spPr bwMode="auto">
              <a:xfrm>
                <a:off x="177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42" name="Line 31"/>
              <p:cNvSpPr>
                <a:spLocks noChangeShapeType="1"/>
              </p:cNvSpPr>
              <p:nvPr/>
            </p:nvSpPr>
            <p:spPr bwMode="auto">
              <a:xfrm>
                <a:off x="3696" y="1680"/>
                <a:ext cx="0" cy="317"/>
              </a:xfrm>
              <a:prstGeom prst="line">
                <a:avLst/>
              </a:prstGeom>
              <a:noFill/>
              <a:ln w="9525">
                <a:solidFill>
                  <a:schemeClr val="tx1"/>
                </a:solidFill>
                <a:miter lim="800000"/>
                <a:tailEnd type="none" w="lg" len="med"/>
              </a:ln>
            </p:spPr>
            <p:txBody>
              <a:bodyPr wrap="none"/>
              <a:lstStyle/>
              <a:p>
                <a:endParaRPr lang="zh-CN" altLang="en-US"/>
              </a:p>
            </p:txBody>
          </p:sp>
        </p:grpSp>
        <p:sp>
          <p:nvSpPr>
            <p:cNvPr id="38935" name="Text Box 32"/>
            <p:cNvSpPr txBox="1">
              <a:spLocks noChangeArrowheads="1"/>
            </p:cNvSpPr>
            <p:nvPr/>
          </p:nvSpPr>
          <p:spPr bwMode="auto">
            <a:xfrm>
              <a:off x="884"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38936" name="Text Box 33"/>
            <p:cNvSpPr txBox="1">
              <a:spLocks noChangeArrowheads="1"/>
            </p:cNvSpPr>
            <p:nvPr/>
          </p:nvSpPr>
          <p:spPr bwMode="auto">
            <a:xfrm>
              <a:off x="2835"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38937" name="Text Box 34"/>
            <p:cNvSpPr txBox="1">
              <a:spLocks noChangeArrowheads="1"/>
            </p:cNvSpPr>
            <p:nvPr/>
          </p:nvSpPr>
          <p:spPr bwMode="auto">
            <a:xfrm>
              <a:off x="1882"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38" name="Text Box 35"/>
            <p:cNvSpPr txBox="1">
              <a:spLocks noChangeArrowheads="1"/>
            </p:cNvSpPr>
            <p:nvPr/>
          </p:nvSpPr>
          <p:spPr bwMode="auto">
            <a:xfrm>
              <a:off x="3787"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grpSp>
      <p:sp>
        <p:nvSpPr>
          <p:cNvPr id="836644" name="Text Box 36"/>
          <p:cNvSpPr txBox="1">
            <a:spLocks noChangeArrowheads="1"/>
          </p:cNvSpPr>
          <p:nvPr/>
        </p:nvSpPr>
        <p:spPr bwMode="auto">
          <a:xfrm>
            <a:off x="4787900"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836645" name="Text Box 37"/>
          <p:cNvSpPr txBox="1">
            <a:spLocks noChangeArrowheads="1"/>
          </p:cNvSpPr>
          <p:nvPr/>
        </p:nvSpPr>
        <p:spPr bwMode="auto">
          <a:xfrm>
            <a:off x="1692275" y="54435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836646" name="Text Box 38"/>
          <p:cNvSpPr txBox="1">
            <a:spLocks noChangeArrowheads="1"/>
          </p:cNvSpPr>
          <p:nvPr/>
        </p:nvSpPr>
        <p:spPr bwMode="auto">
          <a:xfrm>
            <a:off x="3203575" y="54435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836647" name="AutoShape 39"/>
          <p:cNvSpPr/>
          <p:nvPr/>
        </p:nvSpPr>
        <p:spPr bwMode="auto">
          <a:xfrm rot="5400000" flipV="1">
            <a:off x="2699545" y="37171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8" name="AutoShape 40"/>
          <p:cNvSpPr/>
          <p:nvPr/>
        </p:nvSpPr>
        <p:spPr bwMode="auto">
          <a:xfrm rot="5400000" flipV="1">
            <a:off x="4283869"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9" name="AutoShape 41"/>
          <p:cNvSpPr/>
          <p:nvPr/>
        </p:nvSpPr>
        <p:spPr bwMode="auto">
          <a:xfrm rot="5400000" flipV="1">
            <a:off x="5868194"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0" name="AutoShape 42"/>
          <p:cNvSpPr/>
          <p:nvPr/>
        </p:nvSpPr>
        <p:spPr bwMode="auto">
          <a:xfrm rot="5400000" flipV="1">
            <a:off x="2770982"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1" name="AutoShape 43"/>
          <p:cNvSpPr/>
          <p:nvPr/>
        </p:nvSpPr>
        <p:spPr bwMode="auto">
          <a:xfrm rot="5400000" flipV="1">
            <a:off x="5867401" y="5516562"/>
            <a:ext cx="576262" cy="1439863"/>
          </a:xfrm>
          <a:prstGeom prst="rightBrace">
            <a:avLst>
              <a:gd name="adj1" fmla="val 44304"/>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2" name="AutoShape 44"/>
          <p:cNvSpPr/>
          <p:nvPr/>
        </p:nvSpPr>
        <p:spPr bwMode="auto">
          <a:xfrm rot="5400000" flipV="1">
            <a:off x="4355307"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3" name="AutoShape 45"/>
          <p:cNvSpPr>
            <a:spLocks noChangeArrowheads="1"/>
          </p:cNvSpPr>
          <p:nvPr/>
        </p:nvSpPr>
        <p:spPr bwMode="auto">
          <a:xfrm>
            <a:off x="8316913" y="2060575"/>
            <a:ext cx="358775" cy="360363"/>
          </a:xfrm>
          <a:prstGeom prst="cloudCallout">
            <a:avLst>
              <a:gd name="adj1" fmla="val -62833"/>
              <a:gd name="adj2" fmla="val 891852"/>
            </a:avLst>
          </a:prstGeom>
          <a:solidFill>
            <a:schemeClr val="accent1"/>
          </a:solidFill>
          <a:ln w="9525">
            <a:solidFill>
              <a:schemeClr val="tx1"/>
            </a:solidFill>
            <a:miter lim="800000"/>
          </a:ln>
        </p:spPr>
        <p:txBody>
          <a:bodyPr/>
          <a:lstStyle/>
          <a:p>
            <a:pPr algn="ctr"/>
            <a:endParaRPr kumimoji="1" lang="zh-CN" altLang="en-US" sz="2400" b="1">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836647"/>
                                        </p:tgtEl>
                                        <p:attrNameLst>
                                          <p:attrName>style.visibility</p:attrName>
                                        </p:attrNameLst>
                                      </p:cBhvr>
                                      <p:to>
                                        <p:strVal val="visible"/>
                                      </p:to>
                                    </p:set>
                                    <p:anim calcmode="lin" valueType="num">
                                      <p:cBhvr>
                                        <p:cTn id="17" dur="500" fill="hold"/>
                                        <p:tgtEl>
                                          <p:spTgt spid="836647"/>
                                        </p:tgtEl>
                                        <p:attrNameLst>
                                          <p:attrName>ppt_w</p:attrName>
                                        </p:attrNameLst>
                                      </p:cBhvr>
                                      <p:tavLst>
                                        <p:tav tm="0">
                                          <p:val>
                                            <p:fltVal val="0"/>
                                          </p:val>
                                        </p:tav>
                                        <p:tav tm="100000">
                                          <p:val>
                                            <p:strVal val="#ppt_w"/>
                                          </p:val>
                                        </p:tav>
                                      </p:tavLst>
                                    </p:anim>
                                    <p:anim calcmode="lin" valueType="num">
                                      <p:cBhvr>
                                        <p:cTn id="18" dur="500" fill="hold"/>
                                        <p:tgtEl>
                                          <p:spTgt spid="83664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36648"/>
                                        </p:tgtEl>
                                        <p:attrNameLst>
                                          <p:attrName>style.visibility</p:attrName>
                                        </p:attrNameLst>
                                      </p:cBhvr>
                                      <p:to>
                                        <p:strVal val="visible"/>
                                      </p:to>
                                    </p:set>
                                    <p:anim calcmode="lin" valueType="num">
                                      <p:cBhvr>
                                        <p:cTn id="23" dur="500" fill="hold"/>
                                        <p:tgtEl>
                                          <p:spTgt spid="836648"/>
                                        </p:tgtEl>
                                        <p:attrNameLst>
                                          <p:attrName>ppt_w</p:attrName>
                                        </p:attrNameLst>
                                      </p:cBhvr>
                                      <p:tavLst>
                                        <p:tav tm="0">
                                          <p:val>
                                            <p:fltVal val="0"/>
                                          </p:val>
                                        </p:tav>
                                        <p:tav tm="100000">
                                          <p:val>
                                            <p:strVal val="#ppt_w"/>
                                          </p:val>
                                        </p:tav>
                                      </p:tavLst>
                                    </p:anim>
                                    <p:anim calcmode="lin" valueType="num">
                                      <p:cBhvr>
                                        <p:cTn id="24" dur="500" fill="hold"/>
                                        <p:tgtEl>
                                          <p:spTgt spid="83664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36632"/>
                                        </p:tgtEl>
                                        <p:attrNameLst>
                                          <p:attrName>style.visibility</p:attrName>
                                        </p:attrNameLst>
                                      </p:cBhvr>
                                      <p:to>
                                        <p:strVal val="visible"/>
                                      </p:to>
                                    </p:set>
                                    <p:anim calcmode="lin" valueType="num">
                                      <p:cBhvr>
                                        <p:cTn id="29" dur="500" fill="hold"/>
                                        <p:tgtEl>
                                          <p:spTgt spid="836632"/>
                                        </p:tgtEl>
                                        <p:attrNameLst>
                                          <p:attrName>ppt_w</p:attrName>
                                        </p:attrNameLst>
                                      </p:cBhvr>
                                      <p:tavLst>
                                        <p:tav tm="0">
                                          <p:val>
                                            <p:fltVal val="0"/>
                                          </p:val>
                                        </p:tav>
                                        <p:tav tm="100000">
                                          <p:val>
                                            <p:strVal val="#ppt_w"/>
                                          </p:val>
                                        </p:tav>
                                      </p:tavLst>
                                    </p:anim>
                                    <p:anim calcmode="lin" valueType="num">
                                      <p:cBhvr>
                                        <p:cTn id="30" dur="500" fill="hold"/>
                                        <p:tgtEl>
                                          <p:spTgt spid="83663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36631"/>
                                        </p:tgtEl>
                                        <p:attrNameLst>
                                          <p:attrName>style.visibility</p:attrName>
                                        </p:attrNameLst>
                                      </p:cBhvr>
                                      <p:to>
                                        <p:strVal val="visible"/>
                                      </p:to>
                                    </p:set>
                                    <p:anim calcmode="lin" valueType="num">
                                      <p:cBhvr>
                                        <p:cTn id="35" dur="500" fill="hold"/>
                                        <p:tgtEl>
                                          <p:spTgt spid="836631"/>
                                        </p:tgtEl>
                                        <p:attrNameLst>
                                          <p:attrName>ppt_w</p:attrName>
                                        </p:attrNameLst>
                                      </p:cBhvr>
                                      <p:tavLst>
                                        <p:tav tm="0">
                                          <p:val>
                                            <p:fltVal val="0"/>
                                          </p:val>
                                        </p:tav>
                                        <p:tav tm="100000">
                                          <p:val>
                                            <p:strVal val="#ppt_w"/>
                                          </p:val>
                                        </p:tav>
                                      </p:tavLst>
                                    </p:anim>
                                    <p:anim calcmode="lin" valueType="num">
                                      <p:cBhvr>
                                        <p:cTn id="36" dur="500" fill="hold"/>
                                        <p:tgtEl>
                                          <p:spTgt spid="83663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836649"/>
                                        </p:tgtEl>
                                        <p:attrNameLst>
                                          <p:attrName>style.visibility</p:attrName>
                                        </p:attrNameLst>
                                      </p:cBhvr>
                                      <p:to>
                                        <p:strVal val="visible"/>
                                      </p:to>
                                    </p:set>
                                    <p:anim calcmode="lin" valueType="num">
                                      <p:cBhvr>
                                        <p:cTn id="41" dur="500" fill="hold"/>
                                        <p:tgtEl>
                                          <p:spTgt spid="836649"/>
                                        </p:tgtEl>
                                        <p:attrNameLst>
                                          <p:attrName>ppt_w</p:attrName>
                                        </p:attrNameLst>
                                      </p:cBhvr>
                                      <p:tavLst>
                                        <p:tav tm="0">
                                          <p:val>
                                            <p:fltVal val="0"/>
                                          </p:val>
                                        </p:tav>
                                        <p:tav tm="100000">
                                          <p:val>
                                            <p:strVal val="#ppt_w"/>
                                          </p:val>
                                        </p:tav>
                                      </p:tavLst>
                                    </p:anim>
                                    <p:anim calcmode="lin" valueType="num">
                                      <p:cBhvr>
                                        <p:cTn id="42" dur="500" fill="hold"/>
                                        <p:tgtEl>
                                          <p:spTgt spid="8366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836644"/>
                                        </p:tgtEl>
                                        <p:attrNameLst>
                                          <p:attrName>style.visibility</p:attrName>
                                        </p:attrNameLst>
                                      </p:cBhvr>
                                      <p:to>
                                        <p:strVal val="visible"/>
                                      </p:to>
                                    </p:set>
                                    <p:anim calcmode="lin" valueType="num">
                                      <p:cBhvr>
                                        <p:cTn id="47" dur="500" fill="hold"/>
                                        <p:tgtEl>
                                          <p:spTgt spid="836644"/>
                                        </p:tgtEl>
                                        <p:attrNameLst>
                                          <p:attrName>ppt_w</p:attrName>
                                        </p:attrNameLst>
                                      </p:cBhvr>
                                      <p:tavLst>
                                        <p:tav tm="0">
                                          <p:val>
                                            <p:fltVal val="0"/>
                                          </p:val>
                                        </p:tav>
                                        <p:tav tm="100000">
                                          <p:val>
                                            <p:strVal val="#ppt_w"/>
                                          </p:val>
                                        </p:tav>
                                      </p:tavLst>
                                    </p:anim>
                                    <p:anim calcmode="lin" valueType="num">
                                      <p:cBhvr>
                                        <p:cTn id="48" dur="500" fill="hold"/>
                                        <p:tgtEl>
                                          <p:spTgt spid="836644"/>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836633"/>
                                        </p:tgtEl>
                                        <p:attrNameLst>
                                          <p:attrName>style.visibility</p:attrName>
                                        </p:attrNameLst>
                                      </p:cBhvr>
                                      <p:to>
                                        <p:strVal val="visible"/>
                                      </p:to>
                                    </p:set>
                                    <p:anim calcmode="lin" valueType="num">
                                      <p:cBhvr>
                                        <p:cTn id="53" dur="500" fill="hold"/>
                                        <p:tgtEl>
                                          <p:spTgt spid="836633"/>
                                        </p:tgtEl>
                                        <p:attrNameLst>
                                          <p:attrName>ppt_w</p:attrName>
                                        </p:attrNameLst>
                                      </p:cBhvr>
                                      <p:tavLst>
                                        <p:tav tm="0">
                                          <p:val>
                                            <p:fltVal val="0"/>
                                          </p:val>
                                        </p:tav>
                                        <p:tav tm="100000">
                                          <p:val>
                                            <p:strVal val="#ppt_w"/>
                                          </p:val>
                                        </p:tav>
                                      </p:tavLst>
                                    </p:anim>
                                    <p:anim calcmode="lin" valueType="num">
                                      <p:cBhvr>
                                        <p:cTn id="54" dur="500" fill="hold"/>
                                        <p:tgtEl>
                                          <p:spTgt spid="836633"/>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grpId="0" nodeType="clickEffect">
                                  <p:stCondLst>
                                    <p:cond delay="0"/>
                                  </p:stCondLst>
                                  <p:childTnLst>
                                    <p:set>
                                      <p:cBhvr>
                                        <p:cTn id="62" dur="1" fill="hold">
                                          <p:stCondLst>
                                            <p:cond delay="0"/>
                                          </p:stCondLst>
                                        </p:cTn>
                                        <p:tgtEl>
                                          <p:spTgt spid="836650"/>
                                        </p:tgtEl>
                                        <p:attrNameLst>
                                          <p:attrName>style.visibility</p:attrName>
                                        </p:attrNameLst>
                                      </p:cBhvr>
                                      <p:to>
                                        <p:strVal val="visible"/>
                                      </p:to>
                                    </p:set>
                                    <p:anim calcmode="lin" valueType="num">
                                      <p:cBhvr>
                                        <p:cTn id="63" dur="500" fill="hold"/>
                                        <p:tgtEl>
                                          <p:spTgt spid="836650"/>
                                        </p:tgtEl>
                                        <p:attrNameLst>
                                          <p:attrName>ppt_w</p:attrName>
                                        </p:attrNameLst>
                                      </p:cBhvr>
                                      <p:tavLst>
                                        <p:tav tm="0">
                                          <p:val>
                                            <p:fltVal val="0"/>
                                          </p:val>
                                        </p:tav>
                                        <p:tav tm="100000">
                                          <p:val>
                                            <p:strVal val="#ppt_w"/>
                                          </p:val>
                                        </p:tav>
                                      </p:tavLst>
                                    </p:anim>
                                    <p:anim calcmode="lin" valueType="num">
                                      <p:cBhvr>
                                        <p:cTn id="64" dur="500" fill="hold"/>
                                        <p:tgtEl>
                                          <p:spTgt spid="8366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0"/>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836645"/>
                                        </p:tgtEl>
                                        <p:attrNameLst>
                                          <p:attrName>style.visibility</p:attrName>
                                        </p:attrNameLst>
                                      </p:cBhvr>
                                      <p:to>
                                        <p:strVal val="visible"/>
                                      </p:to>
                                    </p:set>
                                    <p:anim calcmode="lin" valueType="num">
                                      <p:cBhvr>
                                        <p:cTn id="69" dur="500" fill="hold"/>
                                        <p:tgtEl>
                                          <p:spTgt spid="836645"/>
                                        </p:tgtEl>
                                        <p:attrNameLst>
                                          <p:attrName>ppt_w</p:attrName>
                                        </p:attrNameLst>
                                      </p:cBhvr>
                                      <p:tavLst>
                                        <p:tav tm="0">
                                          <p:val>
                                            <p:fltVal val="0"/>
                                          </p:val>
                                        </p:tav>
                                        <p:tav tm="100000">
                                          <p:val>
                                            <p:strVal val="#ppt_w"/>
                                          </p:val>
                                        </p:tav>
                                      </p:tavLst>
                                    </p:anim>
                                    <p:anim calcmode="lin" valueType="num">
                                      <p:cBhvr>
                                        <p:cTn id="70" dur="500" fill="hold"/>
                                        <p:tgtEl>
                                          <p:spTgt spid="836645"/>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836646"/>
                                        </p:tgtEl>
                                        <p:attrNameLst>
                                          <p:attrName>style.visibility</p:attrName>
                                        </p:attrNameLst>
                                      </p:cBhvr>
                                      <p:to>
                                        <p:strVal val="visible"/>
                                      </p:to>
                                    </p:set>
                                    <p:anim calcmode="lin" valueType="num">
                                      <p:cBhvr>
                                        <p:cTn id="75" dur="500" fill="hold"/>
                                        <p:tgtEl>
                                          <p:spTgt spid="836646"/>
                                        </p:tgtEl>
                                        <p:attrNameLst>
                                          <p:attrName>ppt_w</p:attrName>
                                        </p:attrNameLst>
                                      </p:cBhvr>
                                      <p:tavLst>
                                        <p:tav tm="0">
                                          <p:val>
                                            <p:fltVal val="0"/>
                                          </p:val>
                                        </p:tav>
                                        <p:tav tm="100000">
                                          <p:val>
                                            <p:strVal val="#ppt_w"/>
                                          </p:val>
                                        </p:tav>
                                      </p:tavLst>
                                    </p:anim>
                                    <p:anim calcmode="lin" valueType="num">
                                      <p:cBhvr>
                                        <p:cTn id="76" dur="500" fill="hold"/>
                                        <p:tgtEl>
                                          <p:spTgt spid="83664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836652"/>
                                        </p:tgtEl>
                                        <p:attrNameLst>
                                          <p:attrName>style.visibility</p:attrName>
                                        </p:attrNameLst>
                                      </p:cBhvr>
                                      <p:to>
                                        <p:strVal val="visible"/>
                                      </p:to>
                                    </p:set>
                                    <p:anim calcmode="lin" valueType="num">
                                      <p:cBhvr>
                                        <p:cTn id="81" dur="500" fill="hold"/>
                                        <p:tgtEl>
                                          <p:spTgt spid="836652"/>
                                        </p:tgtEl>
                                        <p:attrNameLst>
                                          <p:attrName>ppt_w</p:attrName>
                                        </p:attrNameLst>
                                      </p:cBhvr>
                                      <p:tavLst>
                                        <p:tav tm="0">
                                          <p:val>
                                            <p:fltVal val="0"/>
                                          </p:val>
                                        </p:tav>
                                        <p:tav tm="100000">
                                          <p:val>
                                            <p:strVal val="#ppt_w"/>
                                          </p:val>
                                        </p:tav>
                                      </p:tavLst>
                                    </p:anim>
                                    <p:anim calcmode="lin" valueType="num">
                                      <p:cBhvr>
                                        <p:cTn id="82" dur="500" fill="hold"/>
                                        <p:tgtEl>
                                          <p:spTgt spid="8366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836651"/>
                                        </p:tgtEl>
                                        <p:attrNameLst>
                                          <p:attrName>style.visibility</p:attrName>
                                        </p:attrNameLst>
                                      </p:cBhvr>
                                      <p:to>
                                        <p:strVal val="visible"/>
                                      </p:to>
                                    </p:set>
                                    <p:anim calcmode="lin" valueType="num">
                                      <p:cBhvr>
                                        <p:cTn id="87" dur="500" fill="hold"/>
                                        <p:tgtEl>
                                          <p:spTgt spid="836651"/>
                                        </p:tgtEl>
                                        <p:attrNameLst>
                                          <p:attrName>ppt_w</p:attrName>
                                        </p:attrNameLst>
                                      </p:cBhvr>
                                      <p:tavLst>
                                        <p:tav tm="0">
                                          <p:val>
                                            <p:fltVal val="0"/>
                                          </p:val>
                                        </p:tav>
                                        <p:tav tm="100000">
                                          <p:val>
                                            <p:strVal val="#ppt_w"/>
                                          </p:val>
                                        </p:tav>
                                      </p:tavLst>
                                    </p:anim>
                                    <p:anim calcmode="lin" valueType="num">
                                      <p:cBhvr>
                                        <p:cTn id="88" dur="500" fill="hold"/>
                                        <p:tgtEl>
                                          <p:spTgt spid="836651"/>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56" presetClass="entr" presetSubtype="0" fill="hold" grpId="0" nodeType="clickEffect">
                                  <p:stCondLst>
                                    <p:cond delay="0"/>
                                  </p:stCondLst>
                                  <p:iterate type="lt">
                                    <p:tmPct val="10000"/>
                                  </p:iterate>
                                  <p:childTnLst>
                                    <p:set>
                                      <p:cBhvr>
                                        <p:cTn id="92" dur="1" fill="hold">
                                          <p:stCondLst>
                                            <p:cond delay="0"/>
                                          </p:stCondLst>
                                        </p:cTn>
                                        <p:tgtEl>
                                          <p:spTgt spid="836653"/>
                                        </p:tgtEl>
                                        <p:attrNameLst>
                                          <p:attrName>style.visibility</p:attrName>
                                        </p:attrNameLst>
                                      </p:cBhvr>
                                      <p:to>
                                        <p:strVal val="visible"/>
                                      </p:to>
                                    </p:set>
                                    <p:anim by="(-#ppt_w*2)" calcmode="lin" valueType="num">
                                      <p:cBhvr rctx="PPT">
                                        <p:cTn id="93" dur="500" autoRev="1" fill="hold">
                                          <p:stCondLst>
                                            <p:cond delay="0"/>
                                          </p:stCondLst>
                                        </p:cTn>
                                        <p:tgtEl>
                                          <p:spTgt spid="836653"/>
                                        </p:tgtEl>
                                        <p:attrNameLst>
                                          <p:attrName>ppt_w</p:attrName>
                                        </p:attrNameLst>
                                      </p:cBhvr>
                                    </p:anim>
                                    <p:anim by="(#ppt_w*0.50)" calcmode="lin" valueType="num">
                                      <p:cBhvr>
                                        <p:cTn id="94" dur="500" decel="50000" autoRev="1" fill="hold">
                                          <p:stCondLst>
                                            <p:cond delay="0"/>
                                          </p:stCondLst>
                                        </p:cTn>
                                        <p:tgtEl>
                                          <p:spTgt spid="836653"/>
                                        </p:tgtEl>
                                        <p:attrNameLst>
                                          <p:attrName>ppt_x</p:attrName>
                                        </p:attrNameLst>
                                      </p:cBhvr>
                                    </p:anim>
                                    <p:anim from="(-#ppt_h/2)" to="(#ppt_y)" calcmode="lin" valueType="num">
                                      <p:cBhvr>
                                        <p:cTn id="95" dur="1000" fill="hold">
                                          <p:stCondLst>
                                            <p:cond delay="0"/>
                                          </p:stCondLst>
                                        </p:cTn>
                                        <p:tgtEl>
                                          <p:spTgt spid="836653"/>
                                        </p:tgtEl>
                                        <p:attrNameLst>
                                          <p:attrName>ppt_y</p:attrName>
                                        </p:attrNameLst>
                                      </p:cBhvr>
                                    </p:anim>
                                    <p:animRot by="21600000">
                                      <p:cBhvr>
                                        <p:cTn id="96" dur="1000" fill="hold">
                                          <p:stCondLst>
                                            <p:cond delay="0"/>
                                          </p:stCondLst>
                                        </p:cTn>
                                        <p:tgtEl>
                                          <p:spTgt spid="8366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31" grpId="0" animBg="1" autoUpdateAnimBg="0"/>
      <p:bldP spid="836632" grpId="0" animBg="1" autoUpdateAnimBg="0"/>
      <p:bldP spid="836633" grpId="0" animBg="1" autoUpdateAnimBg="0"/>
      <p:bldP spid="836644" grpId="0" animBg="1" autoUpdateAnimBg="0"/>
      <p:bldP spid="836645" grpId="0" animBg="1" autoUpdateAnimBg="0"/>
      <p:bldP spid="836646" grpId="0" animBg="1" autoUpdateAnimBg="0"/>
      <p:bldP spid="836647" grpId="0" animBg="1"/>
      <p:bldP spid="836648" grpId="0" animBg="1"/>
      <p:bldP spid="836649" grpId="0" animBg="1"/>
      <p:bldP spid="836650" grpId="0" animBg="1"/>
      <p:bldP spid="836651" grpId="0" animBg="1"/>
      <p:bldP spid="836652" grpId="0" animBg="1"/>
      <p:bldP spid="8366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4"/>
          <p:cNvSpPr>
            <a:spLocks noGrp="1"/>
          </p:cNvSpPr>
          <p:nvPr>
            <p:ph type="dt" sz="quarter" idx="10"/>
          </p:nvPr>
        </p:nvSpPr>
        <p:spPr>
          <a:noFill/>
        </p:spPr>
        <p:txBody>
          <a:bodyPr/>
          <a:lstStyle/>
          <a:p>
            <a:fld id="{B0580F45-64EB-4ECA-8D53-D0D17628536A}" type="datetime7">
              <a:rPr lang="zh-CN" altLang="en-US"/>
            </a:fld>
            <a:endParaRPr lang="en-US" altLang="zh-CN"/>
          </a:p>
        </p:txBody>
      </p:sp>
      <p:sp>
        <p:nvSpPr>
          <p:cNvPr id="39939" name="灯片编号占位符 6"/>
          <p:cNvSpPr>
            <a:spLocks noGrp="1"/>
          </p:cNvSpPr>
          <p:nvPr>
            <p:ph type="sldNum" sz="quarter" idx="12"/>
          </p:nvPr>
        </p:nvSpPr>
        <p:spPr>
          <a:noFill/>
        </p:spPr>
        <p:txBody>
          <a:bodyPr/>
          <a:lstStyle/>
          <a:p>
            <a:fld id="{9FDE46F9-E8BE-496A-84DE-30D302419E16}" type="slidenum">
              <a:rPr lang="zh-CN" altLang="en-US"/>
            </a:fld>
            <a:endParaRPr lang="en-US" altLang="zh-CN"/>
          </a:p>
        </p:txBody>
      </p:sp>
      <p:sp>
        <p:nvSpPr>
          <p:cNvPr id="3994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33187" name="Rectangle 3"/>
          <p:cNvSpPr>
            <a:spLocks noGrp="1" noChangeArrowheads="1"/>
          </p:cNvSpPr>
          <p:nvPr>
            <p:ph type="body" sz="half" idx="1"/>
          </p:nvPr>
        </p:nvSpPr>
        <p:spPr>
          <a:xfrm>
            <a:off x="595313" y="1671638"/>
            <a:ext cx="3365500" cy="4416425"/>
          </a:xfrm>
        </p:spPr>
        <p:txBody>
          <a:bodyPr/>
          <a:lstStyle/>
          <a:p>
            <a:pPr eaLnBrk="1" hangingPunct="1"/>
            <a:r>
              <a:rPr lang="zh-CN" altLang="en-US" sz="2400">
                <a:ea typeface="宋体" panose="02010600030101010101" pitchFamily="2" charset="-122"/>
              </a:rPr>
              <a:t>例</a:t>
            </a:r>
            <a:r>
              <a:rPr lang="en-US" altLang="zh-CN" sz="2400">
                <a:ea typeface="宋体" panose="02010600030101010101" pitchFamily="2" charset="-122"/>
              </a:rPr>
              <a:t>2-12[</a:t>
            </a:r>
            <a:r>
              <a:rPr lang="zh-CN" altLang="en-US" sz="2400">
                <a:ea typeface="宋体" panose="02010600030101010101" pitchFamily="2" charset="-122"/>
              </a:rPr>
              <a:t>冒泡排序</a:t>
            </a:r>
            <a:r>
              <a:rPr lang="en-US" altLang="zh-CN" sz="2400">
                <a:ea typeface="宋体" panose="02010600030101010101" pitchFamily="2" charset="-122"/>
              </a:rPr>
              <a:t>]</a:t>
            </a:r>
            <a:endParaRPr lang="en-US" altLang="zh-CN" sz="2400">
              <a:ea typeface="宋体" panose="02010600030101010101" pitchFamily="2" charset="-122"/>
            </a:endParaRPr>
          </a:p>
          <a:p>
            <a:pPr eaLnBrk="1" hangingPunct="1"/>
            <a:r>
              <a:rPr lang="zh-CN" altLang="en-US" sz="2400">
                <a:ea typeface="宋体" panose="02010600030101010101" pitchFamily="2" charset="-122"/>
              </a:rPr>
              <a:t>每趟排序把最大的元素移到右部。</a:t>
            </a:r>
            <a:endParaRPr lang="zh-CN" altLang="en-US" sz="2400">
              <a:ea typeface="宋体" panose="02010600030101010101" pitchFamily="2" charset="-122"/>
            </a:endParaRPr>
          </a:p>
          <a:p>
            <a:pPr eaLnBrk="1" hangingPunct="1"/>
            <a:r>
              <a:rPr lang="zh-CN" altLang="en-US" sz="2400">
                <a:ea typeface="宋体" panose="02010600030101010101" pitchFamily="2" charset="-122"/>
              </a:rPr>
              <a:t>在冒泡过程中，对相临的元素进行比较，如果左边的元素大，左右交换。</a:t>
            </a:r>
            <a:r>
              <a:rPr lang="zh-CN" altLang="en-US" sz="2400">
                <a:solidFill>
                  <a:srgbClr val="CC0000"/>
                </a:solidFill>
                <a:ea typeface="宋体" panose="02010600030101010101" pitchFamily="2" charset="-122"/>
              </a:rPr>
              <a:t>在一趟冒泡排序中最大的元素一定在最右边。</a:t>
            </a:r>
            <a:endParaRPr lang="zh-CN" altLang="en-US" sz="2400">
              <a:solidFill>
                <a:srgbClr val="CC0000"/>
              </a:solidFill>
              <a:ea typeface="宋体" panose="02010600030101010101" pitchFamily="2" charset="-122"/>
            </a:endParaRPr>
          </a:p>
          <a:p>
            <a:pPr eaLnBrk="1" hangingPunct="1"/>
            <a:r>
              <a:rPr lang="zh-CN" altLang="en-US" sz="2400">
                <a:latin typeface="Comic Sans MS" panose="030F0902030302020204" pitchFamily="66" charset="0"/>
                <a:ea typeface="宋体" panose="02010600030101010101" pitchFamily="2" charset="-122"/>
              </a:rPr>
              <a:t>元素比较次数为</a:t>
            </a:r>
            <a:endParaRPr lang="zh-CN" altLang="en-US" sz="24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(n-1)n/2</a:t>
            </a:r>
            <a:r>
              <a:rPr lang="zh-CN" altLang="en-US" sz="2400">
                <a:latin typeface="Comic Sans MS" panose="030F0902030302020204" pitchFamily="66" charset="0"/>
                <a:ea typeface="宋体" panose="02010600030101010101" pitchFamily="2" charset="-122"/>
              </a:rPr>
              <a:t>，与选择排序相同</a:t>
            </a:r>
            <a:endParaRPr lang="zh-CN" altLang="en-US" sz="2400">
              <a:latin typeface="Comic Sans MS" panose="030F0902030302020204" pitchFamily="66" charset="0"/>
              <a:ea typeface="宋体" panose="02010600030101010101" pitchFamily="2" charset="-122"/>
            </a:endParaRPr>
          </a:p>
        </p:txBody>
      </p:sp>
      <p:sp>
        <p:nvSpPr>
          <p:cNvPr id="733188" name="Rectangle 4"/>
          <p:cNvSpPr>
            <a:spLocks noChangeArrowheads="1"/>
          </p:cNvSpPr>
          <p:nvPr/>
        </p:nvSpPr>
        <p:spPr bwMode="auto">
          <a:xfrm>
            <a:off x="4462463" y="0"/>
            <a:ext cx="4681537" cy="3600450"/>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Bubble(T a[], int n)</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把数组</a:t>
            </a:r>
            <a:r>
              <a:rPr lang="en-US" altLang="zh-CN" sz="2000">
                <a:latin typeface="Comic Sans MS" panose="030F0902030302020204" pitchFamily="66" charset="0"/>
              </a:rPr>
              <a:t>a[0 :n-1]</a:t>
            </a:r>
            <a:r>
              <a:rPr lang="zh-CN" altLang="en-US" sz="2000">
                <a:latin typeface="Comic Sans MS" panose="030F0902030302020204" pitchFamily="66" charset="0"/>
              </a:rPr>
              <a:t>中最大的元素通过冒泡移动到右边（一次冒泡）</a:t>
            </a:r>
            <a:endParaRPr lang="zh-CN" altLang="en-US"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i=0; i &lt; n-1;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if (a[i]&gt;a[i+1])</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Swap(a[i],a[i+1]);</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2-8</a:t>
            </a:r>
            <a:r>
              <a:rPr lang="zh-CN" altLang="en-US" sz="2000">
                <a:latin typeface="Comic Sans MS" panose="030F0902030302020204" pitchFamily="66" charset="0"/>
              </a:rPr>
              <a:t>；</a:t>
            </a:r>
            <a:endParaRPr lang="zh-CN" altLang="en-US" sz="2000">
              <a:latin typeface="Comic Sans MS" panose="030F0902030302020204" pitchFamily="66" charset="0"/>
            </a:endParaRPr>
          </a:p>
        </p:txBody>
      </p:sp>
      <p:sp>
        <p:nvSpPr>
          <p:cNvPr id="733189" name="Rectangle 5"/>
          <p:cNvSpPr>
            <a:spLocks noChangeArrowheads="1"/>
          </p:cNvSpPr>
          <p:nvPr/>
        </p:nvSpPr>
        <p:spPr bwMode="auto">
          <a:xfrm>
            <a:off x="4462463" y="3663950"/>
            <a:ext cx="4681537" cy="3194050"/>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BubbleSort(T a[], int n)</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把数组</a:t>
            </a:r>
            <a:r>
              <a:rPr lang="en-US" altLang="zh-CN" sz="2000">
                <a:latin typeface="Comic Sans MS" panose="030F0902030302020204" pitchFamily="66" charset="0"/>
              </a:rPr>
              <a:t>a[0 :n-1]</a:t>
            </a:r>
            <a:r>
              <a:rPr lang="zh-CN" altLang="en-US" sz="2000">
                <a:latin typeface="Comic Sans MS" panose="030F0902030302020204" pitchFamily="66" charset="0"/>
              </a:rPr>
              <a:t>中的</a:t>
            </a:r>
            <a:r>
              <a:rPr lang="en-US" altLang="zh-CN" sz="2000">
                <a:latin typeface="Comic Sans MS" panose="030F0902030302020204" pitchFamily="66" charset="0"/>
              </a:rPr>
              <a:t>n</a:t>
            </a:r>
            <a:r>
              <a:rPr lang="zh-CN" altLang="en-US" sz="2000">
                <a:latin typeface="Comic Sans MS" panose="030F0902030302020204" pitchFamily="66" charset="0"/>
              </a:rPr>
              <a:t>个元素进行冒泡排序</a:t>
            </a:r>
            <a:endParaRPr lang="zh-CN" altLang="en-US"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i=n; i &gt; 1;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Bubble( a,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2-9</a:t>
            </a:r>
            <a:r>
              <a:rPr lang="zh-CN" altLang="en-US" sz="2000">
                <a:latin typeface="Comic Sans MS" panose="030F0902030302020204" pitchFamily="66" charset="0"/>
              </a:rPr>
              <a:t>；</a:t>
            </a:r>
            <a:endParaRPr lang="zh-CN" altLang="en-US"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anim calcmode="lin" valueType="num">
                                      <p:cBhvr additive="base">
                                        <p:cTn id="7" dur="500" fill="hold"/>
                                        <p:tgtEl>
                                          <p:spTgt spid="733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3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3187">
                                            <p:txEl>
                                              <p:pRg st="1" end="1"/>
                                            </p:txEl>
                                          </p:spTgt>
                                        </p:tgtEl>
                                        <p:attrNameLst>
                                          <p:attrName>style.visibility</p:attrName>
                                        </p:attrNameLst>
                                      </p:cBhvr>
                                      <p:to>
                                        <p:strVal val="visible"/>
                                      </p:to>
                                    </p:set>
                                    <p:anim calcmode="lin" valueType="num">
                                      <p:cBhvr additive="base">
                                        <p:cTn id="13" dur="500" fill="hold"/>
                                        <p:tgtEl>
                                          <p:spTgt spid="733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3187">
                                            <p:txEl>
                                              <p:pRg st="2" end="2"/>
                                            </p:txEl>
                                          </p:spTgt>
                                        </p:tgtEl>
                                        <p:attrNameLst>
                                          <p:attrName>style.visibility</p:attrName>
                                        </p:attrNameLst>
                                      </p:cBhvr>
                                      <p:to>
                                        <p:strVal val="visible"/>
                                      </p:to>
                                    </p:set>
                                    <p:anim calcmode="lin" valueType="num">
                                      <p:cBhvr additive="base">
                                        <p:cTn id="19" dur="500" fill="hold"/>
                                        <p:tgtEl>
                                          <p:spTgt spid="7331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3188">
                                            <p:bg/>
                                          </p:spTgt>
                                        </p:tgtEl>
                                        <p:attrNameLst>
                                          <p:attrName>style.visibility</p:attrName>
                                        </p:attrNameLst>
                                      </p:cBhvr>
                                      <p:to>
                                        <p:strVal val="visible"/>
                                      </p:to>
                                    </p:set>
                                    <p:anim calcmode="lin" valueType="num">
                                      <p:cBhvr additive="base">
                                        <p:cTn id="25" dur="500" fill="hold"/>
                                        <p:tgtEl>
                                          <p:spTgt spid="733188">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33188">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33188">
                                            <p:txEl>
                                              <p:pRg st="0" end="0"/>
                                            </p:txEl>
                                          </p:spTgt>
                                        </p:tgtEl>
                                        <p:attrNameLst>
                                          <p:attrName>style.visibility</p:attrName>
                                        </p:attrNameLst>
                                      </p:cBhvr>
                                      <p:to>
                                        <p:strVal val="visible"/>
                                      </p:to>
                                    </p:set>
                                    <p:anim calcmode="lin" valueType="num">
                                      <p:cBhvr additive="base">
                                        <p:cTn id="29" dur="500" fill="hold"/>
                                        <p:tgtEl>
                                          <p:spTgt spid="73318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3318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33188">
                                            <p:txEl>
                                              <p:pRg st="1" end="1"/>
                                            </p:txEl>
                                          </p:spTgt>
                                        </p:tgtEl>
                                        <p:attrNameLst>
                                          <p:attrName>style.visibility</p:attrName>
                                        </p:attrNameLst>
                                      </p:cBhvr>
                                      <p:to>
                                        <p:strVal val="visible"/>
                                      </p:to>
                                    </p:set>
                                    <p:anim calcmode="lin" valueType="num">
                                      <p:cBhvr additive="base">
                                        <p:cTn id="33" dur="500" fill="hold"/>
                                        <p:tgtEl>
                                          <p:spTgt spid="73318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33188">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33188">
                                            <p:txEl>
                                              <p:pRg st="2" end="2"/>
                                            </p:txEl>
                                          </p:spTgt>
                                        </p:tgtEl>
                                        <p:attrNameLst>
                                          <p:attrName>style.visibility</p:attrName>
                                        </p:attrNameLst>
                                      </p:cBhvr>
                                      <p:to>
                                        <p:strVal val="visible"/>
                                      </p:to>
                                    </p:set>
                                    <p:anim calcmode="lin" valueType="num">
                                      <p:cBhvr additive="base">
                                        <p:cTn id="37" dur="500" fill="hold"/>
                                        <p:tgtEl>
                                          <p:spTgt spid="73318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33188">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33188">
                                            <p:txEl>
                                              <p:pRg st="3" end="3"/>
                                            </p:txEl>
                                          </p:spTgt>
                                        </p:tgtEl>
                                        <p:attrNameLst>
                                          <p:attrName>style.visibility</p:attrName>
                                        </p:attrNameLst>
                                      </p:cBhvr>
                                      <p:to>
                                        <p:strVal val="visible"/>
                                      </p:to>
                                    </p:set>
                                    <p:anim calcmode="lin" valueType="num">
                                      <p:cBhvr additive="base">
                                        <p:cTn id="41" dur="500" fill="hold"/>
                                        <p:tgtEl>
                                          <p:spTgt spid="733188">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33188">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33188">
                                            <p:txEl>
                                              <p:pRg st="4" end="4"/>
                                            </p:txEl>
                                          </p:spTgt>
                                        </p:tgtEl>
                                        <p:attrNameLst>
                                          <p:attrName>style.visibility</p:attrName>
                                        </p:attrNameLst>
                                      </p:cBhvr>
                                      <p:to>
                                        <p:strVal val="visible"/>
                                      </p:to>
                                    </p:set>
                                    <p:anim calcmode="lin" valueType="num">
                                      <p:cBhvr additive="base">
                                        <p:cTn id="45" dur="500" fill="hold"/>
                                        <p:tgtEl>
                                          <p:spTgt spid="733188">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33188">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33188">
                                            <p:txEl>
                                              <p:pRg st="5" end="5"/>
                                            </p:txEl>
                                          </p:spTgt>
                                        </p:tgtEl>
                                        <p:attrNameLst>
                                          <p:attrName>style.visibility</p:attrName>
                                        </p:attrNameLst>
                                      </p:cBhvr>
                                      <p:to>
                                        <p:strVal val="visible"/>
                                      </p:to>
                                    </p:set>
                                    <p:anim calcmode="lin" valueType="num">
                                      <p:cBhvr additive="base">
                                        <p:cTn id="49" dur="500" fill="hold"/>
                                        <p:tgtEl>
                                          <p:spTgt spid="733188">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33188">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33188">
                                            <p:txEl>
                                              <p:pRg st="6" end="6"/>
                                            </p:txEl>
                                          </p:spTgt>
                                        </p:tgtEl>
                                        <p:attrNameLst>
                                          <p:attrName>style.visibility</p:attrName>
                                        </p:attrNameLst>
                                      </p:cBhvr>
                                      <p:to>
                                        <p:strVal val="visible"/>
                                      </p:to>
                                    </p:set>
                                    <p:anim calcmode="lin" valueType="num">
                                      <p:cBhvr additive="base">
                                        <p:cTn id="53" dur="500" fill="hold"/>
                                        <p:tgtEl>
                                          <p:spTgt spid="733188">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33188">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33188">
                                            <p:txEl>
                                              <p:pRg st="7" end="7"/>
                                            </p:txEl>
                                          </p:spTgt>
                                        </p:tgtEl>
                                        <p:attrNameLst>
                                          <p:attrName>style.visibility</p:attrName>
                                        </p:attrNameLst>
                                      </p:cBhvr>
                                      <p:to>
                                        <p:strVal val="visible"/>
                                      </p:to>
                                    </p:set>
                                    <p:anim calcmode="lin" valueType="num">
                                      <p:cBhvr additive="base">
                                        <p:cTn id="57" dur="500" fill="hold"/>
                                        <p:tgtEl>
                                          <p:spTgt spid="733188">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3318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33189">
                                            <p:bg/>
                                          </p:spTgt>
                                        </p:tgtEl>
                                        <p:attrNameLst>
                                          <p:attrName>style.visibility</p:attrName>
                                        </p:attrNameLst>
                                      </p:cBhvr>
                                      <p:to>
                                        <p:strVal val="visible"/>
                                      </p:to>
                                    </p:set>
                                    <p:anim calcmode="lin" valueType="num">
                                      <p:cBhvr additive="base">
                                        <p:cTn id="63" dur="500" fill="hold"/>
                                        <p:tgtEl>
                                          <p:spTgt spid="733189">
                                            <p:bg/>
                                          </p:spTgt>
                                        </p:tgtEl>
                                        <p:attrNameLst>
                                          <p:attrName>ppt_x</p:attrName>
                                        </p:attrNameLst>
                                      </p:cBhvr>
                                      <p:tavLst>
                                        <p:tav tm="0">
                                          <p:val>
                                            <p:strVal val="#ppt_x"/>
                                          </p:val>
                                        </p:tav>
                                        <p:tav tm="100000">
                                          <p:val>
                                            <p:strVal val="#ppt_x"/>
                                          </p:val>
                                        </p:tav>
                                      </p:tavLst>
                                    </p:anim>
                                    <p:anim calcmode="lin" valueType="num">
                                      <p:cBhvr additive="base">
                                        <p:cTn id="64" dur="500" fill="hold"/>
                                        <p:tgtEl>
                                          <p:spTgt spid="733189">
                                            <p:bg/>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33189">
                                            <p:txEl>
                                              <p:pRg st="0" end="0"/>
                                            </p:txEl>
                                          </p:spTgt>
                                        </p:tgtEl>
                                        <p:attrNameLst>
                                          <p:attrName>style.visibility</p:attrName>
                                        </p:attrNameLst>
                                      </p:cBhvr>
                                      <p:to>
                                        <p:strVal val="visible"/>
                                      </p:to>
                                    </p:set>
                                    <p:anim calcmode="lin" valueType="num">
                                      <p:cBhvr additive="base">
                                        <p:cTn id="67" dur="500" fill="hold"/>
                                        <p:tgtEl>
                                          <p:spTgt spid="733189">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33189">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33189">
                                            <p:txEl>
                                              <p:pRg st="1" end="1"/>
                                            </p:txEl>
                                          </p:spTgt>
                                        </p:tgtEl>
                                        <p:attrNameLst>
                                          <p:attrName>style.visibility</p:attrName>
                                        </p:attrNameLst>
                                      </p:cBhvr>
                                      <p:to>
                                        <p:strVal val="visible"/>
                                      </p:to>
                                    </p:set>
                                    <p:anim calcmode="lin" valueType="num">
                                      <p:cBhvr additive="base">
                                        <p:cTn id="71" dur="500" fill="hold"/>
                                        <p:tgtEl>
                                          <p:spTgt spid="733189">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33189">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33189">
                                            <p:txEl>
                                              <p:pRg st="2" end="2"/>
                                            </p:txEl>
                                          </p:spTgt>
                                        </p:tgtEl>
                                        <p:attrNameLst>
                                          <p:attrName>style.visibility</p:attrName>
                                        </p:attrNameLst>
                                      </p:cBhvr>
                                      <p:to>
                                        <p:strVal val="visible"/>
                                      </p:to>
                                    </p:set>
                                    <p:anim calcmode="lin" valueType="num">
                                      <p:cBhvr additive="base">
                                        <p:cTn id="75" dur="500" fill="hold"/>
                                        <p:tgtEl>
                                          <p:spTgt spid="733189">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33189">
                                            <p:txEl>
                                              <p:pRg st="2" end="2"/>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33189">
                                            <p:txEl>
                                              <p:pRg st="3" end="3"/>
                                            </p:txEl>
                                          </p:spTgt>
                                        </p:tgtEl>
                                        <p:attrNameLst>
                                          <p:attrName>style.visibility</p:attrName>
                                        </p:attrNameLst>
                                      </p:cBhvr>
                                      <p:to>
                                        <p:strVal val="visible"/>
                                      </p:to>
                                    </p:set>
                                    <p:anim calcmode="lin" valueType="num">
                                      <p:cBhvr additive="base">
                                        <p:cTn id="79" dur="500" fill="hold"/>
                                        <p:tgtEl>
                                          <p:spTgt spid="733189">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33189">
                                            <p:txEl>
                                              <p:pRg st="3" end="3"/>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33189">
                                            <p:txEl>
                                              <p:pRg st="4" end="4"/>
                                            </p:txEl>
                                          </p:spTgt>
                                        </p:tgtEl>
                                        <p:attrNameLst>
                                          <p:attrName>style.visibility</p:attrName>
                                        </p:attrNameLst>
                                      </p:cBhvr>
                                      <p:to>
                                        <p:strVal val="visible"/>
                                      </p:to>
                                    </p:set>
                                    <p:anim calcmode="lin" valueType="num">
                                      <p:cBhvr additive="base">
                                        <p:cTn id="83" dur="500" fill="hold"/>
                                        <p:tgtEl>
                                          <p:spTgt spid="733189">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33189">
                                            <p:txEl>
                                              <p:pRg st="4" end="4"/>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33189">
                                            <p:txEl>
                                              <p:pRg st="5" end="5"/>
                                            </p:txEl>
                                          </p:spTgt>
                                        </p:tgtEl>
                                        <p:attrNameLst>
                                          <p:attrName>style.visibility</p:attrName>
                                        </p:attrNameLst>
                                      </p:cBhvr>
                                      <p:to>
                                        <p:strVal val="visible"/>
                                      </p:to>
                                    </p:set>
                                    <p:anim calcmode="lin" valueType="num">
                                      <p:cBhvr additive="base">
                                        <p:cTn id="87" dur="500" fill="hold"/>
                                        <p:tgtEl>
                                          <p:spTgt spid="733189">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733189">
                                            <p:txEl>
                                              <p:pRg st="5" end="5"/>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33189">
                                            <p:txEl>
                                              <p:pRg st="6" end="6"/>
                                            </p:txEl>
                                          </p:spTgt>
                                        </p:tgtEl>
                                        <p:attrNameLst>
                                          <p:attrName>style.visibility</p:attrName>
                                        </p:attrNameLst>
                                      </p:cBhvr>
                                      <p:to>
                                        <p:strVal val="visible"/>
                                      </p:to>
                                    </p:set>
                                    <p:anim calcmode="lin" valueType="num">
                                      <p:cBhvr additive="base">
                                        <p:cTn id="91" dur="500" fill="hold"/>
                                        <p:tgtEl>
                                          <p:spTgt spid="733189">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331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33187">
                                            <p:txEl>
                                              <p:pRg st="3" end="3"/>
                                            </p:txEl>
                                          </p:spTgt>
                                        </p:tgtEl>
                                        <p:attrNameLst>
                                          <p:attrName>style.visibility</p:attrName>
                                        </p:attrNameLst>
                                      </p:cBhvr>
                                      <p:to>
                                        <p:strVal val="visible"/>
                                      </p:to>
                                    </p:set>
                                    <p:anim calcmode="lin" valueType="num">
                                      <p:cBhvr additive="base">
                                        <p:cTn id="97" dur="500" fill="hold"/>
                                        <p:tgtEl>
                                          <p:spTgt spid="733187">
                                            <p:txEl>
                                              <p:pRg st="3" end="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33187">
                                            <p:txEl>
                                              <p:pRg st="3" end="3"/>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33187">
                                            <p:txEl>
                                              <p:pRg st="4" end="4"/>
                                            </p:txEl>
                                          </p:spTgt>
                                        </p:tgtEl>
                                        <p:attrNameLst>
                                          <p:attrName>style.visibility</p:attrName>
                                        </p:attrNameLst>
                                      </p:cBhvr>
                                      <p:to>
                                        <p:strVal val="visible"/>
                                      </p:to>
                                    </p:set>
                                    <p:anim calcmode="lin" valueType="num">
                                      <p:cBhvr additive="base">
                                        <p:cTn id="101" dur="500" fill="hold"/>
                                        <p:tgtEl>
                                          <p:spTgt spid="733187">
                                            <p:txEl>
                                              <p:pRg st="4" end="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7331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7" grpId="0" build="p"/>
      <p:bldP spid="733188" grpId="0" animBg="1" build="allAtOnce"/>
      <p:bldP spid="733189" grpId="0" animBg="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p>
            <a:fld id="{4BDA1966-BBBF-4B1A-BA29-07B3C7D78DFD}" type="datetime7">
              <a:rPr lang="zh-CN" altLang="en-US"/>
            </a:fld>
            <a:endParaRPr lang="en-US" altLang="zh-CN"/>
          </a:p>
        </p:txBody>
      </p:sp>
      <p:sp>
        <p:nvSpPr>
          <p:cNvPr id="40963" name="灯片编号占位符 5"/>
          <p:cNvSpPr>
            <a:spLocks noGrp="1"/>
          </p:cNvSpPr>
          <p:nvPr>
            <p:ph type="sldNum" sz="quarter" idx="12"/>
          </p:nvPr>
        </p:nvSpPr>
        <p:spPr>
          <a:noFill/>
        </p:spPr>
        <p:txBody>
          <a:bodyPr/>
          <a:lstStyle/>
          <a:p>
            <a:fld id="{F262D732-2CC9-406B-BECB-272B56ED5C50}" type="slidenum">
              <a:rPr lang="zh-CN" altLang="en-US"/>
            </a:fld>
            <a:endParaRPr lang="en-US" altLang="zh-CN"/>
          </a:p>
        </p:txBody>
      </p:sp>
      <p:sp>
        <p:nvSpPr>
          <p:cNvPr id="4096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40965" name="Rectangle 3"/>
          <p:cNvSpPr>
            <a:spLocks noGrp="1" noChangeArrowheads="1"/>
          </p:cNvSpPr>
          <p:nvPr>
            <p:ph type="body" idx="1"/>
          </p:nvPr>
        </p:nvSpPr>
        <p:spPr>
          <a:xfrm>
            <a:off x="323850" y="1557338"/>
            <a:ext cx="8540750" cy="4030662"/>
          </a:xfrm>
        </p:spPr>
        <p:txBody>
          <a:bodyPr/>
          <a:lstStyle/>
          <a:p>
            <a:pPr eaLnBrk="1" hangingPunct="1">
              <a:lnSpc>
                <a:spcPct val="120000"/>
              </a:lnSpc>
            </a:pPr>
            <a:r>
              <a:rPr lang="zh-CN" altLang="en-US" sz="2800" dirty="0">
                <a:latin typeface="Comic Sans MS" panose="030F0902030302020204" pitchFamily="66" charset="0"/>
                <a:ea typeface="宋体" panose="02010600030101010101" pitchFamily="2" charset="-122"/>
                <a:sym typeface="Webdings" panose="05030102010509060703" pitchFamily="18" charset="2"/>
              </a:rPr>
              <a:t>排序的时间复杂度和初始数据相关</a:t>
            </a:r>
            <a:endParaRPr lang="zh-CN" altLang="en-US" sz="2800"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20000"/>
              </a:lnSpc>
            </a:pPr>
            <a:r>
              <a:rPr lang="zh-CN" altLang="en-US" sz="2800" dirty="0">
                <a:latin typeface="Comic Sans MS" panose="030F0902030302020204" pitchFamily="66" charset="0"/>
                <a:ea typeface="宋体" panose="02010600030101010101" pitchFamily="2" charset="-122"/>
                <a:sym typeface="Webdings" panose="05030102010509060703" pitchFamily="18" charset="2"/>
              </a:rPr>
              <a:t>例如</a:t>
            </a:r>
            <a:r>
              <a:rPr lang="en-US" altLang="zh-CN" sz="2800" dirty="0">
                <a:latin typeface="Comic Sans MS" panose="030F0902030302020204" pitchFamily="66" charset="0"/>
                <a:ea typeface="宋体" panose="02010600030101010101" pitchFamily="2" charset="-122"/>
                <a:sym typeface="Webdings" panose="05030102010509060703" pitchFamily="18" charset="2"/>
              </a:rPr>
              <a:t>Bobble</a:t>
            </a:r>
            <a:r>
              <a:rPr lang="zh-CN" altLang="en-US" sz="2800" dirty="0">
                <a:latin typeface="Comic Sans MS" panose="030F0902030302020204" pitchFamily="66" charset="0"/>
                <a:ea typeface="宋体" panose="02010600030101010101" pitchFamily="2" charset="-122"/>
                <a:sym typeface="Webdings" panose="05030102010509060703" pitchFamily="18" charset="2"/>
              </a:rPr>
              <a:t>所执行的交换次数不仅依赖于</a:t>
            </a:r>
            <a:r>
              <a:rPr lang="en-US" altLang="zh-CN" sz="2800" dirty="0">
                <a:latin typeface="Comic Sans MS" panose="030F0902030302020204" pitchFamily="66" charset="0"/>
                <a:ea typeface="宋体" panose="02010600030101010101" pitchFamily="2" charset="-122"/>
                <a:sym typeface="Webdings" panose="05030102010509060703" pitchFamily="18" charset="2"/>
              </a:rPr>
              <a:t>n</a:t>
            </a:r>
            <a:r>
              <a:rPr lang="zh-CN" altLang="en-US" sz="2800" dirty="0">
                <a:latin typeface="Comic Sans MS" panose="030F0902030302020204" pitchFamily="66" charset="0"/>
                <a:ea typeface="宋体" panose="02010600030101010101" pitchFamily="2" charset="-122"/>
                <a:sym typeface="Webdings" panose="05030102010509060703" pitchFamily="18" charset="2"/>
              </a:rPr>
              <a:t>，而且还依赖于数组</a:t>
            </a:r>
            <a:r>
              <a:rPr lang="en-US" altLang="zh-CN" sz="2800" dirty="0">
                <a:latin typeface="Comic Sans MS" panose="030F0902030302020204" pitchFamily="66" charset="0"/>
                <a:ea typeface="宋体" panose="02010600030101010101" pitchFamily="2" charset="-122"/>
                <a:sym typeface="Webdings" panose="05030102010509060703" pitchFamily="18" charset="2"/>
              </a:rPr>
              <a:t>a</a:t>
            </a:r>
            <a:r>
              <a:rPr lang="zh-CN" altLang="en-US" sz="2800" dirty="0">
                <a:latin typeface="Comic Sans MS" panose="030F0902030302020204" pitchFamily="66" charset="0"/>
                <a:ea typeface="宋体" panose="02010600030101010101" pitchFamily="2" charset="-122"/>
                <a:sym typeface="Webdings" panose="05030102010509060703" pitchFamily="18" charset="2"/>
              </a:rPr>
              <a:t>中的具体情况，交换次数在</a:t>
            </a:r>
            <a:r>
              <a:rPr lang="en-US" altLang="zh-CN" sz="2800" dirty="0">
                <a:latin typeface="Comic Sans MS" panose="030F0902030302020204" pitchFamily="66" charset="0"/>
                <a:ea typeface="宋体" panose="02010600030101010101" pitchFamily="2" charset="-122"/>
                <a:sym typeface="Webdings" panose="05030102010509060703" pitchFamily="18" charset="2"/>
              </a:rPr>
              <a:t>0~n-1</a:t>
            </a:r>
            <a:r>
              <a:rPr lang="zh-CN" altLang="en-US" sz="2800" dirty="0">
                <a:latin typeface="Comic Sans MS" panose="030F0902030302020204" pitchFamily="66" charset="0"/>
                <a:ea typeface="宋体" panose="02010600030101010101" pitchFamily="2" charset="-122"/>
                <a:sym typeface="Webdings" panose="05030102010509060703" pitchFamily="18" charset="2"/>
              </a:rPr>
              <a:t>之间变化。</a:t>
            </a:r>
            <a:endParaRPr lang="zh-CN" altLang="en-US" sz="2800"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20000"/>
              </a:lnSpc>
            </a:pPr>
            <a:r>
              <a:rPr lang="zh-CN" altLang="en-US" sz="2800" dirty="0">
                <a:latin typeface="Comic Sans MS" panose="030F0902030302020204" pitchFamily="66" charset="0"/>
                <a:ea typeface="宋体" panose="02010600030101010101" pitchFamily="2" charset="-122"/>
                <a:sym typeface="Webdings" panose="05030102010509060703" pitchFamily="18" charset="2"/>
              </a:rPr>
              <a:t>提出</a:t>
            </a:r>
            <a:r>
              <a:rPr lang="zh-CN" altLang="en-US" sz="2800" dirty="0">
                <a:solidFill>
                  <a:srgbClr val="FF0000"/>
                </a:solidFill>
                <a:latin typeface="Comic Sans MS" panose="030F0902030302020204" pitchFamily="66" charset="0"/>
                <a:ea typeface="宋体" panose="02010600030101010101" pitchFamily="2" charset="-122"/>
                <a:sym typeface="Webdings" panose="05030102010509060703" pitchFamily="18" charset="2"/>
              </a:rPr>
              <a:t>最好的</a:t>
            </a:r>
            <a:r>
              <a:rPr lang="zh-CN" altLang="en-US" sz="2800" dirty="0">
                <a:solidFill>
                  <a:schemeClr val="hlink"/>
                </a:solidFill>
                <a:latin typeface="Comic Sans MS" panose="030F0902030302020204" pitchFamily="66" charset="0"/>
                <a:ea typeface="宋体" panose="02010600030101010101" pitchFamily="2" charset="-122"/>
                <a:sym typeface="Webdings" panose="05030102010509060703" pitchFamily="18" charset="2"/>
              </a:rPr>
              <a:t>、</a:t>
            </a:r>
            <a:r>
              <a:rPr lang="zh-CN" altLang="en-US" sz="2800" dirty="0">
                <a:solidFill>
                  <a:srgbClr val="FF0000"/>
                </a:solidFill>
                <a:latin typeface="Comic Sans MS" panose="030F0902030302020204" pitchFamily="66" charset="0"/>
                <a:ea typeface="宋体" panose="02010600030101010101" pitchFamily="2" charset="-122"/>
                <a:sym typeface="Webdings" panose="05030102010509060703" pitchFamily="18" charset="2"/>
              </a:rPr>
              <a:t>最坏的</a:t>
            </a:r>
            <a:r>
              <a:rPr lang="zh-CN" altLang="en-US" sz="2800" dirty="0">
                <a:latin typeface="Comic Sans MS" panose="030F0902030302020204" pitchFamily="66" charset="0"/>
                <a:ea typeface="宋体" panose="02010600030101010101" pitchFamily="2" charset="-122"/>
                <a:sym typeface="Webdings" panose="05030102010509060703" pitchFamily="18" charset="2"/>
              </a:rPr>
              <a:t>操作数</a:t>
            </a:r>
            <a:endParaRPr lang="zh-CN" altLang="en-US" sz="2800" dirty="0">
              <a:latin typeface="Comic Sans MS" panose="030F0902030302020204" pitchFamily="66" charset="0"/>
              <a:ea typeface="宋体" panose="02010600030101010101" pitchFamily="2" charset="-122"/>
              <a:sym typeface="Webdings" panose="05030102010509060703"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p>
            <a:fld id="{B4359E37-D792-4E54-B505-6DD75F3404F4}" type="datetime7">
              <a:rPr lang="zh-CN" altLang="en-US"/>
            </a:fld>
            <a:endParaRPr lang="en-US" altLang="zh-CN"/>
          </a:p>
        </p:txBody>
      </p:sp>
      <p:sp>
        <p:nvSpPr>
          <p:cNvPr id="45059" name="灯片编号占位符 5"/>
          <p:cNvSpPr>
            <a:spLocks noGrp="1"/>
          </p:cNvSpPr>
          <p:nvPr>
            <p:ph type="sldNum" sz="quarter" idx="12"/>
          </p:nvPr>
        </p:nvSpPr>
        <p:spPr>
          <a:noFill/>
        </p:spPr>
        <p:txBody>
          <a:bodyPr/>
          <a:lstStyle/>
          <a:p>
            <a:fld id="{CE41B97A-694A-48BE-A702-4567CC356DE0}" type="slidenum">
              <a:rPr lang="zh-CN" altLang="en-US"/>
            </a:fld>
            <a:endParaRPr lang="en-US" altLang="zh-CN"/>
          </a:p>
        </p:txBody>
      </p:sp>
      <p:sp>
        <p:nvSpPr>
          <p:cNvPr id="4506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43427" name="Rectangle 3"/>
          <p:cNvSpPr>
            <a:spLocks noGrp="1" noChangeArrowheads="1"/>
          </p:cNvSpPr>
          <p:nvPr>
            <p:ph type="body" idx="1"/>
          </p:nvPr>
        </p:nvSpPr>
        <p:spPr>
          <a:xfrm>
            <a:off x="250825" y="1341438"/>
            <a:ext cx="8540750" cy="4030662"/>
          </a:xfrm>
        </p:spPr>
        <p:txBody>
          <a:bodyPr/>
          <a:lstStyle/>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例</a:t>
            </a:r>
            <a:r>
              <a:rPr lang="en-US" altLang="zh-CN" dirty="0">
                <a:latin typeface="Comic Sans MS" panose="030F0902030302020204" pitchFamily="66" charset="0"/>
                <a:ea typeface="宋体" panose="02010600030101010101" pitchFamily="2" charset="-122"/>
                <a:sym typeface="Webdings" panose="05030102010509060703" pitchFamily="18" charset="2"/>
              </a:rPr>
              <a:t>2-15[</a:t>
            </a:r>
            <a:r>
              <a:rPr lang="zh-CN" altLang="en-US" dirty="0">
                <a:latin typeface="Comic Sans MS" panose="030F0902030302020204" pitchFamily="66" charset="0"/>
                <a:ea typeface="宋体" panose="02010600030101010101" pitchFamily="2" charset="-122"/>
                <a:sym typeface="Webdings" panose="05030102010509060703" pitchFamily="18" charset="2"/>
              </a:rPr>
              <a:t>再看计数排序</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：使用</a:t>
            </a:r>
            <a:r>
              <a:rPr lang="en-US" altLang="zh-CN" dirty="0">
                <a:latin typeface="Comic Sans MS" panose="030F0902030302020204" pitchFamily="66" charset="0"/>
                <a:ea typeface="宋体" panose="02010600030101010101" pitchFamily="2" charset="-122"/>
                <a:sym typeface="Webdings" panose="05030102010509060703" pitchFamily="18" charset="2"/>
              </a:rPr>
              <a:t>Rank</a:t>
            </a:r>
            <a:r>
              <a:rPr lang="zh-CN" altLang="en-US" dirty="0">
                <a:latin typeface="Comic Sans MS" panose="030F0902030302020204" pitchFamily="66" charset="0"/>
                <a:ea typeface="宋体" panose="02010600030101010101" pitchFamily="2" charset="-122"/>
                <a:sym typeface="Webdings" panose="05030102010509060703" pitchFamily="18" charset="2"/>
              </a:rPr>
              <a:t>计算出名次后，在原地进行排序。</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如果</a:t>
            </a:r>
            <a:r>
              <a:rPr lang="en-US" altLang="zh-CN" dirty="0">
                <a:latin typeface="Comic Sans MS" panose="030F0902030302020204" pitchFamily="66" charset="0"/>
                <a:ea typeface="宋体" panose="02010600030101010101" pitchFamily="2" charset="-122"/>
                <a:sym typeface="Webdings" panose="05030102010509060703" pitchFamily="18" charset="2"/>
              </a:rPr>
              <a:t>r[</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zh-CN" altLang="en-US" dirty="0">
                <a:latin typeface="Comic Sans MS" panose="030F0902030302020204" pitchFamily="66" charset="0"/>
                <a:ea typeface="宋体" panose="02010600030101010101" pitchFamily="2" charset="-122"/>
                <a:sym typeface="Webdings" panose="05030102010509060703" pitchFamily="18" charset="2"/>
              </a:rPr>
              <a:t>；把</a:t>
            </a:r>
            <a:r>
              <a:rPr lang="en-US" altLang="zh-CN" dirty="0">
                <a:latin typeface="Comic Sans MS" panose="030F0902030302020204" pitchFamily="66" charset="0"/>
                <a:ea typeface="宋体" panose="02010600030101010101" pitchFamily="2" charset="-122"/>
                <a:sym typeface="Webdings" panose="05030102010509060703" pitchFamily="18" charset="2"/>
              </a:rPr>
              <a:t>a[</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和</a:t>
            </a:r>
            <a:r>
              <a:rPr lang="en-US" altLang="zh-CN" dirty="0">
                <a:latin typeface="Comic Sans MS" panose="030F0902030302020204" pitchFamily="66" charset="0"/>
                <a:ea typeface="宋体" panose="02010600030101010101" pitchFamily="2" charset="-122"/>
                <a:sym typeface="Webdings" panose="05030102010509060703" pitchFamily="18" charset="2"/>
              </a:rPr>
              <a:t>a[r[</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进行交换；交换的结果是把</a:t>
            </a:r>
            <a:r>
              <a:rPr lang="en-US" altLang="zh-CN" dirty="0">
                <a:latin typeface="Comic Sans MS" panose="030F0902030302020204" pitchFamily="66" charset="0"/>
                <a:ea typeface="宋体" panose="02010600030101010101" pitchFamily="2" charset="-122"/>
                <a:sym typeface="Webdings" panose="05030102010509060703" pitchFamily="18" charset="2"/>
              </a:rPr>
              <a:t>a[</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放到该放的位置。</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最少执行了</a:t>
            </a:r>
            <a:r>
              <a:rPr lang="en-US" altLang="zh-CN" dirty="0">
                <a:latin typeface="Comic Sans MS" panose="030F0902030302020204" pitchFamily="66" charset="0"/>
                <a:ea typeface="宋体" panose="02010600030101010101" pitchFamily="2" charset="-122"/>
                <a:sym typeface="Webdings" panose="05030102010509060703" pitchFamily="18" charset="2"/>
              </a:rPr>
              <a:t>0</a:t>
            </a:r>
            <a:r>
              <a:rPr lang="zh-CN" altLang="en-US" dirty="0">
                <a:latin typeface="Comic Sans MS" panose="030F0902030302020204" pitchFamily="66" charset="0"/>
                <a:ea typeface="宋体" panose="02010600030101010101" pitchFamily="2" charset="-122"/>
                <a:sym typeface="Webdings" panose="05030102010509060703" pitchFamily="18" charset="2"/>
              </a:rPr>
              <a:t>次交换，最大</a:t>
            </a:r>
            <a:r>
              <a:rPr lang="en-US" altLang="zh-CN" dirty="0">
                <a:latin typeface="Comic Sans MS" panose="030F0902030302020204" pitchFamily="66" charset="0"/>
                <a:ea typeface="宋体" panose="02010600030101010101" pitchFamily="2" charset="-122"/>
                <a:sym typeface="Webdings" panose="05030102010509060703" pitchFamily="18" charset="2"/>
              </a:rPr>
              <a:t>2(n-1)</a:t>
            </a:r>
            <a:r>
              <a:rPr lang="zh-CN" altLang="en-US" dirty="0">
                <a:latin typeface="Comic Sans MS" panose="030F0902030302020204" pitchFamily="66" charset="0"/>
                <a:ea typeface="宋体" panose="02010600030101010101" pitchFamily="2" charset="-122"/>
                <a:sym typeface="Webdings" panose="05030102010509060703" pitchFamily="18" charset="2"/>
              </a:rPr>
              <a:t>次交换。因为每次交换需</a:t>
            </a:r>
            <a:r>
              <a:rPr lang="en-US" altLang="zh-CN" dirty="0">
                <a:latin typeface="Comic Sans MS" panose="030F0902030302020204" pitchFamily="66" charset="0"/>
                <a:ea typeface="宋体" panose="02010600030101010101" pitchFamily="2" charset="-122"/>
                <a:sym typeface="Webdings" panose="05030102010509060703" pitchFamily="18" charset="2"/>
              </a:rPr>
              <a:t>3</a:t>
            </a:r>
            <a:r>
              <a:rPr lang="zh-CN" altLang="en-US" dirty="0">
                <a:latin typeface="Comic Sans MS" panose="030F0902030302020204" pitchFamily="66" charset="0"/>
                <a:ea typeface="宋体" panose="02010600030101010101" pitchFamily="2" charset="-122"/>
                <a:sym typeface="Webdings" panose="05030102010509060703" pitchFamily="18" charset="2"/>
              </a:rPr>
              <a:t>次移动，所以该程序的最坏情况，时间增加，但节省了内存（辅助数组</a:t>
            </a:r>
            <a:r>
              <a:rPr lang="en-US" altLang="zh-CN" dirty="0">
                <a:latin typeface="Comic Sans MS" panose="030F0902030302020204" pitchFamily="66" charset="0"/>
                <a:ea typeface="宋体" panose="02010600030101010101" pitchFamily="2" charset="-122"/>
                <a:sym typeface="Webdings" panose="05030102010509060703" pitchFamily="18" charset="2"/>
              </a:rPr>
              <a:t>2n</a:t>
            </a:r>
            <a:r>
              <a:rPr lang="zh-CN" altLang="en-US" dirty="0">
                <a:latin typeface="Comic Sans MS" panose="030F0902030302020204" pitchFamily="66" charset="0"/>
                <a:ea typeface="宋体" panose="02010600030101010101" pitchFamily="2" charset="-122"/>
                <a:sym typeface="Webdings" panose="05030102010509060703" pitchFamily="18" charset="2"/>
              </a:rPr>
              <a:t>）。</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p:txBody>
      </p:sp>
      <p:sp>
        <p:nvSpPr>
          <p:cNvPr id="743428" name="Rectangle 4"/>
          <p:cNvSpPr>
            <a:spLocks noChangeArrowheads="1"/>
          </p:cNvSpPr>
          <p:nvPr/>
        </p:nvSpPr>
        <p:spPr bwMode="auto">
          <a:xfrm>
            <a:off x="2267268" y="44450"/>
            <a:ext cx="6840537" cy="3789363"/>
          </a:xfrm>
          <a:prstGeom prst="rect">
            <a:avLst/>
          </a:prstGeom>
          <a:solidFill>
            <a:srgbClr val="CCECFF"/>
          </a:solidFill>
          <a:ln w="9525">
            <a:solidFill>
              <a:schemeClr val="tx1"/>
            </a:solidFill>
            <a:miter lim="800000"/>
          </a:ln>
        </p:spPr>
        <p:txBody>
          <a:bodyPr/>
          <a:lstStyle/>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Rearrangs</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r[])</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原地重排数组</a:t>
            </a:r>
            <a:r>
              <a:rPr lang="en-US" altLang="zh-CN" sz="2000" dirty="0">
                <a:latin typeface="Comic Sans MS" panose="030F0902030302020204" pitchFamily="66" charset="0"/>
              </a:rPr>
              <a:t>a</a:t>
            </a:r>
            <a:r>
              <a:rPr lang="zh-CN" altLang="en-US" sz="2000" dirty="0">
                <a:latin typeface="Comic Sans MS" panose="030F0902030302020204" pitchFamily="66" charset="0"/>
              </a:rPr>
              <a:t>中的元素</a:t>
            </a:r>
            <a:endParaRPr lang="zh-CN" altLang="en-US"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=0; </a:t>
            </a:r>
            <a:r>
              <a:rPr lang="en-US" altLang="zh-CN" sz="2000" dirty="0" err="1">
                <a:latin typeface="Comic Sans MS" panose="030F0902030302020204" pitchFamily="66" charset="0"/>
              </a:rPr>
              <a:t>i</a:t>
            </a:r>
            <a:r>
              <a:rPr lang="en-US" altLang="zh-CN" sz="2000" dirty="0">
                <a:latin typeface="Comic Sans MS" panose="030F0902030302020204" pitchFamily="66" charset="0"/>
              </a:rPr>
              <a:t>&lt;n;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while( r[</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r>
              <a:rPr lang="en-US" altLang="zh-CN" sz="2000" dirty="0" err="1">
                <a:latin typeface="Comic Sans MS" panose="030F0902030302020204" pitchFamily="66" charset="0"/>
              </a:rPr>
              <a:t>i</a:t>
            </a:r>
            <a:r>
              <a:rPr lang="en-US" altLang="zh-CN" sz="2000" dirty="0">
                <a:latin typeface="Comic Sans MS" panose="030F0902030302020204" pitchFamily="66" charset="0"/>
              </a:rPr>
              <a:t> ) {	  //</a:t>
            </a:r>
            <a:r>
              <a:rPr lang="zh-CN" altLang="en-US" sz="2000" dirty="0">
                <a:latin typeface="Comic Sans MS" panose="030F0902030302020204" pitchFamily="66" charset="0"/>
              </a:rPr>
              <a:t>获得应该排在</a:t>
            </a:r>
            <a:r>
              <a:rPr lang="en-US" altLang="zh-CN" sz="2000" dirty="0">
                <a:latin typeface="Comic Sans MS" panose="030F0902030302020204" pitchFamily="66" charset="0"/>
              </a:rPr>
              <a:t>a[</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r>
              <a:rPr lang="zh-CN" altLang="en-US" sz="2000" dirty="0">
                <a:latin typeface="Comic Sans MS" panose="030F0902030302020204" pitchFamily="66" charset="0"/>
              </a:rPr>
              <a:t>处的元素</a:t>
            </a:r>
            <a:endParaRPr lang="zh-CN" altLang="en-US"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t = r[</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Swap( a[</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Swap( r[</a:t>
            </a:r>
            <a:r>
              <a:rPr lang="en-US" altLang="zh-CN" sz="2000" dirty="0" err="1">
                <a:latin typeface="Comic Sans MS" panose="030F0902030302020204" pitchFamily="66" charset="0"/>
              </a:rPr>
              <a:t>i</a:t>
            </a:r>
            <a:r>
              <a:rPr lang="en-US" altLang="zh-CN" sz="2000" dirty="0">
                <a:latin typeface="Comic Sans MS" panose="030F0902030302020204" pitchFamily="66" charset="0"/>
              </a:rPr>
              <a:t>], r[t]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2-11</a:t>
            </a:r>
            <a:r>
              <a:rPr lang="zh-CN" altLang="en-US" sz="2000" dirty="0">
                <a:latin typeface="Comic Sans MS" panose="030F0902030302020204" pitchFamily="66" charset="0"/>
              </a:rPr>
              <a:t>；</a:t>
            </a:r>
            <a:endParaRPr lang="zh-CN" altLang="en-US" sz="2000" dirty="0">
              <a:latin typeface="Comic Sans MS" panose="030F0902030302020204" pitchFamily="66" charset="0"/>
            </a:endParaRPr>
          </a:p>
        </p:txBody>
      </p:sp>
      <p:sp>
        <p:nvSpPr>
          <p:cNvPr id="743430" name="Rectangle 6"/>
          <p:cNvSpPr>
            <a:spLocks noChangeArrowheads="1"/>
          </p:cNvSpPr>
          <p:nvPr/>
        </p:nvSpPr>
        <p:spPr bwMode="auto">
          <a:xfrm>
            <a:off x="1546543" y="4589463"/>
            <a:ext cx="7561262" cy="2160587"/>
          </a:xfrm>
          <a:prstGeom prst="rect">
            <a:avLst/>
          </a:prstGeom>
          <a:solidFill>
            <a:srgbClr val="CCECFF"/>
          </a:solidFill>
          <a:ln w="9525">
            <a:solidFill>
              <a:schemeClr val="tx1"/>
            </a:solidFill>
            <a:miter lim="800000"/>
          </a:ln>
        </p:spPr>
        <p:txBody>
          <a:bodyPr/>
          <a:lstStyle/>
          <a:p>
            <a:pPr marL="342900" indent="-342900">
              <a:spcBef>
                <a:spcPct val="20000"/>
              </a:spcBef>
              <a:buClr>
                <a:schemeClr val="accent1"/>
              </a:buClr>
              <a:buFont typeface="Wingdings" panose="05000000000000000000" pitchFamily="2" charset="2"/>
              <a:buNone/>
            </a:pPr>
            <a:endParaRPr lang="zh-CN" altLang="en-US" sz="2800"/>
          </a:p>
        </p:txBody>
      </p:sp>
      <p:sp>
        <p:nvSpPr>
          <p:cNvPr id="743434" name="Rectangle 10"/>
          <p:cNvSpPr>
            <a:spLocks noChangeArrowheads="1"/>
          </p:cNvSpPr>
          <p:nvPr/>
        </p:nvSpPr>
        <p:spPr bwMode="auto">
          <a:xfrm>
            <a:off x="3167063" y="5489575"/>
            <a:ext cx="5472112" cy="360363"/>
          </a:xfrm>
          <a:prstGeom prst="rect">
            <a:avLst/>
          </a:prstGeom>
          <a:noFill/>
          <a:ln w="19050">
            <a:solidFill>
              <a:schemeClr val="tx1"/>
            </a:solidFill>
            <a:miter lim="800000"/>
            <a:tailEnd type="none" w="lg" len="med"/>
          </a:ln>
        </p:spPr>
        <p:txBody>
          <a:bodyPr wrap="none" anchor="ctr"/>
          <a:lstStyle/>
          <a:p>
            <a:endParaRPr lang="zh-CN" altLang="en-US"/>
          </a:p>
        </p:txBody>
      </p:sp>
      <p:sp>
        <p:nvSpPr>
          <p:cNvPr id="743435" name="Line 11"/>
          <p:cNvSpPr>
            <a:spLocks noChangeShapeType="1"/>
          </p:cNvSpPr>
          <p:nvPr/>
        </p:nvSpPr>
        <p:spPr bwMode="auto">
          <a:xfrm>
            <a:off x="5443538" y="5489575"/>
            <a:ext cx="0" cy="360363"/>
          </a:xfrm>
          <a:prstGeom prst="line">
            <a:avLst/>
          </a:prstGeom>
          <a:noFill/>
          <a:ln w="9525">
            <a:solidFill>
              <a:schemeClr val="tx1"/>
            </a:solidFill>
            <a:miter lim="800000"/>
            <a:tailEnd type="none" w="lg" len="med"/>
          </a:ln>
        </p:spPr>
        <p:txBody>
          <a:bodyPr wrap="none"/>
          <a:lstStyle/>
          <a:p>
            <a:endParaRPr lang="zh-CN" altLang="en-US"/>
          </a:p>
        </p:txBody>
      </p:sp>
      <p:sp>
        <p:nvSpPr>
          <p:cNvPr id="743436" name="Line 12"/>
          <p:cNvSpPr>
            <a:spLocks noChangeShapeType="1"/>
          </p:cNvSpPr>
          <p:nvPr/>
        </p:nvSpPr>
        <p:spPr bwMode="auto">
          <a:xfrm>
            <a:off x="4305300" y="5489575"/>
            <a:ext cx="0" cy="360363"/>
          </a:xfrm>
          <a:prstGeom prst="line">
            <a:avLst/>
          </a:prstGeom>
          <a:noFill/>
          <a:ln w="9525">
            <a:solidFill>
              <a:schemeClr val="tx1"/>
            </a:solidFill>
            <a:miter lim="800000"/>
            <a:tailEnd type="none" w="lg" len="med"/>
          </a:ln>
        </p:spPr>
        <p:txBody>
          <a:bodyPr wrap="none"/>
          <a:lstStyle/>
          <a:p>
            <a:endParaRPr lang="zh-CN" altLang="en-US"/>
          </a:p>
        </p:txBody>
      </p:sp>
      <p:sp>
        <p:nvSpPr>
          <p:cNvPr id="743437" name="Line 13"/>
          <p:cNvSpPr>
            <a:spLocks noChangeShapeType="1"/>
          </p:cNvSpPr>
          <p:nvPr/>
        </p:nvSpPr>
        <p:spPr bwMode="auto">
          <a:xfrm>
            <a:off x="6581775" y="5489575"/>
            <a:ext cx="0" cy="360363"/>
          </a:xfrm>
          <a:prstGeom prst="line">
            <a:avLst/>
          </a:prstGeom>
          <a:noFill/>
          <a:ln w="9525">
            <a:solidFill>
              <a:schemeClr val="tx1"/>
            </a:solidFill>
            <a:miter lim="800000"/>
            <a:tailEnd type="none" w="lg" len="med"/>
          </a:ln>
        </p:spPr>
        <p:txBody>
          <a:bodyPr wrap="none"/>
          <a:lstStyle/>
          <a:p>
            <a:endParaRPr lang="zh-CN" altLang="en-US"/>
          </a:p>
        </p:txBody>
      </p:sp>
      <p:sp>
        <p:nvSpPr>
          <p:cNvPr id="743438" name="Text Box 14"/>
          <p:cNvSpPr txBox="1">
            <a:spLocks noChangeArrowheads="1"/>
          </p:cNvSpPr>
          <p:nvPr/>
        </p:nvSpPr>
        <p:spPr bwMode="auto">
          <a:xfrm>
            <a:off x="3281363" y="5545138"/>
            <a:ext cx="858837"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39" name="Text Box 15"/>
          <p:cNvSpPr txBox="1">
            <a:spLocks noChangeArrowheads="1"/>
          </p:cNvSpPr>
          <p:nvPr/>
        </p:nvSpPr>
        <p:spPr bwMode="auto">
          <a:xfrm>
            <a:off x="4419600" y="5545138"/>
            <a:ext cx="911225"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40" name="Text Box 16"/>
          <p:cNvSpPr txBox="1">
            <a:spLocks noChangeArrowheads="1"/>
          </p:cNvSpPr>
          <p:nvPr/>
        </p:nvSpPr>
        <p:spPr bwMode="auto">
          <a:xfrm>
            <a:off x="5559425" y="5545138"/>
            <a:ext cx="909638"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41" name="Text Box 17"/>
          <p:cNvSpPr txBox="1">
            <a:spLocks noChangeArrowheads="1"/>
          </p:cNvSpPr>
          <p:nvPr/>
        </p:nvSpPr>
        <p:spPr bwMode="auto">
          <a:xfrm>
            <a:off x="6770688" y="5540375"/>
            <a:ext cx="722312"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42" name="Line 18"/>
          <p:cNvSpPr>
            <a:spLocks noChangeShapeType="1"/>
          </p:cNvSpPr>
          <p:nvPr/>
        </p:nvSpPr>
        <p:spPr bwMode="auto">
          <a:xfrm>
            <a:off x="7683500" y="5489575"/>
            <a:ext cx="0" cy="360363"/>
          </a:xfrm>
          <a:prstGeom prst="line">
            <a:avLst/>
          </a:prstGeom>
          <a:noFill/>
          <a:ln w="9525">
            <a:solidFill>
              <a:schemeClr val="tx1"/>
            </a:solidFill>
            <a:miter lim="800000"/>
            <a:tailEnd type="none" w="lg" len="med"/>
          </a:ln>
        </p:spPr>
        <p:txBody>
          <a:bodyPr wrap="none"/>
          <a:lstStyle/>
          <a:p>
            <a:endParaRPr lang="zh-CN" altLang="en-US"/>
          </a:p>
        </p:txBody>
      </p:sp>
      <p:sp>
        <p:nvSpPr>
          <p:cNvPr id="743443" name="Text Box 19"/>
          <p:cNvSpPr txBox="1">
            <a:spLocks noChangeArrowheads="1"/>
          </p:cNvSpPr>
          <p:nvPr/>
        </p:nvSpPr>
        <p:spPr bwMode="auto">
          <a:xfrm>
            <a:off x="7735888" y="5545138"/>
            <a:ext cx="722312"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743446" name="Rectangle 22"/>
          <p:cNvSpPr>
            <a:spLocks noChangeArrowheads="1"/>
          </p:cNvSpPr>
          <p:nvPr/>
        </p:nvSpPr>
        <p:spPr bwMode="auto">
          <a:xfrm>
            <a:off x="3167063" y="6065838"/>
            <a:ext cx="5472112" cy="360362"/>
          </a:xfrm>
          <a:prstGeom prst="rect">
            <a:avLst/>
          </a:prstGeom>
          <a:noFill/>
          <a:ln w="19050">
            <a:solidFill>
              <a:schemeClr val="tx1"/>
            </a:solidFill>
            <a:miter lim="800000"/>
            <a:tailEnd type="none" w="lg" len="med"/>
          </a:ln>
        </p:spPr>
        <p:txBody>
          <a:bodyPr wrap="none" anchor="ctr"/>
          <a:lstStyle/>
          <a:p>
            <a:endParaRPr lang="zh-CN" altLang="en-US"/>
          </a:p>
        </p:txBody>
      </p:sp>
      <p:sp>
        <p:nvSpPr>
          <p:cNvPr id="743447" name="Line 23"/>
          <p:cNvSpPr>
            <a:spLocks noChangeShapeType="1"/>
          </p:cNvSpPr>
          <p:nvPr/>
        </p:nvSpPr>
        <p:spPr bwMode="auto">
          <a:xfrm>
            <a:off x="5443538" y="6065838"/>
            <a:ext cx="0" cy="360362"/>
          </a:xfrm>
          <a:prstGeom prst="line">
            <a:avLst/>
          </a:prstGeom>
          <a:noFill/>
          <a:ln w="9525">
            <a:solidFill>
              <a:schemeClr val="tx1"/>
            </a:solidFill>
            <a:miter lim="800000"/>
            <a:tailEnd type="none" w="lg" len="med"/>
          </a:ln>
        </p:spPr>
        <p:txBody>
          <a:bodyPr wrap="none"/>
          <a:lstStyle/>
          <a:p>
            <a:endParaRPr lang="zh-CN" altLang="en-US"/>
          </a:p>
        </p:txBody>
      </p:sp>
      <p:sp>
        <p:nvSpPr>
          <p:cNvPr id="743448" name="Line 24"/>
          <p:cNvSpPr>
            <a:spLocks noChangeShapeType="1"/>
          </p:cNvSpPr>
          <p:nvPr/>
        </p:nvSpPr>
        <p:spPr bwMode="auto">
          <a:xfrm>
            <a:off x="4305300" y="6065838"/>
            <a:ext cx="0" cy="360362"/>
          </a:xfrm>
          <a:prstGeom prst="line">
            <a:avLst/>
          </a:prstGeom>
          <a:noFill/>
          <a:ln w="9525">
            <a:solidFill>
              <a:schemeClr val="tx1"/>
            </a:solidFill>
            <a:miter lim="800000"/>
            <a:tailEnd type="none" w="lg" len="med"/>
          </a:ln>
        </p:spPr>
        <p:txBody>
          <a:bodyPr wrap="none"/>
          <a:lstStyle/>
          <a:p>
            <a:endParaRPr lang="zh-CN" altLang="en-US"/>
          </a:p>
        </p:txBody>
      </p:sp>
      <p:sp>
        <p:nvSpPr>
          <p:cNvPr id="743449" name="Line 25"/>
          <p:cNvSpPr>
            <a:spLocks noChangeShapeType="1"/>
          </p:cNvSpPr>
          <p:nvPr/>
        </p:nvSpPr>
        <p:spPr bwMode="auto">
          <a:xfrm>
            <a:off x="6581775" y="6065838"/>
            <a:ext cx="0" cy="360362"/>
          </a:xfrm>
          <a:prstGeom prst="line">
            <a:avLst/>
          </a:prstGeom>
          <a:noFill/>
          <a:ln w="9525">
            <a:solidFill>
              <a:schemeClr val="tx1"/>
            </a:solidFill>
            <a:miter lim="800000"/>
            <a:tailEnd type="none" w="lg" len="med"/>
          </a:ln>
        </p:spPr>
        <p:txBody>
          <a:bodyPr wrap="none"/>
          <a:lstStyle/>
          <a:p>
            <a:endParaRPr lang="zh-CN" altLang="en-US"/>
          </a:p>
        </p:txBody>
      </p:sp>
      <p:sp>
        <p:nvSpPr>
          <p:cNvPr id="743450" name="Text Box 26"/>
          <p:cNvSpPr txBox="1">
            <a:spLocks noChangeArrowheads="1"/>
          </p:cNvSpPr>
          <p:nvPr/>
        </p:nvSpPr>
        <p:spPr bwMode="auto">
          <a:xfrm>
            <a:off x="3281363" y="6121400"/>
            <a:ext cx="858837"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a:t>
            </a:r>
            <a:endParaRPr kumimoji="1" lang="en-US" altLang="zh-CN" sz="2000" b="1">
              <a:latin typeface="Comic Sans MS" panose="030F0902030302020204" pitchFamily="66" charset="0"/>
            </a:endParaRPr>
          </a:p>
        </p:txBody>
      </p:sp>
      <p:sp>
        <p:nvSpPr>
          <p:cNvPr id="743451" name="Text Box 27"/>
          <p:cNvSpPr txBox="1">
            <a:spLocks noChangeArrowheads="1"/>
          </p:cNvSpPr>
          <p:nvPr/>
        </p:nvSpPr>
        <p:spPr bwMode="auto">
          <a:xfrm>
            <a:off x="4419600" y="6121400"/>
            <a:ext cx="911225"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0</a:t>
            </a:r>
            <a:endParaRPr kumimoji="1" lang="en-US" altLang="zh-CN" sz="2000" b="1">
              <a:latin typeface="Comic Sans MS" panose="030F0902030302020204" pitchFamily="66" charset="0"/>
            </a:endParaRPr>
          </a:p>
        </p:txBody>
      </p:sp>
      <p:sp>
        <p:nvSpPr>
          <p:cNvPr id="743452" name="Text Box 28"/>
          <p:cNvSpPr txBox="1">
            <a:spLocks noChangeArrowheads="1"/>
          </p:cNvSpPr>
          <p:nvPr/>
        </p:nvSpPr>
        <p:spPr bwMode="auto">
          <a:xfrm>
            <a:off x="5559425" y="6121400"/>
            <a:ext cx="909638"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53" name="Text Box 29"/>
          <p:cNvSpPr txBox="1">
            <a:spLocks noChangeArrowheads="1"/>
          </p:cNvSpPr>
          <p:nvPr/>
        </p:nvSpPr>
        <p:spPr bwMode="auto">
          <a:xfrm>
            <a:off x="6770688" y="6116638"/>
            <a:ext cx="722312"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a:t>
            </a:r>
            <a:endParaRPr kumimoji="1" lang="en-US" altLang="zh-CN" sz="2000" b="1">
              <a:latin typeface="Comic Sans MS" panose="030F0902030302020204" pitchFamily="66" charset="0"/>
            </a:endParaRPr>
          </a:p>
        </p:txBody>
      </p:sp>
      <p:sp>
        <p:nvSpPr>
          <p:cNvPr id="743454" name="Line 30"/>
          <p:cNvSpPr>
            <a:spLocks noChangeShapeType="1"/>
          </p:cNvSpPr>
          <p:nvPr/>
        </p:nvSpPr>
        <p:spPr bwMode="auto">
          <a:xfrm>
            <a:off x="7683500" y="6065838"/>
            <a:ext cx="0" cy="360362"/>
          </a:xfrm>
          <a:prstGeom prst="line">
            <a:avLst/>
          </a:prstGeom>
          <a:noFill/>
          <a:ln w="9525">
            <a:solidFill>
              <a:schemeClr val="tx1"/>
            </a:solidFill>
            <a:miter lim="800000"/>
            <a:tailEnd type="none" w="lg" len="med"/>
          </a:ln>
        </p:spPr>
        <p:txBody>
          <a:bodyPr wrap="none"/>
          <a:lstStyle/>
          <a:p>
            <a:endParaRPr lang="zh-CN" altLang="en-US"/>
          </a:p>
        </p:txBody>
      </p:sp>
      <p:sp>
        <p:nvSpPr>
          <p:cNvPr id="743455" name="Text Box 31"/>
          <p:cNvSpPr txBox="1">
            <a:spLocks noChangeArrowheads="1"/>
          </p:cNvSpPr>
          <p:nvPr/>
        </p:nvSpPr>
        <p:spPr bwMode="auto">
          <a:xfrm>
            <a:off x="7735888" y="6121400"/>
            <a:ext cx="722312"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56" name="Text Box 32"/>
          <p:cNvSpPr txBox="1">
            <a:spLocks noChangeArrowheads="1"/>
          </p:cNvSpPr>
          <p:nvPr/>
        </p:nvSpPr>
        <p:spPr bwMode="auto">
          <a:xfrm>
            <a:off x="2411413" y="4941888"/>
            <a:ext cx="504825" cy="396875"/>
          </a:xfrm>
          <a:prstGeom prst="rect">
            <a:avLst/>
          </a:prstGeom>
          <a:noFill/>
          <a:ln w="9525">
            <a:noFill/>
            <a:miter lim="800000"/>
          </a:ln>
        </p:spPr>
        <p:txBody>
          <a:bodyPr>
            <a:spAutoFit/>
          </a:bodyPr>
          <a:lstStyle/>
          <a:p>
            <a:pPr>
              <a:spcBef>
                <a:spcPct val="50000"/>
              </a:spcBef>
            </a:pPr>
            <a:r>
              <a:rPr lang="en-US" altLang="zh-CN" sz="2000" b="1"/>
              <a:t>i:</a:t>
            </a:r>
            <a:endParaRPr lang="en-US" altLang="zh-CN" sz="2000" b="1"/>
          </a:p>
        </p:txBody>
      </p:sp>
      <p:sp>
        <p:nvSpPr>
          <p:cNvPr id="743457" name="Text Box 33"/>
          <p:cNvSpPr txBox="1">
            <a:spLocks noChangeArrowheads="1"/>
          </p:cNvSpPr>
          <p:nvPr/>
        </p:nvSpPr>
        <p:spPr bwMode="auto">
          <a:xfrm>
            <a:off x="2087563" y="5992813"/>
            <a:ext cx="719137" cy="396875"/>
          </a:xfrm>
          <a:prstGeom prst="rect">
            <a:avLst/>
          </a:prstGeom>
          <a:noFill/>
          <a:ln w="9525">
            <a:noFill/>
            <a:miter lim="800000"/>
          </a:ln>
        </p:spPr>
        <p:txBody>
          <a:bodyPr>
            <a:spAutoFit/>
          </a:bodyPr>
          <a:lstStyle/>
          <a:p>
            <a:pPr>
              <a:spcBef>
                <a:spcPct val="50000"/>
              </a:spcBef>
            </a:pPr>
            <a:r>
              <a:rPr lang="en-US" altLang="zh-CN" sz="2000" b="1"/>
              <a:t> r[i]:</a:t>
            </a:r>
            <a:endParaRPr lang="en-US" altLang="zh-CN" sz="2000" b="1"/>
          </a:p>
        </p:txBody>
      </p:sp>
      <p:sp>
        <p:nvSpPr>
          <p:cNvPr id="743458" name="Text Box 34"/>
          <p:cNvSpPr txBox="1">
            <a:spLocks noChangeArrowheads="1"/>
          </p:cNvSpPr>
          <p:nvPr/>
        </p:nvSpPr>
        <p:spPr bwMode="auto">
          <a:xfrm>
            <a:off x="2087563" y="5561013"/>
            <a:ext cx="719137" cy="396875"/>
          </a:xfrm>
          <a:prstGeom prst="rect">
            <a:avLst/>
          </a:prstGeom>
          <a:noFill/>
          <a:ln w="9525">
            <a:noFill/>
            <a:miter lim="800000"/>
          </a:ln>
        </p:spPr>
        <p:txBody>
          <a:bodyPr>
            <a:spAutoFit/>
          </a:bodyPr>
          <a:lstStyle/>
          <a:p>
            <a:pPr>
              <a:spcBef>
                <a:spcPct val="50000"/>
              </a:spcBef>
            </a:pPr>
            <a:r>
              <a:rPr lang="en-US" altLang="zh-CN" sz="2000" b="1"/>
              <a:t>a[i]:</a:t>
            </a:r>
            <a:endParaRPr lang="en-US" altLang="zh-CN" sz="2000" b="1"/>
          </a:p>
        </p:txBody>
      </p:sp>
      <p:sp>
        <p:nvSpPr>
          <p:cNvPr id="743459" name="Text Box 35"/>
          <p:cNvSpPr txBox="1">
            <a:spLocks noChangeArrowheads="1"/>
          </p:cNvSpPr>
          <p:nvPr/>
        </p:nvSpPr>
        <p:spPr bwMode="auto">
          <a:xfrm>
            <a:off x="3527425" y="4984750"/>
            <a:ext cx="504825" cy="366713"/>
          </a:xfrm>
          <a:prstGeom prst="rect">
            <a:avLst/>
          </a:prstGeom>
          <a:noFill/>
          <a:ln w="9525">
            <a:noFill/>
            <a:miter lim="800000"/>
          </a:ln>
        </p:spPr>
        <p:txBody>
          <a:bodyPr>
            <a:spAutoFit/>
          </a:bodyPr>
          <a:lstStyle/>
          <a:p>
            <a:pPr>
              <a:spcBef>
                <a:spcPct val="50000"/>
              </a:spcBef>
            </a:pPr>
            <a:r>
              <a:rPr lang="en-US" altLang="zh-CN" b="1"/>
              <a:t>0</a:t>
            </a:r>
            <a:endParaRPr lang="en-US" altLang="zh-CN" b="1"/>
          </a:p>
        </p:txBody>
      </p:sp>
      <p:sp>
        <p:nvSpPr>
          <p:cNvPr id="743460" name="Text Box 36"/>
          <p:cNvSpPr txBox="1">
            <a:spLocks noChangeArrowheads="1"/>
          </p:cNvSpPr>
          <p:nvPr/>
        </p:nvSpPr>
        <p:spPr bwMode="auto">
          <a:xfrm>
            <a:off x="4679950" y="4984750"/>
            <a:ext cx="504825" cy="366713"/>
          </a:xfrm>
          <a:prstGeom prst="rect">
            <a:avLst/>
          </a:prstGeom>
          <a:noFill/>
          <a:ln w="9525">
            <a:noFill/>
            <a:miter lim="800000"/>
          </a:ln>
        </p:spPr>
        <p:txBody>
          <a:bodyPr>
            <a:spAutoFit/>
          </a:bodyPr>
          <a:lstStyle/>
          <a:p>
            <a:pPr>
              <a:spcBef>
                <a:spcPct val="50000"/>
              </a:spcBef>
            </a:pPr>
            <a:r>
              <a:rPr lang="en-US" altLang="zh-CN" b="1"/>
              <a:t>1</a:t>
            </a:r>
            <a:endParaRPr lang="en-US" altLang="zh-CN" b="1"/>
          </a:p>
        </p:txBody>
      </p:sp>
      <p:sp>
        <p:nvSpPr>
          <p:cNvPr id="743461" name="Text Box 37"/>
          <p:cNvSpPr txBox="1">
            <a:spLocks noChangeArrowheads="1"/>
          </p:cNvSpPr>
          <p:nvPr/>
        </p:nvSpPr>
        <p:spPr bwMode="auto">
          <a:xfrm>
            <a:off x="5938838" y="4984750"/>
            <a:ext cx="504825" cy="366713"/>
          </a:xfrm>
          <a:prstGeom prst="rect">
            <a:avLst/>
          </a:prstGeom>
          <a:noFill/>
          <a:ln w="9525">
            <a:noFill/>
            <a:miter lim="800000"/>
          </a:ln>
        </p:spPr>
        <p:txBody>
          <a:bodyPr>
            <a:spAutoFit/>
          </a:bodyPr>
          <a:lstStyle/>
          <a:p>
            <a:pPr>
              <a:spcBef>
                <a:spcPct val="50000"/>
              </a:spcBef>
            </a:pPr>
            <a:r>
              <a:rPr lang="en-US" altLang="zh-CN" b="1"/>
              <a:t>2</a:t>
            </a:r>
            <a:endParaRPr lang="en-US" altLang="zh-CN" b="1"/>
          </a:p>
        </p:txBody>
      </p:sp>
      <p:sp>
        <p:nvSpPr>
          <p:cNvPr id="743462" name="Text Box 38"/>
          <p:cNvSpPr txBox="1">
            <a:spLocks noChangeArrowheads="1"/>
          </p:cNvSpPr>
          <p:nvPr/>
        </p:nvSpPr>
        <p:spPr bwMode="auto">
          <a:xfrm>
            <a:off x="6983413" y="4984750"/>
            <a:ext cx="504825" cy="366713"/>
          </a:xfrm>
          <a:prstGeom prst="rect">
            <a:avLst/>
          </a:prstGeom>
          <a:noFill/>
          <a:ln w="9525">
            <a:noFill/>
            <a:miter lim="800000"/>
          </a:ln>
        </p:spPr>
        <p:txBody>
          <a:bodyPr>
            <a:spAutoFit/>
          </a:bodyPr>
          <a:lstStyle/>
          <a:p>
            <a:pPr>
              <a:spcBef>
                <a:spcPct val="50000"/>
              </a:spcBef>
            </a:pPr>
            <a:r>
              <a:rPr lang="en-US" altLang="zh-CN" b="1"/>
              <a:t>3</a:t>
            </a:r>
            <a:endParaRPr lang="en-US" altLang="zh-CN" b="1"/>
          </a:p>
        </p:txBody>
      </p:sp>
      <p:sp>
        <p:nvSpPr>
          <p:cNvPr id="743463" name="Text Box 39"/>
          <p:cNvSpPr txBox="1">
            <a:spLocks noChangeArrowheads="1"/>
          </p:cNvSpPr>
          <p:nvPr/>
        </p:nvSpPr>
        <p:spPr bwMode="auto">
          <a:xfrm>
            <a:off x="8027988" y="4984750"/>
            <a:ext cx="504825" cy="366713"/>
          </a:xfrm>
          <a:prstGeom prst="rect">
            <a:avLst/>
          </a:prstGeom>
          <a:noFill/>
          <a:ln w="9525">
            <a:noFill/>
            <a:miter lim="800000"/>
          </a:ln>
        </p:spPr>
        <p:txBody>
          <a:bodyPr>
            <a:spAutoFit/>
          </a:bodyPr>
          <a:lstStyle/>
          <a:p>
            <a:pPr>
              <a:spcBef>
                <a:spcPct val="50000"/>
              </a:spcBef>
            </a:pPr>
            <a:r>
              <a:rPr lang="en-US" altLang="zh-CN" b="1"/>
              <a:t>4</a:t>
            </a:r>
            <a:endParaRPr lang="en-US" altLang="zh-CN" b="1"/>
          </a:p>
        </p:txBody>
      </p:sp>
      <p:sp>
        <p:nvSpPr>
          <p:cNvPr id="743464" name="Text Box 40"/>
          <p:cNvSpPr txBox="1">
            <a:spLocks noChangeArrowheads="1"/>
          </p:cNvSpPr>
          <p:nvPr/>
        </p:nvSpPr>
        <p:spPr bwMode="auto">
          <a:xfrm>
            <a:off x="3276600" y="5516563"/>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65" name="Text Box 41"/>
          <p:cNvSpPr txBox="1">
            <a:spLocks noChangeArrowheads="1"/>
          </p:cNvSpPr>
          <p:nvPr/>
        </p:nvSpPr>
        <p:spPr bwMode="auto">
          <a:xfrm>
            <a:off x="3276600" y="6092825"/>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66" name="Text Box 42"/>
          <p:cNvSpPr txBox="1">
            <a:spLocks noChangeArrowheads="1"/>
          </p:cNvSpPr>
          <p:nvPr/>
        </p:nvSpPr>
        <p:spPr bwMode="auto">
          <a:xfrm>
            <a:off x="5580063" y="5516563"/>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67" name="Text Box 43"/>
          <p:cNvSpPr txBox="1">
            <a:spLocks noChangeArrowheads="1"/>
          </p:cNvSpPr>
          <p:nvPr/>
        </p:nvSpPr>
        <p:spPr bwMode="auto">
          <a:xfrm>
            <a:off x="5607050" y="6092825"/>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a:t>
            </a:r>
            <a:endParaRPr kumimoji="1" lang="en-US" altLang="zh-CN" sz="2000" b="1">
              <a:latin typeface="Comic Sans MS" panose="030F0902030302020204" pitchFamily="66" charset="0"/>
            </a:endParaRPr>
          </a:p>
        </p:txBody>
      </p:sp>
      <p:sp>
        <p:nvSpPr>
          <p:cNvPr id="743468" name="Text Box 44"/>
          <p:cNvSpPr txBox="1">
            <a:spLocks noChangeArrowheads="1"/>
          </p:cNvSpPr>
          <p:nvPr/>
        </p:nvSpPr>
        <p:spPr bwMode="auto">
          <a:xfrm>
            <a:off x="3276600" y="5516563"/>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69" name="Text Box 45"/>
          <p:cNvSpPr txBox="1">
            <a:spLocks noChangeArrowheads="1"/>
          </p:cNvSpPr>
          <p:nvPr/>
        </p:nvSpPr>
        <p:spPr bwMode="auto">
          <a:xfrm>
            <a:off x="4427538" y="5516563"/>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70" name="Text Box 46"/>
          <p:cNvSpPr txBox="1">
            <a:spLocks noChangeArrowheads="1"/>
          </p:cNvSpPr>
          <p:nvPr/>
        </p:nvSpPr>
        <p:spPr bwMode="auto">
          <a:xfrm>
            <a:off x="3276600" y="6092825"/>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0</a:t>
            </a:r>
            <a:endParaRPr kumimoji="1" lang="en-US" altLang="zh-CN" sz="2000" b="1">
              <a:latin typeface="Comic Sans MS" panose="030F0902030302020204" pitchFamily="66" charset="0"/>
            </a:endParaRPr>
          </a:p>
        </p:txBody>
      </p:sp>
      <p:sp>
        <p:nvSpPr>
          <p:cNvPr id="743471" name="Text Box 47"/>
          <p:cNvSpPr txBox="1">
            <a:spLocks noChangeArrowheads="1"/>
          </p:cNvSpPr>
          <p:nvPr/>
        </p:nvSpPr>
        <p:spPr bwMode="auto">
          <a:xfrm>
            <a:off x="4383088" y="6092825"/>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72" name="Text Box 48"/>
          <p:cNvSpPr txBox="1">
            <a:spLocks noChangeArrowheads="1"/>
          </p:cNvSpPr>
          <p:nvPr/>
        </p:nvSpPr>
        <p:spPr bwMode="auto">
          <a:xfrm>
            <a:off x="4427538" y="5516563"/>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73" name="Text Box 49"/>
          <p:cNvSpPr txBox="1">
            <a:spLocks noChangeArrowheads="1"/>
          </p:cNvSpPr>
          <p:nvPr/>
        </p:nvSpPr>
        <p:spPr bwMode="auto">
          <a:xfrm>
            <a:off x="6686550" y="5516563"/>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74" name="Text Box 50"/>
          <p:cNvSpPr txBox="1">
            <a:spLocks noChangeArrowheads="1"/>
          </p:cNvSpPr>
          <p:nvPr/>
        </p:nvSpPr>
        <p:spPr bwMode="auto">
          <a:xfrm>
            <a:off x="4383088" y="6092825"/>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a:t>
            </a:r>
            <a:endParaRPr kumimoji="1" lang="en-US" altLang="zh-CN" sz="2000" b="1">
              <a:latin typeface="Comic Sans MS" panose="030F0902030302020204" pitchFamily="66" charset="0"/>
            </a:endParaRPr>
          </a:p>
        </p:txBody>
      </p:sp>
      <p:sp>
        <p:nvSpPr>
          <p:cNvPr id="743475" name="Text Box 51"/>
          <p:cNvSpPr txBox="1">
            <a:spLocks noChangeArrowheads="1"/>
          </p:cNvSpPr>
          <p:nvPr/>
        </p:nvSpPr>
        <p:spPr bwMode="auto">
          <a:xfrm>
            <a:off x="6686550" y="6092825"/>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76" name="Text Box 52"/>
          <p:cNvSpPr txBox="1">
            <a:spLocks noChangeArrowheads="1"/>
          </p:cNvSpPr>
          <p:nvPr/>
        </p:nvSpPr>
        <p:spPr bwMode="auto">
          <a:xfrm>
            <a:off x="6729413" y="5516563"/>
            <a:ext cx="722312"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743477" name="Text Box 53"/>
          <p:cNvSpPr txBox="1">
            <a:spLocks noChangeArrowheads="1"/>
          </p:cNvSpPr>
          <p:nvPr/>
        </p:nvSpPr>
        <p:spPr bwMode="auto">
          <a:xfrm>
            <a:off x="7739063" y="5516563"/>
            <a:ext cx="86518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79" name="Text Box 55"/>
          <p:cNvSpPr txBox="1">
            <a:spLocks noChangeArrowheads="1"/>
          </p:cNvSpPr>
          <p:nvPr/>
        </p:nvSpPr>
        <p:spPr bwMode="auto">
          <a:xfrm>
            <a:off x="6659563" y="6092825"/>
            <a:ext cx="86518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80" name="Text Box 56"/>
          <p:cNvSpPr txBox="1">
            <a:spLocks noChangeArrowheads="1"/>
          </p:cNvSpPr>
          <p:nvPr/>
        </p:nvSpPr>
        <p:spPr bwMode="auto">
          <a:xfrm>
            <a:off x="7739063" y="6092825"/>
            <a:ext cx="86518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 calcmode="lin" valueType="num">
                                      <p:cBhvr additive="base">
                                        <p:cTn id="7" dur="500" fill="hold"/>
                                        <p:tgtEl>
                                          <p:spTgt spid="74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3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3427">
                                            <p:txEl>
                                              <p:pRg st="1" end="1"/>
                                            </p:txEl>
                                          </p:spTgt>
                                        </p:tgtEl>
                                        <p:attrNameLst>
                                          <p:attrName>style.visibility</p:attrName>
                                        </p:attrNameLst>
                                      </p:cBhvr>
                                      <p:to>
                                        <p:strVal val="visible"/>
                                      </p:to>
                                    </p:set>
                                    <p:anim calcmode="lin" valueType="num">
                                      <p:cBhvr additive="base">
                                        <p:cTn id="13" dur="500" fill="hold"/>
                                        <p:tgtEl>
                                          <p:spTgt spid="7434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3428">
                                            <p:bg/>
                                          </p:spTgt>
                                        </p:tgtEl>
                                        <p:attrNameLst>
                                          <p:attrName>style.visibility</p:attrName>
                                        </p:attrNameLst>
                                      </p:cBhvr>
                                      <p:to>
                                        <p:strVal val="visible"/>
                                      </p:to>
                                    </p:set>
                                    <p:anim calcmode="lin" valueType="num">
                                      <p:cBhvr additive="base">
                                        <p:cTn id="19" dur="500" fill="hold"/>
                                        <p:tgtEl>
                                          <p:spTgt spid="743428">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3428">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3428">
                                            <p:txEl>
                                              <p:pRg st="0" end="0"/>
                                            </p:txEl>
                                          </p:spTgt>
                                        </p:tgtEl>
                                        <p:attrNameLst>
                                          <p:attrName>style.visibility</p:attrName>
                                        </p:attrNameLst>
                                      </p:cBhvr>
                                      <p:to>
                                        <p:strVal val="visible"/>
                                      </p:to>
                                    </p:set>
                                    <p:anim calcmode="lin" valueType="num">
                                      <p:cBhvr additive="base">
                                        <p:cTn id="23" dur="500" fill="hold"/>
                                        <p:tgtEl>
                                          <p:spTgt spid="74342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3428">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3428">
                                            <p:txEl>
                                              <p:pRg st="1" end="1"/>
                                            </p:txEl>
                                          </p:spTgt>
                                        </p:tgtEl>
                                        <p:attrNameLst>
                                          <p:attrName>style.visibility</p:attrName>
                                        </p:attrNameLst>
                                      </p:cBhvr>
                                      <p:to>
                                        <p:strVal val="visible"/>
                                      </p:to>
                                    </p:set>
                                    <p:anim calcmode="lin" valueType="num">
                                      <p:cBhvr additive="base">
                                        <p:cTn id="27" dur="500" fill="hold"/>
                                        <p:tgtEl>
                                          <p:spTgt spid="743428">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3428">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3428">
                                            <p:txEl>
                                              <p:pRg st="2" end="2"/>
                                            </p:txEl>
                                          </p:spTgt>
                                        </p:tgtEl>
                                        <p:attrNameLst>
                                          <p:attrName>style.visibility</p:attrName>
                                        </p:attrNameLst>
                                      </p:cBhvr>
                                      <p:to>
                                        <p:strVal val="visible"/>
                                      </p:to>
                                    </p:set>
                                    <p:anim calcmode="lin" valueType="num">
                                      <p:cBhvr additive="base">
                                        <p:cTn id="31" dur="500" fill="hold"/>
                                        <p:tgtEl>
                                          <p:spTgt spid="743428">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3428">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3428">
                                            <p:txEl>
                                              <p:pRg st="3" end="3"/>
                                            </p:txEl>
                                          </p:spTgt>
                                        </p:tgtEl>
                                        <p:attrNameLst>
                                          <p:attrName>style.visibility</p:attrName>
                                        </p:attrNameLst>
                                      </p:cBhvr>
                                      <p:to>
                                        <p:strVal val="visible"/>
                                      </p:to>
                                    </p:set>
                                    <p:anim calcmode="lin" valueType="num">
                                      <p:cBhvr additive="base">
                                        <p:cTn id="35" dur="500" fill="hold"/>
                                        <p:tgtEl>
                                          <p:spTgt spid="743428">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3428">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3428">
                                            <p:txEl>
                                              <p:pRg st="4" end="4"/>
                                            </p:txEl>
                                          </p:spTgt>
                                        </p:tgtEl>
                                        <p:attrNameLst>
                                          <p:attrName>style.visibility</p:attrName>
                                        </p:attrNameLst>
                                      </p:cBhvr>
                                      <p:to>
                                        <p:strVal val="visible"/>
                                      </p:to>
                                    </p:set>
                                    <p:anim calcmode="lin" valueType="num">
                                      <p:cBhvr additive="base">
                                        <p:cTn id="39" dur="500" fill="hold"/>
                                        <p:tgtEl>
                                          <p:spTgt spid="743428">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3428">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3428">
                                            <p:txEl>
                                              <p:pRg st="5" end="5"/>
                                            </p:txEl>
                                          </p:spTgt>
                                        </p:tgtEl>
                                        <p:attrNameLst>
                                          <p:attrName>style.visibility</p:attrName>
                                        </p:attrNameLst>
                                      </p:cBhvr>
                                      <p:to>
                                        <p:strVal val="visible"/>
                                      </p:to>
                                    </p:set>
                                    <p:anim calcmode="lin" valueType="num">
                                      <p:cBhvr additive="base">
                                        <p:cTn id="43" dur="500" fill="hold"/>
                                        <p:tgtEl>
                                          <p:spTgt spid="74342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342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3428">
                                            <p:txEl>
                                              <p:pRg st="6" end="6"/>
                                            </p:txEl>
                                          </p:spTgt>
                                        </p:tgtEl>
                                        <p:attrNameLst>
                                          <p:attrName>style.visibility</p:attrName>
                                        </p:attrNameLst>
                                      </p:cBhvr>
                                      <p:to>
                                        <p:strVal val="visible"/>
                                      </p:to>
                                    </p:set>
                                    <p:anim calcmode="lin" valueType="num">
                                      <p:cBhvr additive="base">
                                        <p:cTn id="47" dur="500" fill="hold"/>
                                        <p:tgtEl>
                                          <p:spTgt spid="743428">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342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3428">
                                            <p:txEl>
                                              <p:pRg st="7" end="7"/>
                                            </p:txEl>
                                          </p:spTgt>
                                        </p:tgtEl>
                                        <p:attrNameLst>
                                          <p:attrName>style.visibility</p:attrName>
                                        </p:attrNameLst>
                                      </p:cBhvr>
                                      <p:to>
                                        <p:strVal val="visible"/>
                                      </p:to>
                                    </p:set>
                                    <p:anim calcmode="lin" valueType="num">
                                      <p:cBhvr additive="base">
                                        <p:cTn id="51" dur="500" fill="hold"/>
                                        <p:tgtEl>
                                          <p:spTgt spid="743428">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342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3428">
                                            <p:txEl>
                                              <p:pRg st="8" end="8"/>
                                            </p:txEl>
                                          </p:spTgt>
                                        </p:tgtEl>
                                        <p:attrNameLst>
                                          <p:attrName>style.visibility</p:attrName>
                                        </p:attrNameLst>
                                      </p:cBhvr>
                                      <p:to>
                                        <p:strVal val="visible"/>
                                      </p:to>
                                    </p:set>
                                    <p:anim calcmode="lin" valueType="num">
                                      <p:cBhvr additive="base">
                                        <p:cTn id="55" dur="500" fill="hold"/>
                                        <p:tgtEl>
                                          <p:spTgt spid="74342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3428">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3428">
                                            <p:txEl>
                                              <p:pRg st="9" end="9"/>
                                            </p:txEl>
                                          </p:spTgt>
                                        </p:tgtEl>
                                        <p:attrNameLst>
                                          <p:attrName>style.visibility</p:attrName>
                                        </p:attrNameLst>
                                      </p:cBhvr>
                                      <p:to>
                                        <p:strVal val="visible"/>
                                      </p:to>
                                    </p:set>
                                    <p:anim calcmode="lin" valueType="num">
                                      <p:cBhvr additive="base">
                                        <p:cTn id="59" dur="500" fill="hold"/>
                                        <p:tgtEl>
                                          <p:spTgt spid="743428">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342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43456"/>
                                        </p:tgtEl>
                                        <p:attrNameLst>
                                          <p:attrName>style.visibility</p:attrName>
                                        </p:attrNameLst>
                                      </p:cBhvr>
                                      <p:to>
                                        <p:strVal val="visible"/>
                                      </p:to>
                                    </p:set>
                                    <p:anim calcmode="lin" valueType="num">
                                      <p:cBhvr additive="base">
                                        <p:cTn id="65" dur="500" fill="hold"/>
                                        <p:tgtEl>
                                          <p:spTgt spid="743456"/>
                                        </p:tgtEl>
                                        <p:attrNameLst>
                                          <p:attrName>ppt_x</p:attrName>
                                        </p:attrNameLst>
                                      </p:cBhvr>
                                      <p:tavLst>
                                        <p:tav tm="0">
                                          <p:val>
                                            <p:strVal val="#ppt_x"/>
                                          </p:val>
                                        </p:tav>
                                        <p:tav tm="100000">
                                          <p:val>
                                            <p:strVal val="#ppt_x"/>
                                          </p:val>
                                        </p:tav>
                                      </p:tavLst>
                                    </p:anim>
                                    <p:anim calcmode="lin" valueType="num">
                                      <p:cBhvr additive="base">
                                        <p:cTn id="66" dur="500" fill="hold"/>
                                        <p:tgtEl>
                                          <p:spTgt spid="7434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43459"/>
                                        </p:tgtEl>
                                        <p:attrNameLst>
                                          <p:attrName>style.visibility</p:attrName>
                                        </p:attrNameLst>
                                      </p:cBhvr>
                                      <p:to>
                                        <p:strVal val="visible"/>
                                      </p:to>
                                    </p:set>
                                    <p:anim calcmode="lin" valueType="num">
                                      <p:cBhvr additive="base">
                                        <p:cTn id="69" dur="500" fill="hold"/>
                                        <p:tgtEl>
                                          <p:spTgt spid="743459"/>
                                        </p:tgtEl>
                                        <p:attrNameLst>
                                          <p:attrName>ppt_x</p:attrName>
                                        </p:attrNameLst>
                                      </p:cBhvr>
                                      <p:tavLst>
                                        <p:tav tm="0">
                                          <p:val>
                                            <p:strVal val="#ppt_x"/>
                                          </p:val>
                                        </p:tav>
                                        <p:tav tm="100000">
                                          <p:val>
                                            <p:strVal val="#ppt_x"/>
                                          </p:val>
                                        </p:tav>
                                      </p:tavLst>
                                    </p:anim>
                                    <p:anim calcmode="lin" valueType="num">
                                      <p:cBhvr additive="base">
                                        <p:cTn id="70" dur="500" fill="hold"/>
                                        <p:tgtEl>
                                          <p:spTgt spid="74345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43460"/>
                                        </p:tgtEl>
                                        <p:attrNameLst>
                                          <p:attrName>style.visibility</p:attrName>
                                        </p:attrNameLst>
                                      </p:cBhvr>
                                      <p:to>
                                        <p:strVal val="visible"/>
                                      </p:to>
                                    </p:set>
                                    <p:anim calcmode="lin" valueType="num">
                                      <p:cBhvr additive="base">
                                        <p:cTn id="73" dur="500" fill="hold"/>
                                        <p:tgtEl>
                                          <p:spTgt spid="743460"/>
                                        </p:tgtEl>
                                        <p:attrNameLst>
                                          <p:attrName>ppt_x</p:attrName>
                                        </p:attrNameLst>
                                      </p:cBhvr>
                                      <p:tavLst>
                                        <p:tav tm="0">
                                          <p:val>
                                            <p:strVal val="#ppt_x"/>
                                          </p:val>
                                        </p:tav>
                                        <p:tav tm="100000">
                                          <p:val>
                                            <p:strVal val="#ppt_x"/>
                                          </p:val>
                                        </p:tav>
                                      </p:tavLst>
                                    </p:anim>
                                    <p:anim calcmode="lin" valueType="num">
                                      <p:cBhvr additive="base">
                                        <p:cTn id="74" dur="500" fill="hold"/>
                                        <p:tgtEl>
                                          <p:spTgt spid="74346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43461"/>
                                        </p:tgtEl>
                                        <p:attrNameLst>
                                          <p:attrName>style.visibility</p:attrName>
                                        </p:attrNameLst>
                                      </p:cBhvr>
                                      <p:to>
                                        <p:strVal val="visible"/>
                                      </p:to>
                                    </p:set>
                                    <p:anim calcmode="lin" valueType="num">
                                      <p:cBhvr additive="base">
                                        <p:cTn id="77" dur="500" fill="hold"/>
                                        <p:tgtEl>
                                          <p:spTgt spid="743461"/>
                                        </p:tgtEl>
                                        <p:attrNameLst>
                                          <p:attrName>ppt_x</p:attrName>
                                        </p:attrNameLst>
                                      </p:cBhvr>
                                      <p:tavLst>
                                        <p:tav tm="0">
                                          <p:val>
                                            <p:strVal val="#ppt_x"/>
                                          </p:val>
                                        </p:tav>
                                        <p:tav tm="100000">
                                          <p:val>
                                            <p:strVal val="#ppt_x"/>
                                          </p:val>
                                        </p:tav>
                                      </p:tavLst>
                                    </p:anim>
                                    <p:anim calcmode="lin" valueType="num">
                                      <p:cBhvr additive="base">
                                        <p:cTn id="78" dur="500" fill="hold"/>
                                        <p:tgtEl>
                                          <p:spTgt spid="74346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43462"/>
                                        </p:tgtEl>
                                        <p:attrNameLst>
                                          <p:attrName>style.visibility</p:attrName>
                                        </p:attrNameLst>
                                      </p:cBhvr>
                                      <p:to>
                                        <p:strVal val="visible"/>
                                      </p:to>
                                    </p:set>
                                    <p:anim calcmode="lin" valueType="num">
                                      <p:cBhvr additive="base">
                                        <p:cTn id="81" dur="500" fill="hold"/>
                                        <p:tgtEl>
                                          <p:spTgt spid="743462"/>
                                        </p:tgtEl>
                                        <p:attrNameLst>
                                          <p:attrName>ppt_x</p:attrName>
                                        </p:attrNameLst>
                                      </p:cBhvr>
                                      <p:tavLst>
                                        <p:tav tm="0">
                                          <p:val>
                                            <p:strVal val="#ppt_x"/>
                                          </p:val>
                                        </p:tav>
                                        <p:tav tm="100000">
                                          <p:val>
                                            <p:strVal val="#ppt_x"/>
                                          </p:val>
                                        </p:tav>
                                      </p:tavLst>
                                    </p:anim>
                                    <p:anim calcmode="lin" valueType="num">
                                      <p:cBhvr additive="base">
                                        <p:cTn id="82" dur="500" fill="hold"/>
                                        <p:tgtEl>
                                          <p:spTgt spid="74346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43463"/>
                                        </p:tgtEl>
                                        <p:attrNameLst>
                                          <p:attrName>style.visibility</p:attrName>
                                        </p:attrNameLst>
                                      </p:cBhvr>
                                      <p:to>
                                        <p:strVal val="visible"/>
                                      </p:to>
                                    </p:set>
                                    <p:anim calcmode="lin" valueType="num">
                                      <p:cBhvr additive="base">
                                        <p:cTn id="85" dur="500" fill="hold"/>
                                        <p:tgtEl>
                                          <p:spTgt spid="743463"/>
                                        </p:tgtEl>
                                        <p:attrNameLst>
                                          <p:attrName>ppt_x</p:attrName>
                                        </p:attrNameLst>
                                      </p:cBhvr>
                                      <p:tavLst>
                                        <p:tav tm="0">
                                          <p:val>
                                            <p:strVal val="#ppt_x"/>
                                          </p:val>
                                        </p:tav>
                                        <p:tav tm="100000">
                                          <p:val>
                                            <p:strVal val="#ppt_x"/>
                                          </p:val>
                                        </p:tav>
                                      </p:tavLst>
                                    </p:anim>
                                    <p:anim calcmode="lin" valueType="num">
                                      <p:cBhvr additive="base">
                                        <p:cTn id="86" dur="500" fill="hold"/>
                                        <p:tgtEl>
                                          <p:spTgt spid="74346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43458"/>
                                        </p:tgtEl>
                                        <p:attrNameLst>
                                          <p:attrName>style.visibility</p:attrName>
                                        </p:attrNameLst>
                                      </p:cBhvr>
                                      <p:to>
                                        <p:strVal val="visible"/>
                                      </p:to>
                                    </p:set>
                                    <p:anim calcmode="lin" valueType="num">
                                      <p:cBhvr additive="base">
                                        <p:cTn id="89" dur="500" fill="hold"/>
                                        <p:tgtEl>
                                          <p:spTgt spid="743458"/>
                                        </p:tgtEl>
                                        <p:attrNameLst>
                                          <p:attrName>ppt_x</p:attrName>
                                        </p:attrNameLst>
                                      </p:cBhvr>
                                      <p:tavLst>
                                        <p:tav tm="0">
                                          <p:val>
                                            <p:strVal val="#ppt_x"/>
                                          </p:val>
                                        </p:tav>
                                        <p:tav tm="100000">
                                          <p:val>
                                            <p:strVal val="#ppt_x"/>
                                          </p:val>
                                        </p:tav>
                                      </p:tavLst>
                                    </p:anim>
                                    <p:anim calcmode="lin" valueType="num">
                                      <p:cBhvr additive="base">
                                        <p:cTn id="90" dur="500" fill="hold"/>
                                        <p:tgtEl>
                                          <p:spTgt spid="74345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43457"/>
                                        </p:tgtEl>
                                        <p:attrNameLst>
                                          <p:attrName>style.visibility</p:attrName>
                                        </p:attrNameLst>
                                      </p:cBhvr>
                                      <p:to>
                                        <p:strVal val="visible"/>
                                      </p:to>
                                    </p:set>
                                    <p:anim calcmode="lin" valueType="num">
                                      <p:cBhvr additive="base">
                                        <p:cTn id="93" dur="500" fill="hold"/>
                                        <p:tgtEl>
                                          <p:spTgt spid="743457"/>
                                        </p:tgtEl>
                                        <p:attrNameLst>
                                          <p:attrName>ppt_x</p:attrName>
                                        </p:attrNameLst>
                                      </p:cBhvr>
                                      <p:tavLst>
                                        <p:tav tm="0">
                                          <p:val>
                                            <p:strVal val="#ppt_x"/>
                                          </p:val>
                                        </p:tav>
                                        <p:tav tm="100000">
                                          <p:val>
                                            <p:strVal val="#ppt_x"/>
                                          </p:val>
                                        </p:tav>
                                      </p:tavLst>
                                    </p:anim>
                                    <p:anim calcmode="lin" valueType="num">
                                      <p:cBhvr additive="base">
                                        <p:cTn id="94" dur="500" fill="hold"/>
                                        <p:tgtEl>
                                          <p:spTgt spid="74345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43438"/>
                                        </p:tgtEl>
                                        <p:attrNameLst>
                                          <p:attrName>style.visibility</p:attrName>
                                        </p:attrNameLst>
                                      </p:cBhvr>
                                      <p:to>
                                        <p:strVal val="visible"/>
                                      </p:to>
                                    </p:set>
                                    <p:anim calcmode="lin" valueType="num">
                                      <p:cBhvr additive="base">
                                        <p:cTn id="97" dur="500" fill="hold"/>
                                        <p:tgtEl>
                                          <p:spTgt spid="743438"/>
                                        </p:tgtEl>
                                        <p:attrNameLst>
                                          <p:attrName>ppt_x</p:attrName>
                                        </p:attrNameLst>
                                      </p:cBhvr>
                                      <p:tavLst>
                                        <p:tav tm="0">
                                          <p:val>
                                            <p:strVal val="#ppt_x"/>
                                          </p:val>
                                        </p:tav>
                                        <p:tav tm="100000">
                                          <p:val>
                                            <p:strVal val="#ppt_x"/>
                                          </p:val>
                                        </p:tav>
                                      </p:tavLst>
                                    </p:anim>
                                    <p:anim calcmode="lin" valueType="num">
                                      <p:cBhvr additive="base">
                                        <p:cTn id="98" dur="500" fill="hold"/>
                                        <p:tgtEl>
                                          <p:spTgt spid="74343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43439"/>
                                        </p:tgtEl>
                                        <p:attrNameLst>
                                          <p:attrName>style.visibility</p:attrName>
                                        </p:attrNameLst>
                                      </p:cBhvr>
                                      <p:to>
                                        <p:strVal val="visible"/>
                                      </p:to>
                                    </p:set>
                                    <p:anim calcmode="lin" valueType="num">
                                      <p:cBhvr additive="base">
                                        <p:cTn id="101" dur="500" fill="hold"/>
                                        <p:tgtEl>
                                          <p:spTgt spid="743439"/>
                                        </p:tgtEl>
                                        <p:attrNameLst>
                                          <p:attrName>ppt_x</p:attrName>
                                        </p:attrNameLst>
                                      </p:cBhvr>
                                      <p:tavLst>
                                        <p:tav tm="0">
                                          <p:val>
                                            <p:strVal val="#ppt_x"/>
                                          </p:val>
                                        </p:tav>
                                        <p:tav tm="100000">
                                          <p:val>
                                            <p:strVal val="#ppt_x"/>
                                          </p:val>
                                        </p:tav>
                                      </p:tavLst>
                                    </p:anim>
                                    <p:anim calcmode="lin" valueType="num">
                                      <p:cBhvr additive="base">
                                        <p:cTn id="102" dur="500" fill="hold"/>
                                        <p:tgtEl>
                                          <p:spTgt spid="74343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43436"/>
                                        </p:tgtEl>
                                        <p:attrNameLst>
                                          <p:attrName>style.visibility</p:attrName>
                                        </p:attrNameLst>
                                      </p:cBhvr>
                                      <p:to>
                                        <p:strVal val="visible"/>
                                      </p:to>
                                    </p:set>
                                    <p:anim calcmode="lin" valueType="num">
                                      <p:cBhvr additive="base">
                                        <p:cTn id="105" dur="500" fill="hold"/>
                                        <p:tgtEl>
                                          <p:spTgt spid="743436"/>
                                        </p:tgtEl>
                                        <p:attrNameLst>
                                          <p:attrName>ppt_x</p:attrName>
                                        </p:attrNameLst>
                                      </p:cBhvr>
                                      <p:tavLst>
                                        <p:tav tm="0">
                                          <p:val>
                                            <p:strVal val="#ppt_x"/>
                                          </p:val>
                                        </p:tav>
                                        <p:tav tm="100000">
                                          <p:val>
                                            <p:strVal val="#ppt_x"/>
                                          </p:val>
                                        </p:tav>
                                      </p:tavLst>
                                    </p:anim>
                                    <p:anim calcmode="lin" valueType="num">
                                      <p:cBhvr additive="base">
                                        <p:cTn id="106" dur="500" fill="hold"/>
                                        <p:tgtEl>
                                          <p:spTgt spid="74343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43440"/>
                                        </p:tgtEl>
                                        <p:attrNameLst>
                                          <p:attrName>style.visibility</p:attrName>
                                        </p:attrNameLst>
                                      </p:cBhvr>
                                      <p:to>
                                        <p:strVal val="visible"/>
                                      </p:to>
                                    </p:set>
                                    <p:anim calcmode="lin" valueType="num">
                                      <p:cBhvr additive="base">
                                        <p:cTn id="109" dur="500" fill="hold"/>
                                        <p:tgtEl>
                                          <p:spTgt spid="743440"/>
                                        </p:tgtEl>
                                        <p:attrNameLst>
                                          <p:attrName>ppt_x</p:attrName>
                                        </p:attrNameLst>
                                      </p:cBhvr>
                                      <p:tavLst>
                                        <p:tav tm="0">
                                          <p:val>
                                            <p:strVal val="#ppt_x"/>
                                          </p:val>
                                        </p:tav>
                                        <p:tav tm="100000">
                                          <p:val>
                                            <p:strVal val="#ppt_x"/>
                                          </p:val>
                                        </p:tav>
                                      </p:tavLst>
                                    </p:anim>
                                    <p:anim calcmode="lin" valueType="num">
                                      <p:cBhvr additive="base">
                                        <p:cTn id="110" dur="500" fill="hold"/>
                                        <p:tgtEl>
                                          <p:spTgt spid="74344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3435"/>
                                        </p:tgtEl>
                                        <p:attrNameLst>
                                          <p:attrName>style.visibility</p:attrName>
                                        </p:attrNameLst>
                                      </p:cBhvr>
                                      <p:to>
                                        <p:strVal val="visible"/>
                                      </p:to>
                                    </p:set>
                                    <p:anim calcmode="lin" valueType="num">
                                      <p:cBhvr additive="base">
                                        <p:cTn id="113" dur="500" fill="hold"/>
                                        <p:tgtEl>
                                          <p:spTgt spid="743435"/>
                                        </p:tgtEl>
                                        <p:attrNameLst>
                                          <p:attrName>ppt_x</p:attrName>
                                        </p:attrNameLst>
                                      </p:cBhvr>
                                      <p:tavLst>
                                        <p:tav tm="0">
                                          <p:val>
                                            <p:strVal val="#ppt_x"/>
                                          </p:val>
                                        </p:tav>
                                        <p:tav tm="100000">
                                          <p:val>
                                            <p:strVal val="#ppt_x"/>
                                          </p:val>
                                        </p:tav>
                                      </p:tavLst>
                                    </p:anim>
                                    <p:anim calcmode="lin" valueType="num">
                                      <p:cBhvr additive="base">
                                        <p:cTn id="114" dur="500" fill="hold"/>
                                        <p:tgtEl>
                                          <p:spTgt spid="74343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43434"/>
                                        </p:tgtEl>
                                        <p:attrNameLst>
                                          <p:attrName>style.visibility</p:attrName>
                                        </p:attrNameLst>
                                      </p:cBhvr>
                                      <p:to>
                                        <p:strVal val="visible"/>
                                      </p:to>
                                    </p:set>
                                    <p:anim calcmode="lin" valueType="num">
                                      <p:cBhvr additive="base">
                                        <p:cTn id="117" dur="500" fill="hold"/>
                                        <p:tgtEl>
                                          <p:spTgt spid="743434"/>
                                        </p:tgtEl>
                                        <p:attrNameLst>
                                          <p:attrName>ppt_x</p:attrName>
                                        </p:attrNameLst>
                                      </p:cBhvr>
                                      <p:tavLst>
                                        <p:tav tm="0">
                                          <p:val>
                                            <p:strVal val="#ppt_x"/>
                                          </p:val>
                                        </p:tav>
                                        <p:tav tm="100000">
                                          <p:val>
                                            <p:strVal val="#ppt_x"/>
                                          </p:val>
                                        </p:tav>
                                      </p:tavLst>
                                    </p:anim>
                                    <p:anim calcmode="lin" valueType="num">
                                      <p:cBhvr additive="base">
                                        <p:cTn id="118" dur="500" fill="hold"/>
                                        <p:tgtEl>
                                          <p:spTgt spid="74343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43437"/>
                                        </p:tgtEl>
                                        <p:attrNameLst>
                                          <p:attrName>style.visibility</p:attrName>
                                        </p:attrNameLst>
                                      </p:cBhvr>
                                      <p:to>
                                        <p:strVal val="visible"/>
                                      </p:to>
                                    </p:set>
                                    <p:anim calcmode="lin" valueType="num">
                                      <p:cBhvr additive="base">
                                        <p:cTn id="121" dur="500" fill="hold"/>
                                        <p:tgtEl>
                                          <p:spTgt spid="743437"/>
                                        </p:tgtEl>
                                        <p:attrNameLst>
                                          <p:attrName>ppt_x</p:attrName>
                                        </p:attrNameLst>
                                      </p:cBhvr>
                                      <p:tavLst>
                                        <p:tav tm="0">
                                          <p:val>
                                            <p:strVal val="#ppt_x"/>
                                          </p:val>
                                        </p:tav>
                                        <p:tav tm="100000">
                                          <p:val>
                                            <p:strVal val="#ppt_x"/>
                                          </p:val>
                                        </p:tav>
                                      </p:tavLst>
                                    </p:anim>
                                    <p:anim calcmode="lin" valueType="num">
                                      <p:cBhvr additive="base">
                                        <p:cTn id="122" dur="500" fill="hold"/>
                                        <p:tgtEl>
                                          <p:spTgt spid="74343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43441"/>
                                        </p:tgtEl>
                                        <p:attrNameLst>
                                          <p:attrName>style.visibility</p:attrName>
                                        </p:attrNameLst>
                                      </p:cBhvr>
                                      <p:to>
                                        <p:strVal val="visible"/>
                                      </p:to>
                                    </p:set>
                                    <p:anim calcmode="lin" valueType="num">
                                      <p:cBhvr additive="base">
                                        <p:cTn id="125" dur="500" fill="hold"/>
                                        <p:tgtEl>
                                          <p:spTgt spid="743441"/>
                                        </p:tgtEl>
                                        <p:attrNameLst>
                                          <p:attrName>ppt_x</p:attrName>
                                        </p:attrNameLst>
                                      </p:cBhvr>
                                      <p:tavLst>
                                        <p:tav tm="0">
                                          <p:val>
                                            <p:strVal val="#ppt_x"/>
                                          </p:val>
                                        </p:tav>
                                        <p:tav tm="100000">
                                          <p:val>
                                            <p:strVal val="#ppt_x"/>
                                          </p:val>
                                        </p:tav>
                                      </p:tavLst>
                                    </p:anim>
                                    <p:anim calcmode="lin" valueType="num">
                                      <p:cBhvr additive="base">
                                        <p:cTn id="126" dur="500" fill="hold"/>
                                        <p:tgtEl>
                                          <p:spTgt spid="74344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43442"/>
                                        </p:tgtEl>
                                        <p:attrNameLst>
                                          <p:attrName>style.visibility</p:attrName>
                                        </p:attrNameLst>
                                      </p:cBhvr>
                                      <p:to>
                                        <p:strVal val="visible"/>
                                      </p:to>
                                    </p:set>
                                    <p:anim calcmode="lin" valueType="num">
                                      <p:cBhvr additive="base">
                                        <p:cTn id="129" dur="500" fill="hold"/>
                                        <p:tgtEl>
                                          <p:spTgt spid="743442"/>
                                        </p:tgtEl>
                                        <p:attrNameLst>
                                          <p:attrName>ppt_x</p:attrName>
                                        </p:attrNameLst>
                                      </p:cBhvr>
                                      <p:tavLst>
                                        <p:tav tm="0">
                                          <p:val>
                                            <p:strVal val="#ppt_x"/>
                                          </p:val>
                                        </p:tav>
                                        <p:tav tm="100000">
                                          <p:val>
                                            <p:strVal val="#ppt_x"/>
                                          </p:val>
                                        </p:tav>
                                      </p:tavLst>
                                    </p:anim>
                                    <p:anim calcmode="lin" valueType="num">
                                      <p:cBhvr additive="base">
                                        <p:cTn id="130" dur="500" fill="hold"/>
                                        <p:tgtEl>
                                          <p:spTgt spid="743442"/>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743443"/>
                                        </p:tgtEl>
                                        <p:attrNameLst>
                                          <p:attrName>style.visibility</p:attrName>
                                        </p:attrNameLst>
                                      </p:cBhvr>
                                      <p:to>
                                        <p:strVal val="visible"/>
                                      </p:to>
                                    </p:set>
                                    <p:anim calcmode="lin" valueType="num">
                                      <p:cBhvr additive="base">
                                        <p:cTn id="133" dur="500" fill="hold"/>
                                        <p:tgtEl>
                                          <p:spTgt spid="743443"/>
                                        </p:tgtEl>
                                        <p:attrNameLst>
                                          <p:attrName>ppt_x</p:attrName>
                                        </p:attrNameLst>
                                      </p:cBhvr>
                                      <p:tavLst>
                                        <p:tav tm="0">
                                          <p:val>
                                            <p:strVal val="#ppt_x"/>
                                          </p:val>
                                        </p:tav>
                                        <p:tav tm="100000">
                                          <p:val>
                                            <p:strVal val="#ppt_x"/>
                                          </p:val>
                                        </p:tav>
                                      </p:tavLst>
                                    </p:anim>
                                    <p:anim calcmode="lin" valueType="num">
                                      <p:cBhvr additive="base">
                                        <p:cTn id="134" dur="500" fill="hold"/>
                                        <p:tgtEl>
                                          <p:spTgt spid="743443"/>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743450"/>
                                        </p:tgtEl>
                                        <p:attrNameLst>
                                          <p:attrName>style.visibility</p:attrName>
                                        </p:attrNameLst>
                                      </p:cBhvr>
                                      <p:to>
                                        <p:strVal val="visible"/>
                                      </p:to>
                                    </p:set>
                                    <p:anim calcmode="lin" valueType="num">
                                      <p:cBhvr additive="base">
                                        <p:cTn id="137" dur="500" fill="hold"/>
                                        <p:tgtEl>
                                          <p:spTgt spid="743450"/>
                                        </p:tgtEl>
                                        <p:attrNameLst>
                                          <p:attrName>ppt_x</p:attrName>
                                        </p:attrNameLst>
                                      </p:cBhvr>
                                      <p:tavLst>
                                        <p:tav tm="0">
                                          <p:val>
                                            <p:strVal val="#ppt_x"/>
                                          </p:val>
                                        </p:tav>
                                        <p:tav tm="100000">
                                          <p:val>
                                            <p:strVal val="#ppt_x"/>
                                          </p:val>
                                        </p:tav>
                                      </p:tavLst>
                                    </p:anim>
                                    <p:anim calcmode="lin" valueType="num">
                                      <p:cBhvr additive="base">
                                        <p:cTn id="138" dur="500" fill="hold"/>
                                        <p:tgtEl>
                                          <p:spTgt spid="74345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743448"/>
                                        </p:tgtEl>
                                        <p:attrNameLst>
                                          <p:attrName>style.visibility</p:attrName>
                                        </p:attrNameLst>
                                      </p:cBhvr>
                                      <p:to>
                                        <p:strVal val="visible"/>
                                      </p:to>
                                    </p:set>
                                    <p:anim calcmode="lin" valueType="num">
                                      <p:cBhvr additive="base">
                                        <p:cTn id="141" dur="500" fill="hold"/>
                                        <p:tgtEl>
                                          <p:spTgt spid="743448"/>
                                        </p:tgtEl>
                                        <p:attrNameLst>
                                          <p:attrName>ppt_x</p:attrName>
                                        </p:attrNameLst>
                                      </p:cBhvr>
                                      <p:tavLst>
                                        <p:tav tm="0">
                                          <p:val>
                                            <p:strVal val="#ppt_x"/>
                                          </p:val>
                                        </p:tav>
                                        <p:tav tm="100000">
                                          <p:val>
                                            <p:strVal val="#ppt_x"/>
                                          </p:val>
                                        </p:tav>
                                      </p:tavLst>
                                    </p:anim>
                                    <p:anim calcmode="lin" valueType="num">
                                      <p:cBhvr additive="base">
                                        <p:cTn id="142" dur="500" fill="hold"/>
                                        <p:tgtEl>
                                          <p:spTgt spid="74344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3451"/>
                                        </p:tgtEl>
                                        <p:attrNameLst>
                                          <p:attrName>style.visibility</p:attrName>
                                        </p:attrNameLst>
                                      </p:cBhvr>
                                      <p:to>
                                        <p:strVal val="visible"/>
                                      </p:to>
                                    </p:set>
                                    <p:anim calcmode="lin" valueType="num">
                                      <p:cBhvr additive="base">
                                        <p:cTn id="145" dur="500" fill="hold"/>
                                        <p:tgtEl>
                                          <p:spTgt spid="743451"/>
                                        </p:tgtEl>
                                        <p:attrNameLst>
                                          <p:attrName>ppt_x</p:attrName>
                                        </p:attrNameLst>
                                      </p:cBhvr>
                                      <p:tavLst>
                                        <p:tav tm="0">
                                          <p:val>
                                            <p:strVal val="#ppt_x"/>
                                          </p:val>
                                        </p:tav>
                                        <p:tav tm="100000">
                                          <p:val>
                                            <p:strVal val="#ppt_x"/>
                                          </p:val>
                                        </p:tav>
                                      </p:tavLst>
                                    </p:anim>
                                    <p:anim calcmode="lin" valueType="num">
                                      <p:cBhvr additive="base">
                                        <p:cTn id="146" dur="500" fill="hold"/>
                                        <p:tgtEl>
                                          <p:spTgt spid="74345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43447"/>
                                        </p:tgtEl>
                                        <p:attrNameLst>
                                          <p:attrName>style.visibility</p:attrName>
                                        </p:attrNameLst>
                                      </p:cBhvr>
                                      <p:to>
                                        <p:strVal val="visible"/>
                                      </p:to>
                                    </p:set>
                                    <p:anim calcmode="lin" valueType="num">
                                      <p:cBhvr additive="base">
                                        <p:cTn id="149" dur="500" fill="hold"/>
                                        <p:tgtEl>
                                          <p:spTgt spid="743447"/>
                                        </p:tgtEl>
                                        <p:attrNameLst>
                                          <p:attrName>ppt_x</p:attrName>
                                        </p:attrNameLst>
                                      </p:cBhvr>
                                      <p:tavLst>
                                        <p:tav tm="0">
                                          <p:val>
                                            <p:strVal val="#ppt_x"/>
                                          </p:val>
                                        </p:tav>
                                        <p:tav tm="100000">
                                          <p:val>
                                            <p:strVal val="#ppt_x"/>
                                          </p:val>
                                        </p:tav>
                                      </p:tavLst>
                                    </p:anim>
                                    <p:anim calcmode="lin" valueType="num">
                                      <p:cBhvr additive="base">
                                        <p:cTn id="150" dur="500" fill="hold"/>
                                        <p:tgtEl>
                                          <p:spTgt spid="743447"/>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743452"/>
                                        </p:tgtEl>
                                        <p:attrNameLst>
                                          <p:attrName>style.visibility</p:attrName>
                                        </p:attrNameLst>
                                      </p:cBhvr>
                                      <p:to>
                                        <p:strVal val="visible"/>
                                      </p:to>
                                    </p:set>
                                    <p:anim calcmode="lin" valueType="num">
                                      <p:cBhvr additive="base">
                                        <p:cTn id="153" dur="500" fill="hold"/>
                                        <p:tgtEl>
                                          <p:spTgt spid="743452"/>
                                        </p:tgtEl>
                                        <p:attrNameLst>
                                          <p:attrName>ppt_x</p:attrName>
                                        </p:attrNameLst>
                                      </p:cBhvr>
                                      <p:tavLst>
                                        <p:tav tm="0">
                                          <p:val>
                                            <p:strVal val="#ppt_x"/>
                                          </p:val>
                                        </p:tav>
                                        <p:tav tm="100000">
                                          <p:val>
                                            <p:strVal val="#ppt_x"/>
                                          </p:val>
                                        </p:tav>
                                      </p:tavLst>
                                    </p:anim>
                                    <p:anim calcmode="lin" valueType="num">
                                      <p:cBhvr additive="base">
                                        <p:cTn id="154" dur="500" fill="hold"/>
                                        <p:tgtEl>
                                          <p:spTgt spid="743452"/>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43453"/>
                                        </p:tgtEl>
                                        <p:attrNameLst>
                                          <p:attrName>style.visibility</p:attrName>
                                        </p:attrNameLst>
                                      </p:cBhvr>
                                      <p:to>
                                        <p:strVal val="visible"/>
                                      </p:to>
                                    </p:set>
                                    <p:anim calcmode="lin" valueType="num">
                                      <p:cBhvr additive="base">
                                        <p:cTn id="157" dur="500" fill="hold"/>
                                        <p:tgtEl>
                                          <p:spTgt spid="743453"/>
                                        </p:tgtEl>
                                        <p:attrNameLst>
                                          <p:attrName>ppt_x</p:attrName>
                                        </p:attrNameLst>
                                      </p:cBhvr>
                                      <p:tavLst>
                                        <p:tav tm="0">
                                          <p:val>
                                            <p:strVal val="#ppt_x"/>
                                          </p:val>
                                        </p:tav>
                                        <p:tav tm="100000">
                                          <p:val>
                                            <p:strVal val="#ppt_x"/>
                                          </p:val>
                                        </p:tav>
                                      </p:tavLst>
                                    </p:anim>
                                    <p:anim calcmode="lin" valueType="num">
                                      <p:cBhvr additive="base">
                                        <p:cTn id="158" dur="500" fill="hold"/>
                                        <p:tgtEl>
                                          <p:spTgt spid="74345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743446"/>
                                        </p:tgtEl>
                                        <p:attrNameLst>
                                          <p:attrName>style.visibility</p:attrName>
                                        </p:attrNameLst>
                                      </p:cBhvr>
                                      <p:to>
                                        <p:strVal val="visible"/>
                                      </p:to>
                                    </p:set>
                                    <p:anim calcmode="lin" valueType="num">
                                      <p:cBhvr additive="base">
                                        <p:cTn id="161" dur="500" fill="hold"/>
                                        <p:tgtEl>
                                          <p:spTgt spid="743446"/>
                                        </p:tgtEl>
                                        <p:attrNameLst>
                                          <p:attrName>ppt_x</p:attrName>
                                        </p:attrNameLst>
                                      </p:cBhvr>
                                      <p:tavLst>
                                        <p:tav tm="0">
                                          <p:val>
                                            <p:strVal val="#ppt_x"/>
                                          </p:val>
                                        </p:tav>
                                        <p:tav tm="100000">
                                          <p:val>
                                            <p:strVal val="#ppt_x"/>
                                          </p:val>
                                        </p:tav>
                                      </p:tavLst>
                                    </p:anim>
                                    <p:anim calcmode="lin" valueType="num">
                                      <p:cBhvr additive="base">
                                        <p:cTn id="162" dur="500" fill="hold"/>
                                        <p:tgtEl>
                                          <p:spTgt spid="743446"/>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43449"/>
                                        </p:tgtEl>
                                        <p:attrNameLst>
                                          <p:attrName>style.visibility</p:attrName>
                                        </p:attrNameLst>
                                      </p:cBhvr>
                                      <p:to>
                                        <p:strVal val="visible"/>
                                      </p:to>
                                    </p:set>
                                    <p:anim calcmode="lin" valueType="num">
                                      <p:cBhvr additive="base">
                                        <p:cTn id="165" dur="500" fill="hold"/>
                                        <p:tgtEl>
                                          <p:spTgt spid="743449"/>
                                        </p:tgtEl>
                                        <p:attrNameLst>
                                          <p:attrName>ppt_x</p:attrName>
                                        </p:attrNameLst>
                                      </p:cBhvr>
                                      <p:tavLst>
                                        <p:tav tm="0">
                                          <p:val>
                                            <p:strVal val="#ppt_x"/>
                                          </p:val>
                                        </p:tav>
                                        <p:tav tm="100000">
                                          <p:val>
                                            <p:strVal val="#ppt_x"/>
                                          </p:val>
                                        </p:tav>
                                      </p:tavLst>
                                    </p:anim>
                                    <p:anim calcmode="lin" valueType="num">
                                      <p:cBhvr additive="base">
                                        <p:cTn id="166" dur="500" fill="hold"/>
                                        <p:tgtEl>
                                          <p:spTgt spid="743449"/>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43454"/>
                                        </p:tgtEl>
                                        <p:attrNameLst>
                                          <p:attrName>style.visibility</p:attrName>
                                        </p:attrNameLst>
                                      </p:cBhvr>
                                      <p:to>
                                        <p:strVal val="visible"/>
                                      </p:to>
                                    </p:set>
                                    <p:anim calcmode="lin" valueType="num">
                                      <p:cBhvr additive="base">
                                        <p:cTn id="169" dur="500" fill="hold"/>
                                        <p:tgtEl>
                                          <p:spTgt spid="743454"/>
                                        </p:tgtEl>
                                        <p:attrNameLst>
                                          <p:attrName>ppt_x</p:attrName>
                                        </p:attrNameLst>
                                      </p:cBhvr>
                                      <p:tavLst>
                                        <p:tav tm="0">
                                          <p:val>
                                            <p:strVal val="#ppt_x"/>
                                          </p:val>
                                        </p:tav>
                                        <p:tav tm="100000">
                                          <p:val>
                                            <p:strVal val="#ppt_x"/>
                                          </p:val>
                                        </p:tav>
                                      </p:tavLst>
                                    </p:anim>
                                    <p:anim calcmode="lin" valueType="num">
                                      <p:cBhvr additive="base">
                                        <p:cTn id="170" dur="500" fill="hold"/>
                                        <p:tgtEl>
                                          <p:spTgt spid="743454"/>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743455"/>
                                        </p:tgtEl>
                                        <p:attrNameLst>
                                          <p:attrName>style.visibility</p:attrName>
                                        </p:attrNameLst>
                                      </p:cBhvr>
                                      <p:to>
                                        <p:strVal val="visible"/>
                                      </p:to>
                                    </p:set>
                                    <p:anim calcmode="lin" valueType="num">
                                      <p:cBhvr additive="base">
                                        <p:cTn id="173" dur="500" fill="hold"/>
                                        <p:tgtEl>
                                          <p:spTgt spid="743455"/>
                                        </p:tgtEl>
                                        <p:attrNameLst>
                                          <p:attrName>ppt_x</p:attrName>
                                        </p:attrNameLst>
                                      </p:cBhvr>
                                      <p:tavLst>
                                        <p:tav tm="0">
                                          <p:val>
                                            <p:strVal val="#ppt_x"/>
                                          </p:val>
                                        </p:tav>
                                        <p:tav tm="100000">
                                          <p:val>
                                            <p:strVal val="#ppt_x"/>
                                          </p:val>
                                        </p:tav>
                                      </p:tavLst>
                                    </p:anim>
                                    <p:anim calcmode="lin" valueType="num">
                                      <p:cBhvr additive="base">
                                        <p:cTn id="174" dur="500" fill="hold"/>
                                        <p:tgtEl>
                                          <p:spTgt spid="743455"/>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743430"/>
                                        </p:tgtEl>
                                        <p:attrNameLst>
                                          <p:attrName>style.visibility</p:attrName>
                                        </p:attrNameLst>
                                      </p:cBhvr>
                                      <p:to>
                                        <p:strVal val="visible"/>
                                      </p:to>
                                    </p:set>
                                    <p:anim calcmode="lin" valueType="num">
                                      <p:cBhvr additive="base">
                                        <p:cTn id="177" dur="500" fill="hold"/>
                                        <p:tgtEl>
                                          <p:spTgt spid="743430"/>
                                        </p:tgtEl>
                                        <p:attrNameLst>
                                          <p:attrName>ppt_x</p:attrName>
                                        </p:attrNameLst>
                                      </p:cBhvr>
                                      <p:tavLst>
                                        <p:tav tm="0">
                                          <p:val>
                                            <p:strVal val="#ppt_x"/>
                                          </p:val>
                                        </p:tav>
                                        <p:tav tm="100000">
                                          <p:val>
                                            <p:strVal val="#ppt_x"/>
                                          </p:val>
                                        </p:tav>
                                      </p:tavLst>
                                    </p:anim>
                                    <p:anim calcmode="lin" valueType="num">
                                      <p:cBhvr additive="base">
                                        <p:cTn id="178" dur="500" fill="hold"/>
                                        <p:tgtEl>
                                          <p:spTgt spid="743430"/>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8" presetClass="emph" presetSubtype="0" fill="hold" grpId="1" nodeType="clickEffect">
                                  <p:stCondLst>
                                    <p:cond delay="0"/>
                                  </p:stCondLst>
                                  <p:childTnLst>
                                    <p:animRot by="21600000">
                                      <p:cBhvr>
                                        <p:cTn id="182" dur="2000" fill="hold"/>
                                        <p:tgtEl>
                                          <p:spTgt spid="743459"/>
                                        </p:tgtEl>
                                        <p:attrNameLst>
                                          <p:attrName>r</p:attrName>
                                        </p:attrNameLst>
                                      </p:cBhvr>
                                    </p:animRot>
                                  </p:childTnLst>
                                </p:cTn>
                              </p:par>
                            </p:childTnLst>
                          </p:cTn>
                        </p:par>
                        <p:par>
                          <p:cTn id="183" fill="hold">
                            <p:stCondLst>
                              <p:cond delay="2000"/>
                            </p:stCondLst>
                            <p:childTnLst>
                              <p:par>
                                <p:cTn id="184" presetID="8" presetClass="emph" presetSubtype="0" fill="hold" grpId="1" nodeType="afterEffect">
                                  <p:stCondLst>
                                    <p:cond delay="0"/>
                                  </p:stCondLst>
                                  <p:childTnLst>
                                    <p:animRot by="21600000">
                                      <p:cBhvr>
                                        <p:cTn id="185" dur="2000" fill="hold"/>
                                        <p:tgtEl>
                                          <p:spTgt spid="743450"/>
                                        </p:tgtEl>
                                        <p:attrNameLst>
                                          <p:attrName>r</p:attrName>
                                        </p:attrNameLst>
                                      </p:cBhvr>
                                    </p:animRot>
                                  </p:childTnLst>
                                </p:cTn>
                              </p:par>
                            </p:childTnLst>
                          </p:cTn>
                        </p:par>
                      </p:childTnLst>
                    </p:cTn>
                  </p:par>
                  <p:par>
                    <p:cTn id="186" fill="hold">
                      <p:stCondLst>
                        <p:cond delay="indefinite"/>
                      </p:stCondLst>
                      <p:childTnLst>
                        <p:par>
                          <p:cTn id="187" fill="hold">
                            <p:stCondLst>
                              <p:cond delay="0"/>
                            </p:stCondLst>
                            <p:childTnLst>
                              <p:par>
                                <p:cTn id="188" presetID="8" presetClass="entr" presetSubtype="16" fill="hold" grpId="0" nodeType="clickEffect">
                                  <p:stCondLst>
                                    <p:cond delay="0"/>
                                  </p:stCondLst>
                                  <p:childTnLst>
                                    <p:set>
                                      <p:cBhvr>
                                        <p:cTn id="189" dur="1" fill="hold">
                                          <p:stCondLst>
                                            <p:cond delay="0"/>
                                          </p:stCondLst>
                                        </p:cTn>
                                        <p:tgtEl>
                                          <p:spTgt spid="743464"/>
                                        </p:tgtEl>
                                        <p:attrNameLst>
                                          <p:attrName>style.visibility</p:attrName>
                                        </p:attrNameLst>
                                      </p:cBhvr>
                                      <p:to>
                                        <p:strVal val="visible"/>
                                      </p:to>
                                    </p:set>
                                    <p:animEffect transition="in" filter="diamond(in)">
                                      <p:cBhvr>
                                        <p:cTn id="190" dur="2000"/>
                                        <p:tgtEl>
                                          <p:spTgt spid="743464"/>
                                        </p:tgtEl>
                                      </p:cBhvr>
                                    </p:animEffect>
                                  </p:childTnLst>
                                </p:cTn>
                              </p:par>
                              <p:par>
                                <p:cTn id="191" presetID="8" presetClass="entr" presetSubtype="16" fill="hold" grpId="0" nodeType="withEffect">
                                  <p:stCondLst>
                                    <p:cond delay="0"/>
                                  </p:stCondLst>
                                  <p:childTnLst>
                                    <p:set>
                                      <p:cBhvr>
                                        <p:cTn id="192" dur="1" fill="hold">
                                          <p:stCondLst>
                                            <p:cond delay="0"/>
                                          </p:stCondLst>
                                        </p:cTn>
                                        <p:tgtEl>
                                          <p:spTgt spid="743466"/>
                                        </p:tgtEl>
                                        <p:attrNameLst>
                                          <p:attrName>style.visibility</p:attrName>
                                        </p:attrNameLst>
                                      </p:cBhvr>
                                      <p:to>
                                        <p:strVal val="visible"/>
                                      </p:to>
                                    </p:set>
                                    <p:animEffect transition="in" filter="diamond(in)">
                                      <p:cBhvr>
                                        <p:cTn id="193" dur="2000"/>
                                        <p:tgtEl>
                                          <p:spTgt spid="743466"/>
                                        </p:tgtEl>
                                      </p:cBhvr>
                                    </p:animEffect>
                                  </p:childTnLst>
                                </p:cTn>
                              </p:par>
                            </p:childTnLst>
                          </p:cTn>
                        </p:par>
                      </p:childTnLst>
                    </p:cTn>
                  </p:par>
                  <p:par>
                    <p:cTn id="194" fill="hold">
                      <p:stCondLst>
                        <p:cond delay="indefinite"/>
                      </p:stCondLst>
                      <p:childTnLst>
                        <p:par>
                          <p:cTn id="195" fill="hold">
                            <p:stCondLst>
                              <p:cond delay="0"/>
                            </p:stCondLst>
                            <p:childTnLst>
                              <p:par>
                                <p:cTn id="196" presetID="8" presetClass="entr" presetSubtype="16" fill="hold" grpId="0" nodeType="clickEffect">
                                  <p:stCondLst>
                                    <p:cond delay="0"/>
                                  </p:stCondLst>
                                  <p:childTnLst>
                                    <p:set>
                                      <p:cBhvr>
                                        <p:cTn id="197" dur="1" fill="hold">
                                          <p:stCondLst>
                                            <p:cond delay="0"/>
                                          </p:stCondLst>
                                        </p:cTn>
                                        <p:tgtEl>
                                          <p:spTgt spid="743465"/>
                                        </p:tgtEl>
                                        <p:attrNameLst>
                                          <p:attrName>style.visibility</p:attrName>
                                        </p:attrNameLst>
                                      </p:cBhvr>
                                      <p:to>
                                        <p:strVal val="visible"/>
                                      </p:to>
                                    </p:set>
                                    <p:animEffect transition="in" filter="diamond(in)">
                                      <p:cBhvr>
                                        <p:cTn id="198" dur="2000"/>
                                        <p:tgtEl>
                                          <p:spTgt spid="743465"/>
                                        </p:tgtEl>
                                      </p:cBhvr>
                                    </p:animEffect>
                                  </p:childTnLst>
                                </p:cTn>
                              </p:par>
                              <p:par>
                                <p:cTn id="199" presetID="8" presetClass="entr" presetSubtype="16" fill="hold" grpId="0" nodeType="withEffect">
                                  <p:stCondLst>
                                    <p:cond delay="0"/>
                                  </p:stCondLst>
                                  <p:childTnLst>
                                    <p:set>
                                      <p:cBhvr>
                                        <p:cTn id="200" dur="1" fill="hold">
                                          <p:stCondLst>
                                            <p:cond delay="0"/>
                                          </p:stCondLst>
                                        </p:cTn>
                                        <p:tgtEl>
                                          <p:spTgt spid="743467"/>
                                        </p:tgtEl>
                                        <p:attrNameLst>
                                          <p:attrName>style.visibility</p:attrName>
                                        </p:attrNameLst>
                                      </p:cBhvr>
                                      <p:to>
                                        <p:strVal val="visible"/>
                                      </p:to>
                                    </p:set>
                                    <p:animEffect transition="in" filter="diamond(in)">
                                      <p:cBhvr>
                                        <p:cTn id="201" dur="2000"/>
                                        <p:tgtEl>
                                          <p:spTgt spid="743467"/>
                                        </p:tgtEl>
                                      </p:cBhvr>
                                    </p:animEffect>
                                  </p:childTnLst>
                                </p:cTn>
                              </p:par>
                            </p:childTnLst>
                          </p:cTn>
                        </p:par>
                      </p:childTnLst>
                    </p:cTn>
                  </p:par>
                  <p:par>
                    <p:cTn id="202" fill="hold">
                      <p:stCondLst>
                        <p:cond delay="indefinite"/>
                      </p:stCondLst>
                      <p:childTnLst>
                        <p:par>
                          <p:cTn id="203" fill="hold">
                            <p:stCondLst>
                              <p:cond delay="0"/>
                            </p:stCondLst>
                            <p:childTnLst>
                              <p:par>
                                <p:cTn id="204" presetID="8" presetClass="emph" presetSubtype="0" fill="hold" grpId="1" nodeType="clickEffect">
                                  <p:stCondLst>
                                    <p:cond delay="0"/>
                                  </p:stCondLst>
                                  <p:childTnLst>
                                    <p:animRot by="21600000">
                                      <p:cBhvr>
                                        <p:cTn id="205" dur="2000" fill="hold"/>
                                        <p:tgtEl>
                                          <p:spTgt spid="743460"/>
                                        </p:tgtEl>
                                        <p:attrNameLst>
                                          <p:attrName>r</p:attrName>
                                        </p:attrNameLst>
                                      </p:cBhvr>
                                    </p:animRot>
                                  </p:childTnLst>
                                </p:cTn>
                              </p:par>
                            </p:childTnLst>
                          </p:cTn>
                        </p:par>
                        <p:par>
                          <p:cTn id="206" fill="hold">
                            <p:stCondLst>
                              <p:cond delay="2000"/>
                            </p:stCondLst>
                            <p:childTnLst>
                              <p:par>
                                <p:cTn id="207" presetID="8" presetClass="emph" presetSubtype="0" fill="hold" grpId="1" nodeType="afterEffect">
                                  <p:stCondLst>
                                    <p:cond delay="0"/>
                                  </p:stCondLst>
                                  <p:childTnLst>
                                    <p:animRot by="21600000">
                                      <p:cBhvr>
                                        <p:cTn id="208" dur="2000" fill="hold"/>
                                        <p:tgtEl>
                                          <p:spTgt spid="743451"/>
                                        </p:tgtEl>
                                        <p:attrNameLst>
                                          <p:attrName>r</p:attrName>
                                        </p:attrNameLst>
                                      </p:cBhvr>
                                    </p:animRot>
                                  </p:childTnLst>
                                </p:cTn>
                              </p:par>
                            </p:childTnLst>
                          </p:cTn>
                        </p:par>
                      </p:childTnLst>
                    </p:cTn>
                  </p:par>
                  <p:par>
                    <p:cTn id="209" fill="hold">
                      <p:stCondLst>
                        <p:cond delay="indefinite"/>
                      </p:stCondLst>
                      <p:childTnLst>
                        <p:par>
                          <p:cTn id="210" fill="hold">
                            <p:stCondLst>
                              <p:cond delay="0"/>
                            </p:stCondLst>
                            <p:childTnLst>
                              <p:par>
                                <p:cTn id="211" presetID="8" presetClass="entr" presetSubtype="16" fill="hold" grpId="0" nodeType="clickEffect">
                                  <p:stCondLst>
                                    <p:cond delay="0"/>
                                  </p:stCondLst>
                                  <p:childTnLst>
                                    <p:set>
                                      <p:cBhvr>
                                        <p:cTn id="212" dur="1" fill="hold">
                                          <p:stCondLst>
                                            <p:cond delay="0"/>
                                          </p:stCondLst>
                                        </p:cTn>
                                        <p:tgtEl>
                                          <p:spTgt spid="743468"/>
                                        </p:tgtEl>
                                        <p:attrNameLst>
                                          <p:attrName>style.visibility</p:attrName>
                                        </p:attrNameLst>
                                      </p:cBhvr>
                                      <p:to>
                                        <p:strVal val="visible"/>
                                      </p:to>
                                    </p:set>
                                    <p:animEffect transition="in" filter="diamond(in)">
                                      <p:cBhvr>
                                        <p:cTn id="213" dur="2000"/>
                                        <p:tgtEl>
                                          <p:spTgt spid="743468"/>
                                        </p:tgtEl>
                                      </p:cBhvr>
                                    </p:animEffect>
                                  </p:childTnLst>
                                </p:cTn>
                              </p:par>
                              <p:par>
                                <p:cTn id="214" presetID="8" presetClass="entr" presetSubtype="16" fill="hold" grpId="0" nodeType="withEffect">
                                  <p:stCondLst>
                                    <p:cond delay="0"/>
                                  </p:stCondLst>
                                  <p:childTnLst>
                                    <p:set>
                                      <p:cBhvr>
                                        <p:cTn id="215" dur="1" fill="hold">
                                          <p:stCondLst>
                                            <p:cond delay="0"/>
                                          </p:stCondLst>
                                        </p:cTn>
                                        <p:tgtEl>
                                          <p:spTgt spid="743469"/>
                                        </p:tgtEl>
                                        <p:attrNameLst>
                                          <p:attrName>style.visibility</p:attrName>
                                        </p:attrNameLst>
                                      </p:cBhvr>
                                      <p:to>
                                        <p:strVal val="visible"/>
                                      </p:to>
                                    </p:set>
                                    <p:animEffect transition="in" filter="diamond(in)">
                                      <p:cBhvr>
                                        <p:cTn id="216" dur="2000"/>
                                        <p:tgtEl>
                                          <p:spTgt spid="743469"/>
                                        </p:tgtEl>
                                      </p:cBhvr>
                                    </p:animEffect>
                                  </p:childTnLst>
                                </p:cTn>
                              </p:par>
                            </p:childTnLst>
                          </p:cTn>
                        </p:par>
                      </p:childTnLst>
                    </p:cTn>
                  </p:par>
                  <p:par>
                    <p:cTn id="217" fill="hold">
                      <p:stCondLst>
                        <p:cond delay="indefinite"/>
                      </p:stCondLst>
                      <p:childTnLst>
                        <p:par>
                          <p:cTn id="218" fill="hold">
                            <p:stCondLst>
                              <p:cond delay="0"/>
                            </p:stCondLst>
                            <p:childTnLst>
                              <p:par>
                                <p:cTn id="219" presetID="8" presetClass="entr" presetSubtype="16" fill="hold" grpId="0" nodeType="clickEffect">
                                  <p:stCondLst>
                                    <p:cond delay="0"/>
                                  </p:stCondLst>
                                  <p:childTnLst>
                                    <p:set>
                                      <p:cBhvr>
                                        <p:cTn id="220" dur="1" fill="hold">
                                          <p:stCondLst>
                                            <p:cond delay="0"/>
                                          </p:stCondLst>
                                        </p:cTn>
                                        <p:tgtEl>
                                          <p:spTgt spid="743470"/>
                                        </p:tgtEl>
                                        <p:attrNameLst>
                                          <p:attrName>style.visibility</p:attrName>
                                        </p:attrNameLst>
                                      </p:cBhvr>
                                      <p:to>
                                        <p:strVal val="visible"/>
                                      </p:to>
                                    </p:set>
                                    <p:animEffect transition="in" filter="diamond(in)">
                                      <p:cBhvr>
                                        <p:cTn id="221" dur="2000"/>
                                        <p:tgtEl>
                                          <p:spTgt spid="743470"/>
                                        </p:tgtEl>
                                      </p:cBhvr>
                                    </p:animEffect>
                                  </p:childTnLst>
                                </p:cTn>
                              </p:par>
                              <p:par>
                                <p:cTn id="222" presetID="8" presetClass="entr" presetSubtype="16" fill="hold" grpId="0" nodeType="withEffect">
                                  <p:stCondLst>
                                    <p:cond delay="0"/>
                                  </p:stCondLst>
                                  <p:childTnLst>
                                    <p:set>
                                      <p:cBhvr>
                                        <p:cTn id="223" dur="1" fill="hold">
                                          <p:stCondLst>
                                            <p:cond delay="0"/>
                                          </p:stCondLst>
                                        </p:cTn>
                                        <p:tgtEl>
                                          <p:spTgt spid="743471"/>
                                        </p:tgtEl>
                                        <p:attrNameLst>
                                          <p:attrName>style.visibility</p:attrName>
                                        </p:attrNameLst>
                                      </p:cBhvr>
                                      <p:to>
                                        <p:strVal val="visible"/>
                                      </p:to>
                                    </p:set>
                                    <p:animEffect transition="in" filter="diamond(in)">
                                      <p:cBhvr>
                                        <p:cTn id="224" dur="2000"/>
                                        <p:tgtEl>
                                          <p:spTgt spid="743471"/>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mph" presetSubtype="2" fill="hold" grpId="1" nodeType="clickEffect">
                                  <p:stCondLst>
                                    <p:cond delay="0"/>
                                  </p:stCondLst>
                                  <p:childTnLst>
                                    <p:animClr clrSpc="rgb" dir="cw">
                                      <p:cBhvr override="childStyle">
                                        <p:cTn id="228" dur="2000" fill="hold"/>
                                        <p:tgtEl>
                                          <p:spTgt spid="743461"/>
                                        </p:tgtEl>
                                        <p:attrNameLst>
                                          <p:attrName>style.color</p:attrName>
                                        </p:attrNameLst>
                                      </p:cBhvr>
                                      <p:to>
                                        <a:srgbClr val="FA0691"/>
                                      </p:to>
                                    </p:animClr>
                                  </p:childTnLst>
                                </p:cTn>
                              </p:par>
                            </p:childTnLst>
                          </p:cTn>
                        </p:par>
                      </p:childTnLst>
                    </p:cTn>
                  </p:par>
                  <p:par>
                    <p:cTn id="229" fill="hold">
                      <p:stCondLst>
                        <p:cond delay="indefinite"/>
                      </p:stCondLst>
                      <p:childTnLst>
                        <p:par>
                          <p:cTn id="230" fill="hold">
                            <p:stCondLst>
                              <p:cond delay="0"/>
                            </p:stCondLst>
                            <p:childTnLst>
                              <p:par>
                                <p:cTn id="231" presetID="3" presetClass="emph" presetSubtype="2" fill="hold" grpId="1" nodeType="clickEffect">
                                  <p:stCondLst>
                                    <p:cond delay="0"/>
                                  </p:stCondLst>
                                  <p:childTnLst>
                                    <p:animClr clrSpc="rgb" dir="cw">
                                      <p:cBhvr override="childStyle">
                                        <p:cTn id="232" dur="2000" fill="hold"/>
                                        <p:tgtEl>
                                          <p:spTgt spid="743467"/>
                                        </p:tgtEl>
                                        <p:attrNameLst>
                                          <p:attrName>style.color</p:attrName>
                                        </p:attrNameLst>
                                      </p:cBhvr>
                                      <p:to>
                                        <a:srgbClr val="FA0691"/>
                                      </p:to>
                                    </p:animClr>
                                  </p:childTnLst>
                                </p:cTn>
                              </p:par>
                            </p:childTnLst>
                          </p:cTn>
                        </p:par>
                      </p:childTnLst>
                    </p:cTn>
                  </p:par>
                  <p:par>
                    <p:cTn id="233" fill="hold">
                      <p:stCondLst>
                        <p:cond delay="indefinite"/>
                      </p:stCondLst>
                      <p:childTnLst>
                        <p:par>
                          <p:cTn id="234" fill="hold">
                            <p:stCondLst>
                              <p:cond delay="0"/>
                            </p:stCondLst>
                            <p:childTnLst>
                              <p:par>
                                <p:cTn id="235" presetID="8" presetClass="emph" presetSubtype="0" fill="hold" grpId="1" nodeType="clickEffect">
                                  <p:stCondLst>
                                    <p:cond delay="0"/>
                                  </p:stCondLst>
                                  <p:childTnLst>
                                    <p:animRot by="21600000">
                                      <p:cBhvr>
                                        <p:cTn id="236" dur="2000" fill="hold"/>
                                        <p:tgtEl>
                                          <p:spTgt spid="743462"/>
                                        </p:tgtEl>
                                        <p:attrNameLst>
                                          <p:attrName>r</p:attrName>
                                        </p:attrNameLst>
                                      </p:cBhvr>
                                    </p:animRot>
                                  </p:childTnLst>
                                </p:cTn>
                              </p:par>
                            </p:childTnLst>
                          </p:cTn>
                        </p:par>
                        <p:par>
                          <p:cTn id="237" fill="hold">
                            <p:stCondLst>
                              <p:cond delay="2000"/>
                            </p:stCondLst>
                            <p:childTnLst>
                              <p:par>
                                <p:cTn id="238" presetID="8" presetClass="emph" presetSubtype="0" fill="hold" grpId="1" nodeType="afterEffect">
                                  <p:stCondLst>
                                    <p:cond delay="0"/>
                                  </p:stCondLst>
                                  <p:childTnLst>
                                    <p:animRot by="21600000">
                                      <p:cBhvr>
                                        <p:cTn id="239" dur="2000" fill="hold"/>
                                        <p:tgtEl>
                                          <p:spTgt spid="743453"/>
                                        </p:tgtEl>
                                        <p:attrNameLst>
                                          <p:attrName>r</p:attrName>
                                        </p:attrNameLst>
                                      </p:cBhvr>
                                    </p:animRot>
                                  </p:childTnLst>
                                </p:cTn>
                              </p:par>
                            </p:childTnLst>
                          </p:cTn>
                        </p:par>
                      </p:childTnLst>
                    </p:cTn>
                  </p:par>
                  <p:par>
                    <p:cTn id="240" fill="hold">
                      <p:stCondLst>
                        <p:cond delay="indefinite"/>
                      </p:stCondLst>
                      <p:childTnLst>
                        <p:par>
                          <p:cTn id="241" fill="hold">
                            <p:stCondLst>
                              <p:cond delay="0"/>
                            </p:stCondLst>
                            <p:childTnLst>
                              <p:par>
                                <p:cTn id="242" presetID="8" presetClass="entr" presetSubtype="16" fill="hold" grpId="0" nodeType="clickEffect">
                                  <p:stCondLst>
                                    <p:cond delay="0"/>
                                  </p:stCondLst>
                                  <p:childTnLst>
                                    <p:set>
                                      <p:cBhvr>
                                        <p:cTn id="243" dur="1" fill="hold">
                                          <p:stCondLst>
                                            <p:cond delay="0"/>
                                          </p:stCondLst>
                                        </p:cTn>
                                        <p:tgtEl>
                                          <p:spTgt spid="743472"/>
                                        </p:tgtEl>
                                        <p:attrNameLst>
                                          <p:attrName>style.visibility</p:attrName>
                                        </p:attrNameLst>
                                      </p:cBhvr>
                                      <p:to>
                                        <p:strVal val="visible"/>
                                      </p:to>
                                    </p:set>
                                    <p:animEffect transition="in" filter="diamond(in)">
                                      <p:cBhvr>
                                        <p:cTn id="244" dur="2000"/>
                                        <p:tgtEl>
                                          <p:spTgt spid="743472"/>
                                        </p:tgtEl>
                                      </p:cBhvr>
                                    </p:animEffect>
                                  </p:childTnLst>
                                </p:cTn>
                              </p:par>
                              <p:par>
                                <p:cTn id="245" presetID="8" presetClass="entr" presetSubtype="16" fill="hold" grpId="0" nodeType="withEffect">
                                  <p:stCondLst>
                                    <p:cond delay="0"/>
                                  </p:stCondLst>
                                  <p:childTnLst>
                                    <p:set>
                                      <p:cBhvr>
                                        <p:cTn id="246" dur="1" fill="hold">
                                          <p:stCondLst>
                                            <p:cond delay="0"/>
                                          </p:stCondLst>
                                        </p:cTn>
                                        <p:tgtEl>
                                          <p:spTgt spid="743473"/>
                                        </p:tgtEl>
                                        <p:attrNameLst>
                                          <p:attrName>style.visibility</p:attrName>
                                        </p:attrNameLst>
                                      </p:cBhvr>
                                      <p:to>
                                        <p:strVal val="visible"/>
                                      </p:to>
                                    </p:set>
                                    <p:animEffect transition="in" filter="diamond(in)">
                                      <p:cBhvr>
                                        <p:cTn id="247" dur="2000"/>
                                        <p:tgtEl>
                                          <p:spTgt spid="743473"/>
                                        </p:tgtEl>
                                      </p:cBhvr>
                                    </p:animEffect>
                                  </p:childTnLst>
                                </p:cTn>
                              </p:par>
                            </p:childTnLst>
                          </p:cTn>
                        </p:par>
                      </p:childTnLst>
                    </p:cTn>
                  </p:par>
                  <p:par>
                    <p:cTn id="248" fill="hold">
                      <p:stCondLst>
                        <p:cond delay="indefinite"/>
                      </p:stCondLst>
                      <p:childTnLst>
                        <p:par>
                          <p:cTn id="249" fill="hold">
                            <p:stCondLst>
                              <p:cond delay="0"/>
                            </p:stCondLst>
                            <p:childTnLst>
                              <p:par>
                                <p:cTn id="250" presetID="8" presetClass="entr" presetSubtype="16" fill="hold" grpId="0" nodeType="clickEffect">
                                  <p:stCondLst>
                                    <p:cond delay="0"/>
                                  </p:stCondLst>
                                  <p:childTnLst>
                                    <p:set>
                                      <p:cBhvr>
                                        <p:cTn id="251" dur="1" fill="hold">
                                          <p:stCondLst>
                                            <p:cond delay="0"/>
                                          </p:stCondLst>
                                        </p:cTn>
                                        <p:tgtEl>
                                          <p:spTgt spid="743474"/>
                                        </p:tgtEl>
                                        <p:attrNameLst>
                                          <p:attrName>style.visibility</p:attrName>
                                        </p:attrNameLst>
                                      </p:cBhvr>
                                      <p:to>
                                        <p:strVal val="visible"/>
                                      </p:to>
                                    </p:set>
                                    <p:animEffect transition="in" filter="diamond(in)">
                                      <p:cBhvr>
                                        <p:cTn id="252" dur="2000"/>
                                        <p:tgtEl>
                                          <p:spTgt spid="743474"/>
                                        </p:tgtEl>
                                      </p:cBhvr>
                                    </p:animEffect>
                                  </p:childTnLst>
                                </p:cTn>
                              </p:par>
                              <p:par>
                                <p:cTn id="253" presetID="8" presetClass="entr" presetSubtype="16" fill="hold" grpId="0" nodeType="withEffect">
                                  <p:stCondLst>
                                    <p:cond delay="0"/>
                                  </p:stCondLst>
                                  <p:childTnLst>
                                    <p:set>
                                      <p:cBhvr>
                                        <p:cTn id="254" dur="1" fill="hold">
                                          <p:stCondLst>
                                            <p:cond delay="0"/>
                                          </p:stCondLst>
                                        </p:cTn>
                                        <p:tgtEl>
                                          <p:spTgt spid="743475"/>
                                        </p:tgtEl>
                                        <p:attrNameLst>
                                          <p:attrName>style.visibility</p:attrName>
                                        </p:attrNameLst>
                                      </p:cBhvr>
                                      <p:to>
                                        <p:strVal val="visible"/>
                                      </p:to>
                                    </p:set>
                                    <p:animEffect transition="in" filter="diamond(in)">
                                      <p:cBhvr>
                                        <p:cTn id="255" dur="2000"/>
                                        <p:tgtEl>
                                          <p:spTgt spid="743475"/>
                                        </p:tgtEl>
                                      </p:cBhvr>
                                    </p:animEffect>
                                  </p:childTnLst>
                                </p:cTn>
                              </p:par>
                            </p:childTnLst>
                          </p:cTn>
                        </p:par>
                      </p:childTnLst>
                    </p:cTn>
                  </p:par>
                  <p:par>
                    <p:cTn id="256" fill="hold">
                      <p:stCondLst>
                        <p:cond delay="indefinite"/>
                      </p:stCondLst>
                      <p:childTnLst>
                        <p:par>
                          <p:cTn id="257" fill="hold">
                            <p:stCondLst>
                              <p:cond delay="0"/>
                            </p:stCondLst>
                            <p:childTnLst>
                              <p:par>
                                <p:cTn id="258" presetID="8" presetClass="emph" presetSubtype="0" fill="hold" grpId="1" nodeType="clickEffect">
                                  <p:stCondLst>
                                    <p:cond delay="0"/>
                                  </p:stCondLst>
                                  <p:childTnLst>
                                    <p:animRot by="21600000">
                                      <p:cBhvr>
                                        <p:cTn id="259" dur="2000" fill="hold"/>
                                        <p:tgtEl>
                                          <p:spTgt spid="743463"/>
                                        </p:tgtEl>
                                        <p:attrNameLst>
                                          <p:attrName>r</p:attrName>
                                        </p:attrNameLst>
                                      </p:cBhvr>
                                    </p:animRot>
                                  </p:childTnLst>
                                </p:cTn>
                              </p:par>
                            </p:childTnLst>
                          </p:cTn>
                        </p:par>
                        <p:par>
                          <p:cTn id="260" fill="hold">
                            <p:stCondLst>
                              <p:cond delay="2000"/>
                            </p:stCondLst>
                            <p:childTnLst>
                              <p:par>
                                <p:cTn id="261" presetID="8" presetClass="emph" presetSubtype="0" fill="hold" grpId="1" nodeType="afterEffect">
                                  <p:stCondLst>
                                    <p:cond delay="0"/>
                                  </p:stCondLst>
                                  <p:childTnLst>
                                    <p:animRot by="21600000">
                                      <p:cBhvr>
                                        <p:cTn id="262" dur="2000" fill="hold"/>
                                        <p:tgtEl>
                                          <p:spTgt spid="743455"/>
                                        </p:tgtEl>
                                        <p:attrNameLst>
                                          <p:attrName>r</p:attrName>
                                        </p:attrNameLst>
                                      </p:cBhvr>
                                    </p:animRot>
                                  </p:childTnLst>
                                </p:cTn>
                              </p:par>
                            </p:childTnLst>
                          </p:cTn>
                        </p:par>
                      </p:childTnLst>
                    </p:cTn>
                  </p:par>
                  <p:par>
                    <p:cTn id="263" fill="hold">
                      <p:stCondLst>
                        <p:cond delay="indefinite"/>
                      </p:stCondLst>
                      <p:childTnLst>
                        <p:par>
                          <p:cTn id="264" fill="hold">
                            <p:stCondLst>
                              <p:cond delay="0"/>
                            </p:stCondLst>
                            <p:childTnLst>
                              <p:par>
                                <p:cTn id="265" presetID="8" presetClass="entr" presetSubtype="16" fill="hold" grpId="0" nodeType="clickEffect">
                                  <p:stCondLst>
                                    <p:cond delay="0"/>
                                  </p:stCondLst>
                                  <p:childTnLst>
                                    <p:set>
                                      <p:cBhvr>
                                        <p:cTn id="266" dur="1" fill="hold">
                                          <p:stCondLst>
                                            <p:cond delay="0"/>
                                          </p:stCondLst>
                                        </p:cTn>
                                        <p:tgtEl>
                                          <p:spTgt spid="743476"/>
                                        </p:tgtEl>
                                        <p:attrNameLst>
                                          <p:attrName>style.visibility</p:attrName>
                                        </p:attrNameLst>
                                      </p:cBhvr>
                                      <p:to>
                                        <p:strVal val="visible"/>
                                      </p:to>
                                    </p:set>
                                    <p:animEffect transition="in" filter="diamond(in)">
                                      <p:cBhvr>
                                        <p:cTn id="267" dur="2000"/>
                                        <p:tgtEl>
                                          <p:spTgt spid="743476"/>
                                        </p:tgtEl>
                                      </p:cBhvr>
                                    </p:animEffect>
                                  </p:childTnLst>
                                </p:cTn>
                              </p:par>
                              <p:par>
                                <p:cTn id="268" presetID="8" presetClass="entr" presetSubtype="16" fill="hold" grpId="0" nodeType="withEffect">
                                  <p:stCondLst>
                                    <p:cond delay="0"/>
                                  </p:stCondLst>
                                  <p:childTnLst>
                                    <p:set>
                                      <p:cBhvr>
                                        <p:cTn id="269" dur="1" fill="hold">
                                          <p:stCondLst>
                                            <p:cond delay="0"/>
                                          </p:stCondLst>
                                        </p:cTn>
                                        <p:tgtEl>
                                          <p:spTgt spid="743477"/>
                                        </p:tgtEl>
                                        <p:attrNameLst>
                                          <p:attrName>style.visibility</p:attrName>
                                        </p:attrNameLst>
                                      </p:cBhvr>
                                      <p:to>
                                        <p:strVal val="visible"/>
                                      </p:to>
                                    </p:set>
                                    <p:animEffect transition="in" filter="diamond(in)">
                                      <p:cBhvr>
                                        <p:cTn id="270" dur="2000"/>
                                        <p:tgtEl>
                                          <p:spTgt spid="743477"/>
                                        </p:tgtEl>
                                      </p:cBhvr>
                                    </p:animEffect>
                                  </p:childTnLst>
                                </p:cTn>
                              </p:par>
                            </p:childTnLst>
                          </p:cTn>
                        </p:par>
                      </p:childTnLst>
                    </p:cTn>
                  </p:par>
                  <p:par>
                    <p:cTn id="271" fill="hold">
                      <p:stCondLst>
                        <p:cond delay="indefinite"/>
                      </p:stCondLst>
                      <p:childTnLst>
                        <p:par>
                          <p:cTn id="272" fill="hold">
                            <p:stCondLst>
                              <p:cond delay="0"/>
                            </p:stCondLst>
                            <p:childTnLst>
                              <p:par>
                                <p:cTn id="273" presetID="8" presetClass="entr" presetSubtype="16" fill="hold" grpId="0" nodeType="clickEffect">
                                  <p:stCondLst>
                                    <p:cond delay="0"/>
                                  </p:stCondLst>
                                  <p:childTnLst>
                                    <p:set>
                                      <p:cBhvr>
                                        <p:cTn id="274" dur="1" fill="hold">
                                          <p:stCondLst>
                                            <p:cond delay="0"/>
                                          </p:stCondLst>
                                        </p:cTn>
                                        <p:tgtEl>
                                          <p:spTgt spid="743479"/>
                                        </p:tgtEl>
                                        <p:attrNameLst>
                                          <p:attrName>style.visibility</p:attrName>
                                        </p:attrNameLst>
                                      </p:cBhvr>
                                      <p:to>
                                        <p:strVal val="visible"/>
                                      </p:to>
                                    </p:set>
                                    <p:animEffect transition="in" filter="diamond(in)">
                                      <p:cBhvr>
                                        <p:cTn id="275" dur="2000"/>
                                        <p:tgtEl>
                                          <p:spTgt spid="743479"/>
                                        </p:tgtEl>
                                      </p:cBhvr>
                                    </p:animEffect>
                                  </p:childTnLst>
                                </p:cTn>
                              </p:par>
                              <p:par>
                                <p:cTn id="276" presetID="8" presetClass="entr" presetSubtype="16" fill="hold" grpId="0" nodeType="withEffect">
                                  <p:stCondLst>
                                    <p:cond delay="0"/>
                                  </p:stCondLst>
                                  <p:childTnLst>
                                    <p:set>
                                      <p:cBhvr>
                                        <p:cTn id="277" dur="1" fill="hold">
                                          <p:stCondLst>
                                            <p:cond delay="0"/>
                                          </p:stCondLst>
                                        </p:cTn>
                                        <p:tgtEl>
                                          <p:spTgt spid="743480"/>
                                        </p:tgtEl>
                                        <p:attrNameLst>
                                          <p:attrName>style.visibility</p:attrName>
                                        </p:attrNameLst>
                                      </p:cBhvr>
                                      <p:to>
                                        <p:strVal val="visible"/>
                                      </p:to>
                                    </p:set>
                                    <p:animEffect transition="in" filter="diamond(in)">
                                      <p:cBhvr>
                                        <p:cTn id="278" dur="2000"/>
                                        <p:tgtEl>
                                          <p:spTgt spid="743480"/>
                                        </p:tgtEl>
                                      </p:cBhvr>
                                    </p:animEffect>
                                  </p:childTnLst>
                                </p:cTn>
                              </p:par>
                            </p:childTnLst>
                          </p:cTn>
                        </p:par>
                      </p:childTnLst>
                    </p:cTn>
                  </p:par>
                  <p:par>
                    <p:cTn id="279" fill="hold">
                      <p:stCondLst>
                        <p:cond delay="indefinite"/>
                      </p:stCondLst>
                      <p:childTnLst>
                        <p:par>
                          <p:cTn id="280" fill="hold">
                            <p:stCondLst>
                              <p:cond delay="0"/>
                            </p:stCondLst>
                            <p:childTnLst>
                              <p:par>
                                <p:cTn id="281" presetID="2" presetClass="exit" presetSubtype="4" fill="hold" grpId="1" nodeType="clickEffect">
                                  <p:stCondLst>
                                    <p:cond delay="0"/>
                                  </p:stCondLst>
                                  <p:childTnLst>
                                    <p:anim calcmode="lin" valueType="num">
                                      <p:cBhvr additive="base">
                                        <p:cTn id="282" dur="500"/>
                                        <p:tgtEl>
                                          <p:spTgt spid="743430"/>
                                        </p:tgtEl>
                                        <p:attrNameLst>
                                          <p:attrName>ppt_x</p:attrName>
                                        </p:attrNameLst>
                                      </p:cBhvr>
                                      <p:tavLst>
                                        <p:tav tm="0">
                                          <p:val>
                                            <p:strVal val="ppt_x"/>
                                          </p:val>
                                        </p:tav>
                                        <p:tav tm="100000">
                                          <p:val>
                                            <p:strVal val="ppt_x"/>
                                          </p:val>
                                        </p:tav>
                                      </p:tavLst>
                                    </p:anim>
                                    <p:anim calcmode="lin" valueType="num">
                                      <p:cBhvr additive="base">
                                        <p:cTn id="283" dur="500"/>
                                        <p:tgtEl>
                                          <p:spTgt spid="743430"/>
                                        </p:tgtEl>
                                        <p:attrNameLst>
                                          <p:attrName>ppt_y</p:attrName>
                                        </p:attrNameLst>
                                      </p:cBhvr>
                                      <p:tavLst>
                                        <p:tav tm="0">
                                          <p:val>
                                            <p:strVal val="ppt_y"/>
                                          </p:val>
                                        </p:tav>
                                        <p:tav tm="100000">
                                          <p:val>
                                            <p:strVal val="1+ppt_h/2"/>
                                          </p:val>
                                        </p:tav>
                                      </p:tavLst>
                                    </p:anim>
                                    <p:set>
                                      <p:cBhvr>
                                        <p:cTn id="284" dur="1" fill="hold">
                                          <p:stCondLst>
                                            <p:cond delay="499"/>
                                          </p:stCondLst>
                                        </p:cTn>
                                        <p:tgtEl>
                                          <p:spTgt spid="743430"/>
                                        </p:tgtEl>
                                        <p:attrNameLst>
                                          <p:attrName>style.visibility</p:attrName>
                                        </p:attrNameLst>
                                      </p:cBhvr>
                                      <p:to>
                                        <p:strVal val="hidden"/>
                                      </p:to>
                                    </p:set>
                                  </p:childTnLst>
                                </p:cTn>
                              </p:par>
                              <p:par>
                                <p:cTn id="285" presetID="2" presetClass="exit" presetSubtype="4" fill="hold" grpId="1" nodeType="withEffect">
                                  <p:stCondLst>
                                    <p:cond delay="0"/>
                                  </p:stCondLst>
                                  <p:childTnLst>
                                    <p:anim calcmode="lin" valueType="num">
                                      <p:cBhvr additive="base">
                                        <p:cTn id="286" dur="500"/>
                                        <p:tgtEl>
                                          <p:spTgt spid="743434"/>
                                        </p:tgtEl>
                                        <p:attrNameLst>
                                          <p:attrName>ppt_x</p:attrName>
                                        </p:attrNameLst>
                                      </p:cBhvr>
                                      <p:tavLst>
                                        <p:tav tm="0">
                                          <p:val>
                                            <p:strVal val="ppt_x"/>
                                          </p:val>
                                        </p:tav>
                                        <p:tav tm="100000">
                                          <p:val>
                                            <p:strVal val="ppt_x"/>
                                          </p:val>
                                        </p:tav>
                                      </p:tavLst>
                                    </p:anim>
                                    <p:anim calcmode="lin" valueType="num">
                                      <p:cBhvr additive="base">
                                        <p:cTn id="287" dur="500"/>
                                        <p:tgtEl>
                                          <p:spTgt spid="743434"/>
                                        </p:tgtEl>
                                        <p:attrNameLst>
                                          <p:attrName>ppt_y</p:attrName>
                                        </p:attrNameLst>
                                      </p:cBhvr>
                                      <p:tavLst>
                                        <p:tav tm="0">
                                          <p:val>
                                            <p:strVal val="ppt_y"/>
                                          </p:val>
                                        </p:tav>
                                        <p:tav tm="100000">
                                          <p:val>
                                            <p:strVal val="1+ppt_h/2"/>
                                          </p:val>
                                        </p:tav>
                                      </p:tavLst>
                                    </p:anim>
                                    <p:set>
                                      <p:cBhvr>
                                        <p:cTn id="288" dur="1" fill="hold">
                                          <p:stCondLst>
                                            <p:cond delay="499"/>
                                          </p:stCondLst>
                                        </p:cTn>
                                        <p:tgtEl>
                                          <p:spTgt spid="743434"/>
                                        </p:tgtEl>
                                        <p:attrNameLst>
                                          <p:attrName>style.visibility</p:attrName>
                                        </p:attrNameLst>
                                      </p:cBhvr>
                                      <p:to>
                                        <p:strVal val="hidden"/>
                                      </p:to>
                                    </p:set>
                                  </p:childTnLst>
                                </p:cTn>
                              </p:par>
                              <p:par>
                                <p:cTn id="289" presetID="2" presetClass="exit" presetSubtype="4" fill="hold" grpId="1" nodeType="withEffect">
                                  <p:stCondLst>
                                    <p:cond delay="0"/>
                                  </p:stCondLst>
                                  <p:childTnLst>
                                    <p:anim calcmode="lin" valueType="num">
                                      <p:cBhvr additive="base">
                                        <p:cTn id="290" dur="500"/>
                                        <p:tgtEl>
                                          <p:spTgt spid="743435"/>
                                        </p:tgtEl>
                                        <p:attrNameLst>
                                          <p:attrName>ppt_x</p:attrName>
                                        </p:attrNameLst>
                                      </p:cBhvr>
                                      <p:tavLst>
                                        <p:tav tm="0">
                                          <p:val>
                                            <p:strVal val="ppt_x"/>
                                          </p:val>
                                        </p:tav>
                                        <p:tav tm="100000">
                                          <p:val>
                                            <p:strVal val="ppt_x"/>
                                          </p:val>
                                        </p:tav>
                                      </p:tavLst>
                                    </p:anim>
                                    <p:anim calcmode="lin" valueType="num">
                                      <p:cBhvr additive="base">
                                        <p:cTn id="291" dur="500"/>
                                        <p:tgtEl>
                                          <p:spTgt spid="743435"/>
                                        </p:tgtEl>
                                        <p:attrNameLst>
                                          <p:attrName>ppt_y</p:attrName>
                                        </p:attrNameLst>
                                      </p:cBhvr>
                                      <p:tavLst>
                                        <p:tav tm="0">
                                          <p:val>
                                            <p:strVal val="ppt_y"/>
                                          </p:val>
                                        </p:tav>
                                        <p:tav tm="100000">
                                          <p:val>
                                            <p:strVal val="1+ppt_h/2"/>
                                          </p:val>
                                        </p:tav>
                                      </p:tavLst>
                                    </p:anim>
                                    <p:set>
                                      <p:cBhvr>
                                        <p:cTn id="292" dur="1" fill="hold">
                                          <p:stCondLst>
                                            <p:cond delay="499"/>
                                          </p:stCondLst>
                                        </p:cTn>
                                        <p:tgtEl>
                                          <p:spTgt spid="743435"/>
                                        </p:tgtEl>
                                        <p:attrNameLst>
                                          <p:attrName>style.visibility</p:attrName>
                                        </p:attrNameLst>
                                      </p:cBhvr>
                                      <p:to>
                                        <p:strVal val="hidden"/>
                                      </p:to>
                                    </p:set>
                                  </p:childTnLst>
                                </p:cTn>
                              </p:par>
                              <p:par>
                                <p:cTn id="293" presetID="2" presetClass="exit" presetSubtype="4" fill="hold" grpId="1" nodeType="withEffect">
                                  <p:stCondLst>
                                    <p:cond delay="0"/>
                                  </p:stCondLst>
                                  <p:childTnLst>
                                    <p:anim calcmode="lin" valueType="num">
                                      <p:cBhvr additive="base">
                                        <p:cTn id="294" dur="500"/>
                                        <p:tgtEl>
                                          <p:spTgt spid="743436"/>
                                        </p:tgtEl>
                                        <p:attrNameLst>
                                          <p:attrName>ppt_x</p:attrName>
                                        </p:attrNameLst>
                                      </p:cBhvr>
                                      <p:tavLst>
                                        <p:tav tm="0">
                                          <p:val>
                                            <p:strVal val="ppt_x"/>
                                          </p:val>
                                        </p:tav>
                                        <p:tav tm="100000">
                                          <p:val>
                                            <p:strVal val="ppt_x"/>
                                          </p:val>
                                        </p:tav>
                                      </p:tavLst>
                                    </p:anim>
                                    <p:anim calcmode="lin" valueType="num">
                                      <p:cBhvr additive="base">
                                        <p:cTn id="295" dur="500"/>
                                        <p:tgtEl>
                                          <p:spTgt spid="743436"/>
                                        </p:tgtEl>
                                        <p:attrNameLst>
                                          <p:attrName>ppt_y</p:attrName>
                                        </p:attrNameLst>
                                      </p:cBhvr>
                                      <p:tavLst>
                                        <p:tav tm="0">
                                          <p:val>
                                            <p:strVal val="ppt_y"/>
                                          </p:val>
                                        </p:tav>
                                        <p:tav tm="100000">
                                          <p:val>
                                            <p:strVal val="1+ppt_h/2"/>
                                          </p:val>
                                        </p:tav>
                                      </p:tavLst>
                                    </p:anim>
                                    <p:set>
                                      <p:cBhvr>
                                        <p:cTn id="296" dur="1" fill="hold">
                                          <p:stCondLst>
                                            <p:cond delay="499"/>
                                          </p:stCondLst>
                                        </p:cTn>
                                        <p:tgtEl>
                                          <p:spTgt spid="743436"/>
                                        </p:tgtEl>
                                        <p:attrNameLst>
                                          <p:attrName>style.visibility</p:attrName>
                                        </p:attrNameLst>
                                      </p:cBhvr>
                                      <p:to>
                                        <p:strVal val="hidden"/>
                                      </p:to>
                                    </p:set>
                                  </p:childTnLst>
                                </p:cTn>
                              </p:par>
                              <p:par>
                                <p:cTn id="297" presetID="2" presetClass="exit" presetSubtype="4" fill="hold" grpId="1" nodeType="withEffect">
                                  <p:stCondLst>
                                    <p:cond delay="0"/>
                                  </p:stCondLst>
                                  <p:childTnLst>
                                    <p:anim calcmode="lin" valueType="num">
                                      <p:cBhvr additive="base">
                                        <p:cTn id="298" dur="500"/>
                                        <p:tgtEl>
                                          <p:spTgt spid="743437"/>
                                        </p:tgtEl>
                                        <p:attrNameLst>
                                          <p:attrName>ppt_x</p:attrName>
                                        </p:attrNameLst>
                                      </p:cBhvr>
                                      <p:tavLst>
                                        <p:tav tm="0">
                                          <p:val>
                                            <p:strVal val="ppt_x"/>
                                          </p:val>
                                        </p:tav>
                                        <p:tav tm="100000">
                                          <p:val>
                                            <p:strVal val="ppt_x"/>
                                          </p:val>
                                        </p:tav>
                                      </p:tavLst>
                                    </p:anim>
                                    <p:anim calcmode="lin" valueType="num">
                                      <p:cBhvr additive="base">
                                        <p:cTn id="299" dur="500"/>
                                        <p:tgtEl>
                                          <p:spTgt spid="743437"/>
                                        </p:tgtEl>
                                        <p:attrNameLst>
                                          <p:attrName>ppt_y</p:attrName>
                                        </p:attrNameLst>
                                      </p:cBhvr>
                                      <p:tavLst>
                                        <p:tav tm="0">
                                          <p:val>
                                            <p:strVal val="ppt_y"/>
                                          </p:val>
                                        </p:tav>
                                        <p:tav tm="100000">
                                          <p:val>
                                            <p:strVal val="1+ppt_h/2"/>
                                          </p:val>
                                        </p:tav>
                                      </p:tavLst>
                                    </p:anim>
                                    <p:set>
                                      <p:cBhvr>
                                        <p:cTn id="300" dur="1" fill="hold">
                                          <p:stCondLst>
                                            <p:cond delay="499"/>
                                          </p:stCondLst>
                                        </p:cTn>
                                        <p:tgtEl>
                                          <p:spTgt spid="743437"/>
                                        </p:tgtEl>
                                        <p:attrNameLst>
                                          <p:attrName>style.visibility</p:attrName>
                                        </p:attrNameLst>
                                      </p:cBhvr>
                                      <p:to>
                                        <p:strVal val="hidden"/>
                                      </p:to>
                                    </p:set>
                                  </p:childTnLst>
                                </p:cTn>
                              </p:par>
                              <p:par>
                                <p:cTn id="301" presetID="2" presetClass="exit" presetSubtype="4" fill="hold" grpId="1" nodeType="withEffect">
                                  <p:stCondLst>
                                    <p:cond delay="0"/>
                                  </p:stCondLst>
                                  <p:childTnLst>
                                    <p:anim calcmode="lin" valueType="num">
                                      <p:cBhvr additive="base">
                                        <p:cTn id="302" dur="500"/>
                                        <p:tgtEl>
                                          <p:spTgt spid="743438"/>
                                        </p:tgtEl>
                                        <p:attrNameLst>
                                          <p:attrName>ppt_x</p:attrName>
                                        </p:attrNameLst>
                                      </p:cBhvr>
                                      <p:tavLst>
                                        <p:tav tm="0">
                                          <p:val>
                                            <p:strVal val="ppt_x"/>
                                          </p:val>
                                        </p:tav>
                                        <p:tav tm="100000">
                                          <p:val>
                                            <p:strVal val="ppt_x"/>
                                          </p:val>
                                        </p:tav>
                                      </p:tavLst>
                                    </p:anim>
                                    <p:anim calcmode="lin" valueType="num">
                                      <p:cBhvr additive="base">
                                        <p:cTn id="303" dur="500"/>
                                        <p:tgtEl>
                                          <p:spTgt spid="743438"/>
                                        </p:tgtEl>
                                        <p:attrNameLst>
                                          <p:attrName>ppt_y</p:attrName>
                                        </p:attrNameLst>
                                      </p:cBhvr>
                                      <p:tavLst>
                                        <p:tav tm="0">
                                          <p:val>
                                            <p:strVal val="ppt_y"/>
                                          </p:val>
                                        </p:tav>
                                        <p:tav tm="100000">
                                          <p:val>
                                            <p:strVal val="1+ppt_h/2"/>
                                          </p:val>
                                        </p:tav>
                                      </p:tavLst>
                                    </p:anim>
                                    <p:set>
                                      <p:cBhvr>
                                        <p:cTn id="304" dur="1" fill="hold">
                                          <p:stCondLst>
                                            <p:cond delay="499"/>
                                          </p:stCondLst>
                                        </p:cTn>
                                        <p:tgtEl>
                                          <p:spTgt spid="743438"/>
                                        </p:tgtEl>
                                        <p:attrNameLst>
                                          <p:attrName>style.visibility</p:attrName>
                                        </p:attrNameLst>
                                      </p:cBhvr>
                                      <p:to>
                                        <p:strVal val="hidden"/>
                                      </p:to>
                                    </p:set>
                                  </p:childTnLst>
                                </p:cTn>
                              </p:par>
                              <p:par>
                                <p:cTn id="305" presetID="2" presetClass="exit" presetSubtype="4" fill="hold" grpId="1" nodeType="withEffect">
                                  <p:stCondLst>
                                    <p:cond delay="0"/>
                                  </p:stCondLst>
                                  <p:childTnLst>
                                    <p:anim calcmode="lin" valueType="num">
                                      <p:cBhvr additive="base">
                                        <p:cTn id="306" dur="500"/>
                                        <p:tgtEl>
                                          <p:spTgt spid="743439"/>
                                        </p:tgtEl>
                                        <p:attrNameLst>
                                          <p:attrName>ppt_x</p:attrName>
                                        </p:attrNameLst>
                                      </p:cBhvr>
                                      <p:tavLst>
                                        <p:tav tm="0">
                                          <p:val>
                                            <p:strVal val="ppt_x"/>
                                          </p:val>
                                        </p:tav>
                                        <p:tav tm="100000">
                                          <p:val>
                                            <p:strVal val="ppt_x"/>
                                          </p:val>
                                        </p:tav>
                                      </p:tavLst>
                                    </p:anim>
                                    <p:anim calcmode="lin" valueType="num">
                                      <p:cBhvr additive="base">
                                        <p:cTn id="307" dur="500"/>
                                        <p:tgtEl>
                                          <p:spTgt spid="743439"/>
                                        </p:tgtEl>
                                        <p:attrNameLst>
                                          <p:attrName>ppt_y</p:attrName>
                                        </p:attrNameLst>
                                      </p:cBhvr>
                                      <p:tavLst>
                                        <p:tav tm="0">
                                          <p:val>
                                            <p:strVal val="ppt_y"/>
                                          </p:val>
                                        </p:tav>
                                        <p:tav tm="100000">
                                          <p:val>
                                            <p:strVal val="1+ppt_h/2"/>
                                          </p:val>
                                        </p:tav>
                                      </p:tavLst>
                                    </p:anim>
                                    <p:set>
                                      <p:cBhvr>
                                        <p:cTn id="308" dur="1" fill="hold">
                                          <p:stCondLst>
                                            <p:cond delay="499"/>
                                          </p:stCondLst>
                                        </p:cTn>
                                        <p:tgtEl>
                                          <p:spTgt spid="743439"/>
                                        </p:tgtEl>
                                        <p:attrNameLst>
                                          <p:attrName>style.visibility</p:attrName>
                                        </p:attrNameLst>
                                      </p:cBhvr>
                                      <p:to>
                                        <p:strVal val="hidden"/>
                                      </p:to>
                                    </p:set>
                                  </p:childTnLst>
                                </p:cTn>
                              </p:par>
                              <p:par>
                                <p:cTn id="309" presetID="2" presetClass="exit" presetSubtype="4" fill="hold" grpId="1" nodeType="withEffect">
                                  <p:stCondLst>
                                    <p:cond delay="0"/>
                                  </p:stCondLst>
                                  <p:childTnLst>
                                    <p:anim calcmode="lin" valueType="num">
                                      <p:cBhvr additive="base">
                                        <p:cTn id="310" dur="500"/>
                                        <p:tgtEl>
                                          <p:spTgt spid="743440"/>
                                        </p:tgtEl>
                                        <p:attrNameLst>
                                          <p:attrName>ppt_x</p:attrName>
                                        </p:attrNameLst>
                                      </p:cBhvr>
                                      <p:tavLst>
                                        <p:tav tm="0">
                                          <p:val>
                                            <p:strVal val="ppt_x"/>
                                          </p:val>
                                        </p:tav>
                                        <p:tav tm="100000">
                                          <p:val>
                                            <p:strVal val="ppt_x"/>
                                          </p:val>
                                        </p:tav>
                                      </p:tavLst>
                                    </p:anim>
                                    <p:anim calcmode="lin" valueType="num">
                                      <p:cBhvr additive="base">
                                        <p:cTn id="311" dur="500"/>
                                        <p:tgtEl>
                                          <p:spTgt spid="743440"/>
                                        </p:tgtEl>
                                        <p:attrNameLst>
                                          <p:attrName>ppt_y</p:attrName>
                                        </p:attrNameLst>
                                      </p:cBhvr>
                                      <p:tavLst>
                                        <p:tav tm="0">
                                          <p:val>
                                            <p:strVal val="ppt_y"/>
                                          </p:val>
                                        </p:tav>
                                        <p:tav tm="100000">
                                          <p:val>
                                            <p:strVal val="1+ppt_h/2"/>
                                          </p:val>
                                        </p:tav>
                                      </p:tavLst>
                                    </p:anim>
                                    <p:set>
                                      <p:cBhvr>
                                        <p:cTn id="312" dur="1" fill="hold">
                                          <p:stCondLst>
                                            <p:cond delay="499"/>
                                          </p:stCondLst>
                                        </p:cTn>
                                        <p:tgtEl>
                                          <p:spTgt spid="743440"/>
                                        </p:tgtEl>
                                        <p:attrNameLst>
                                          <p:attrName>style.visibility</p:attrName>
                                        </p:attrNameLst>
                                      </p:cBhvr>
                                      <p:to>
                                        <p:strVal val="hidden"/>
                                      </p:to>
                                    </p:set>
                                  </p:childTnLst>
                                </p:cTn>
                              </p:par>
                              <p:par>
                                <p:cTn id="313" presetID="2" presetClass="exit" presetSubtype="4" fill="hold" grpId="1" nodeType="withEffect">
                                  <p:stCondLst>
                                    <p:cond delay="0"/>
                                  </p:stCondLst>
                                  <p:childTnLst>
                                    <p:anim calcmode="lin" valueType="num">
                                      <p:cBhvr additive="base">
                                        <p:cTn id="314" dur="500"/>
                                        <p:tgtEl>
                                          <p:spTgt spid="743441"/>
                                        </p:tgtEl>
                                        <p:attrNameLst>
                                          <p:attrName>ppt_x</p:attrName>
                                        </p:attrNameLst>
                                      </p:cBhvr>
                                      <p:tavLst>
                                        <p:tav tm="0">
                                          <p:val>
                                            <p:strVal val="ppt_x"/>
                                          </p:val>
                                        </p:tav>
                                        <p:tav tm="100000">
                                          <p:val>
                                            <p:strVal val="ppt_x"/>
                                          </p:val>
                                        </p:tav>
                                      </p:tavLst>
                                    </p:anim>
                                    <p:anim calcmode="lin" valueType="num">
                                      <p:cBhvr additive="base">
                                        <p:cTn id="315" dur="500"/>
                                        <p:tgtEl>
                                          <p:spTgt spid="743441"/>
                                        </p:tgtEl>
                                        <p:attrNameLst>
                                          <p:attrName>ppt_y</p:attrName>
                                        </p:attrNameLst>
                                      </p:cBhvr>
                                      <p:tavLst>
                                        <p:tav tm="0">
                                          <p:val>
                                            <p:strVal val="ppt_y"/>
                                          </p:val>
                                        </p:tav>
                                        <p:tav tm="100000">
                                          <p:val>
                                            <p:strVal val="1+ppt_h/2"/>
                                          </p:val>
                                        </p:tav>
                                      </p:tavLst>
                                    </p:anim>
                                    <p:set>
                                      <p:cBhvr>
                                        <p:cTn id="316" dur="1" fill="hold">
                                          <p:stCondLst>
                                            <p:cond delay="499"/>
                                          </p:stCondLst>
                                        </p:cTn>
                                        <p:tgtEl>
                                          <p:spTgt spid="743441"/>
                                        </p:tgtEl>
                                        <p:attrNameLst>
                                          <p:attrName>style.visibility</p:attrName>
                                        </p:attrNameLst>
                                      </p:cBhvr>
                                      <p:to>
                                        <p:strVal val="hidden"/>
                                      </p:to>
                                    </p:set>
                                  </p:childTnLst>
                                </p:cTn>
                              </p:par>
                              <p:par>
                                <p:cTn id="317" presetID="2" presetClass="exit" presetSubtype="4" fill="hold" grpId="1" nodeType="withEffect">
                                  <p:stCondLst>
                                    <p:cond delay="0"/>
                                  </p:stCondLst>
                                  <p:childTnLst>
                                    <p:anim calcmode="lin" valueType="num">
                                      <p:cBhvr additive="base">
                                        <p:cTn id="318" dur="500"/>
                                        <p:tgtEl>
                                          <p:spTgt spid="743442"/>
                                        </p:tgtEl>
                                        <p:attrNameLst>
                                          <p:attrName>ppt_x</p:attrName>
                                        </p:attrNameLst>
                                      </p:cBhvr>
                                      <p:tavLst>
                                        <p:tav tm="0">
                                          <p:val>
                                            <p:strVal val="ppt_x"/>
                                          </p:val>
                                        </p:tav>
                                        <p:tav tm="100000">
                                          <p:val>
                                            <p:strVal val="ppt_x"/>
                                          </p:val>
                                        </p:tav>
                                      </p:tavLst>
                                    </p:anim>
                                    <p:anim calcmode="lin" valueType="num">
                                      <p:cBhvr additive="base">
                                        <p:cTn id="319" dur="500"/>
                                        <p:tgtEl>
                                          <p:spTgt spid="743442"/>
                                        </p:tgtEl>
                                        <p:attrNameLst>
                                          <p:attrName>ppt_y</p:attrName>
                                        </p:attrNameLst>
                                      </p:cBhvr>
                                      <p:tavLst>
                                        <p:tav tm="0">
                                          <p:val>
                                            <p:strVal val="ppt_y"/>
                                          </p:val>
                                        </p:tav>
                                        <p:tav tm="100000">
                                          <p:val>
                                            <p:strVal val="1+ppt_h/2"/>
                                          </p:val>
                                        </p:tav>
                                      </p:tavLst>
                                    </p:anim>
                                    <p:set>
                                      <p:cBhvr>
                                        <p:cTn id="320" dur="1" fill="hold">
                                          <p:stCondLst>
                                            <p:cond delay="499"/>
                                          </p:stCondLst>
                                        </p:cTn>
                                        <p:tgtEl>
                                          <p:spTgt spid="743442"/>
                                        </p:tgtEl>
                                        <p:attrNameLst>
                                          <p:attrName>style.visibility</p:attrName>
                                        </p:attrNameLst>
                                      </p:cBhvr>
                                      <p:to>
                                        <p:strVal val="hidden"/>
                                      </p:to>
                                    </p:set>
                                  </p:childTnLst>
                                </p:cTn>
                              </p:par>
                              <p:par>
                                <p:cTn id="321" presetID="2" presetClass="exit" presetSubtype="4" fill="hold" grpId="1" nodeType="withEffect">
                                  <p:stCondLst>
                                    <p:cond delay="0"/>
                                  </p:stCondLst>
                                  <p:childTnLst>
                                    <p:anim calcmode="lin" valueType="num">
                                      <p:cBhvr additive="base">
                                        <p:cTn id="322" dur="500"/>
                                        <p:tgtEl>
                                          <p:spTgt spid="743443"/>
                                        </p:tgtEl>
                                        <p:attrNameLst>
                                          <p:attrName>ppt_x</p:attrName>
                                        </p:attrNameLst>
                                      </p:cBhvr>
                                      <p:tavLst>
                                        <p:tav tm="0">
                                          <p:val>
                                            <p:strVal val="ppt_x"/>
                                          </p:val>
                                        </p:tav>
                                        <p:tav tm="100000">
                                          <p:val>
                                            <p:strVal val="ppt_x"/>
                                          </p:val>
                                        </p:tav>
                                      </p:tavLst>
                                    </p:anim>
                                    <p:anim calcmode="lin" valueType="num">
                                      <p:cBhvr additive="base">
                                        <p:cTn id="323" dur="500"/>
                                        <p:tgtEl>
                                          <p:spTgt spid="743443"/>
                                        </p:tgtEl>
                                        <p:attrNameLst>
                                          <p:attrName>ppt_y</p:attrName>
                                        </p:attrNameLst>
                                      </p:cBhvr>
                                      <p:tavLst>
                                        <p:tav tm="0">
                                          <p:val>
                                            <p:strVal val="ppt_y"/>
                                          </p:val>
                                        </p:tav>
                                        <p:tav tm="100000">
                                          <p:val>
                                            <p:strVal val="1+ppt_h/2"/>
                                          </p:val>
                                        </p:tav>
                                      </p:tavLst>
                                    </p:anim>
                                    <p:set>
                                      <p:cBhvr>
                                        <p:cTn id="324" dur="1" fill="hold">
                                          <p:stCondLst>
                                            <p:cond delay="499"/>
                                          </p:stCondLst>
                                        </p:cTn>
                                        <p:tgtEl>
                                          <p:spTgt spid="743443"/>
                                        </p:tgtEl>
                                        <p:attrNameLst>
                                          <p:attrName>style.visibility</p:attrName>
                                        </p:attrNameLst>
                                      </p:cBhvr>
                                      <p:to>
                                        <p:strVal val="hidden"/>
                                      </p:to>
                                    </p:set>
                                  </p:childTnLst>
                                </p:cTn>
                              </p:par>
                              <p:par>
                                <p:cTn id="325" presetID="2" presetClass="exit" presetSubtype="4" fill="hold" grpId="1" nodeType="withEffect">
                                  <p:stCondLst>
                                    <p:cond delay="0"/>
                                  </p:stCondLst>
                                  <p:childTnLst>
                                    <p:anim calcmode="lin" valueType="num">
                                      <p:cBhvr additive="base">
                                        <p:cTn id="326" dur="500"/>
                                        <p:tgtEl>
                                          <p:spTgt spid="743446"/>
                                        </p:tgtEl>
                                        <p:attrNameLst>
                                          <p:attrName>ppt_x</p:attrName>
                                        </p:attrNameLst>
                                      </p:cBhvr>
                                      <p:tavLst>
                                        <p:tav tm="0">
                                          <p:val>
                                            <p:strVal val="ppt_x"/>
                                          </p:val>
                                        </p:tav>
                                        <p:tav tm="100000">
                                          <p:val>
                                            <p:strVal val="ppt_x"/>
                                          </p:val>
                                        </p:tav>
                                      </p:tavLst>
                                    </p:anim>
                                    <p:anim calcmode="lin" valueType="num">
                                      <p:cBhvr additive="base">
                                        <p:cTn id="327" dur="500"/>
                                        <p:tgtEl>
                                          <p:spTgt spid="743446"/>
                                        </p:tgtEl>
                                        <p:attrNameLst>
                                          <p:attrName>ppt_y</p:attrName>
                                        </p:attrNameLst>
                                      </p:cBhvr>
                                      <p:tavLst>
                                        <p:tav tm="0">
                                          <p:val>
                                            <p:strVal val="ppt_y"/>
                                          </p:val>
                                        </p:tav>
                                        <p:tav tm="100000">
                                          <p:val>
                                            <p:strVal val="1+ppt_h/2"/>
                                          </p:val>
                                        </p:tav>
                                      </p:tavLst>
                                    </p:anim>
                                    <p:set>
                                      <p:cBhvr>
                                        <p:cTn id="328" dur="1" fill="hold">
                                          <p:stCondLst>
                                            <p:cond delay="499"/>
                                          </p:stCondLst>
                                        </p:cTn>
                                        <p:tgtEl>
                                          <p:spTgt spid="743446"/>
                                        </p:tgtEl>
                                        <p:attrNameLst>
                                          <p:attrName>style.visibility</p:attrName>
                                        </p:attrNameLst>
                                      </p:cBhvr>
                                      <p:to>
                                        <p:strVal val="hidden"/>
                                      </p:to>
                                    </p:set>
                                  </p:childTnLst>
                                </p:cTn>
                              </p:par>
                              <p:par>
                                <p:cTn id="329" presetID="2" presetClass="exit" presetSubtype="4" fill="hold" grpId="1" nodeType="withEffect">
                                  <p:stCondLst>
                                    <p:cond delay="0"/>
                                  </p:stCondLst>
                                  <p:childTnLst>
                                    <p:anim calcmode="lin" valueType="num">
                                      <p:cBhvr additive="base">
                                        <p:cTn id="330" dur="500"/>
                                        <p:tgtEl>
                                          <p:spTgt spid="743447"/>
                                        </p:tgtEl>
                                        <p:attrNameLst>
                                          <p:attrName>ppt_x</p:attrName>
                                        </p:attrNameLst>
                                      </p:cBhvr>
                                      <p:tavLst>
                                        <p:tav tm="0">
                                          <p:val>
                                            <p:strVal val="ppt_x"/>
                                          </p:val>
                                        </p:tav>
                                        <p:tav tm="100000">
                                          <p:val>
                                            <p:strVal val="ppt_x"/>
                                          </p:val>
                                        </p:tav>
                                      </p:tavLst>
                                    </p:anim>
                                    <p:anim calcmode="lin" valueType="num">
                                      <p:cBhvr additive="base">
                                        <p:cTn id="331" dur="500"/>
                                        <p:tgtEl>
                                          <p:spTgt spid="743447"/>
                                        </p:tgtEl>
                                        <p:attrNameLst>
                                          <p:attrName>ppt_y</p:attrName>
                                        </p:attrNameLst>
                                      </p:cBhvr>
                                      <p:tavLst>
                                        <p:tav tm="0">
                                          <p:val>
                                            <p:strVal val="ppt_y"/>
                                          </p:val>
                                        </p:tav>
                                        <p:tav tm="100000">
                                          <p:val>
                                            <p:strVal val="1+ppt_h/2"/>
                                          </p:val>
                                        </p:tav>
                                      </p:tavLst>
                                    </p:anim>
                                    <p:set>
                                      <p:cBhvr>
                                        <p:cTn id="332" dur="1" fill="hold">
                                          <p:stCondLst>
                                            <p:cond delay="499"/>
                                          </p:stCondLst>
                                        </p:cTn>
                                        <p:tgtEl>
                                          <p:spTgt spid="743447"/>
                                        </p:tgtEl>
                                        <p:attrNameLst>
                                          <p:attrName>style.visibility</p:attrName>
                                        </p:attrNameLst>
                                      </p:cBhvr>
                                      <p:to>
                                        <p:strVal val="hidden"/>
                                      </p:to>
                                    </p:set>
                                  </p:childTnLst>
                                </p:cTn>
                              </p:par>
                              <p:par>
                                <p:cTn id="333" presetID="2" presetClass="exit" presetSubtype="4" fill="hold" grpId="1" nodeType="withEffect">
                                  <p:stCondLst>
                                    <p:cond delay="0"/>
                                  </p:stCondLst>
                                  <p:childTnLst>
                                    <p:anim calcmode="lin" valueType="num">
                                      <p:cBhvr additive="base">
                                        <p:cTn id="334" dur="500"/>
                                        <p:tgtEl>
                                          <p:spTgt spid="743448"/>
                                        </p:tgtEl>
                                        <p:attrNameLst>
                                          <p:attrName>ppt_x</p:attrName>
                                        </p:attrNameLst>
                                      </p:cBhvr>
                                      <p:tavLst>
                                        <p:tav tm="0">
                                          <p:val>
                                            <p:strVal val="ppt_x"/>
                                          </p:val>
                                        </p:tav>
                                        <p:tav tm="100000">
                                          <p:val>
                                            <p:strVal val="ppt_x"/>
                                          </p:val>
                                        </p:tav>
                                      </p:tavLst>
                                    </p:anim>
                                    <p:anim calcmode="lin" valueType="num">
                                      <p:cBhvr additive="base">
                                        <p:cTn id="335" dur="500"/>
                                        <p:tgtEl>
                                          <p:spTgt spid="743448"/>
                                        </p:tgtEl>
                                        <p:attrNameLst>
                                          <p:attrName>ppt_y</p:attrName>
                                        </p:attrNameLst>
                                      </p:cBhvr>
                                      <p:tavLst>
                                        <p:tav tm="0">
                                          <p:val>
                                            <p:strVal val="ppt_y"/>
                                          </p:val>
                                        </p:tav>
                                        <p:tav tm="100000">
                                          <p:val>
                                            <p:strVal val="1+ppt_h/2"/>
                                          </p:val>
                                        </p:tav>
                                      </p:tavLst>
                                    </p:anim>
                                    <p:set>
                                      <p:cBhvr>
                                        <p:cTn id="336" dur="1" fill="hold">
                                          <p:stCondLst>
                                            <p:cond delay="499"/>
                                          </p:stCondLst>
                                        </p:cTn>
                                        <p:tgtEl>
                                          <p:spTgt spid="743448"/>
                                        </p:tgtEl>
                                        <p:attrNameLst>
                                          <p:attrName>style.visibility</p:attrName>
                                        </p:attrNameLst>
                                      </p:cBhvr>
                                      <p:to>
                                        <p:strVal val="hidden"/>
                                      </p:to>
                                    </p:set>
                                  </p:childTnLst>
                                </p:cTn>
                              </p:par>
                              <p:par>
                                <p:cTn id="337" presetID="2" presetClass="exit" presetSubtype="4" fill="hold" grpId="1" nodeType="withEffect">
                                  <p:stCondLst>
                                    <p:cond delay="0"/>
                                  </p:stCondLst>
                                  <p:childTnLst>
                                    <p:anim calcmode="lin" valueType="num">
                                      <p:cBhvr additive="base">
                                        <p:cTn id="338" dur="500"/>
                                        <p:tgtEl>
                                          <p:spTgt spid="743449"/>
                                        </p:tgtEl>
                                        <p:attrNameLst>
                                          <p:attrName>ppt_x</p:attrName>
                                        </p:attrNameLst>
                                      </p:cBhvr>
                                      <p:tavLst>
                                        <p:tav tm="0">
                                          <p:val>
                                            <p:strVal val="ppt_x"/>
                                          </p:val>
                                        </p:tav>
                                        <p:tav tm="100000">
                                          <p:val>
                                            <p:strVal val="ppt_x"/>
                                          </p:val>
                                        </p:tav>
                                      </p:tavLst>
                                    </p:anim>
                                    <p:anim calcmode="lin" valueType="num">
                                      <p:cBhvr additive="base">
                                        <p:cTn id="339" dur="500"/>
                                        <p:tgtEl>
                                          <p:spTgt spid="743449"/>
                                        </p:tgtEl>
                                        <p:attrNameLst>
                                          <p:attrName>ppt_y</p:attrName>
                                        </p:attrNameLst>
                                      </p:cBhvr>
                                      <p:tavLst>
                                        <p:tav tm="0">
                                          <p:val>
                                            <p:strVal val="ppt_y"/>
                                          </p:val>
                                        </p:tav>
                                        <p:tav tm="100000">
                                          <p:val>
                                            <p:strVal val="1+ppt_h/2"/>
                                          </p:val>
                                        </p:tav>
                                      </p:tavLst>
                                    </p:anim>
                                    <p:set>
                                      <p:cBhvr>
                                        <p:cTn id="340" dur="1" fill="hold">
                                          <p:stCondLst>
                                            <p:cond delay="499"/>
                                          </p:stCondLst>
                                        </p:cTn>
                                        <p:tgtEl>
                                          <p:spTgt spid="743449"/>
                                        </p:tgtEl>
                                        <p:attrNameLst>
                                          <p:attrName>style.visibility</p:attrName>
                                        </p:attrNameLst>
                                      </p:cBhvr>
                                      <p:to>
                                        <p:strVal val="hidden"/>
                                      </p:to>
                                    </p:set>
                                  </p:childTnLst>
                                </p:cTn>
                              </p:par>
                              <p:par>
                                <p:cTn id="341" presetID="2" presetClass="exit" presetSubtype="4" fill="hold" grpId="2" nodeType="withEffect">
                                  <p:stCondLst>
                                    <p:cond delay="0"/>
                                  </p:stCondLst>
                                  <p:childTnLst>
                                    <p:anim calcmode="lin" valueType="num">
                                      <p:cBhvr additive="base">
                                        <p:cTn id="342" dur="500"/>
                                        <p:tgtEl>
                                          <p:spTgt spid="743450"/>
                                        </p:tgtEl>
                                        <p:attrNameLst>
                                          <p:attrName>ppt_x</p:attrName>
                                        </p:attrNameLst>
                                      </p:cBhvr>
                                      <p:tavLst>
                                        <p:tav tm="0">
                                          <p:val>
                                            <p:strVal val="ppt_x"/>
                                          </p:val>
                                        </p:tav>
                                        <p:tav tm="100000">
                                          <p:val>
                                            <p:strVal val="ppt_x"/>
                                          </p:val>
                                        </p:tav>
                                      </p:tavLst>
                                    </p:anim>
                                    <p:anim calcmode="lin" valueType="num">
                                      <p:cBhvr additive="base">
                                        <p:cTn id="343" dur="500"/>
                                        <p:tgtEl>
                                          <p:spTgt spid="743450"/>
                                        </p:tgtEl>
                                        <p:attrNameLst>
                                          <p:attrName>ppt_y</p:attrName>
                                        </p:attrNameLst>
                                      </p:cBhvr>
                                      <p:tavLst>
                                        <p:tav tm="0">
                                          <p:val>
                                            <p:strVal val="ppt_y"/>
                                          </p:val>
                                        </p:tav>
                                        <p:tav tm="100000">
                                          <p:val>
                                            <p:strVal val="1+ppt_h/2"/>
                                          </p:val>
                                        </p:tav>
                                      </p:tavLst>
                                    </p:anim>
                                    <p:set>
                                      <p:cBhvr>
                                        <p:cTn id="344" dur="1" fill="hold">
                                          <p:stCondLst>
                                            <p:cond delay="499"/>
                                          </p:stCondLst>
                                        </p:cTn>
                                        <p:tgtEl>
                                          <p:spTgt spid="743450"/>
                                        </p:tgtEl>
                                        <p:attrNameLst>
                                          <p:attrName>style.visibility</p:attrName>
                                        </p:attrNameLst>
                                      </p:cBhvr>
                                      <p:to>
                                        <p:strVal val="hidden"/>
                                      </p:to>
                                    </p:set>
                                  </p:childTnLst>
                                </p:cTn>
                              </p:par>
                              <p:par>
                                <p:cTn id="345" presetID="2" presetClass="exit" presetSubtype="4" fill="hold" grpId="2" nodeType="withEffect">
                                  <p:stCondLst>
                                    <p:cond delay="0"/>
                                  </p:stCondLst>
                                  <p:childTnLst>
                                    <p:anim calcmode="lin" valueType="num">
                                      <p:cBhvr additive="base">
                                        <p:cTn id="346" dur="500"/>
                                        <p:tgtEl>
                                          <p:spTgt spid="743451"/>
                                        </p:tgtEl>
                                        <p:attrNameLst>
                                          <p:attrName>ppt_x</p:attrName>
                                        </p:attrNameLst>
                                      </p:cBhvr>
                                      <p:tavLst>
                                        <p:tav tm="0">
                                          <p:val>
                                            <p:strVal val="ppt_x"/>
                                          </p:val>
                                        </p:tav>
                                        <p:tav tm="100000">
                                          <p:val>
                                            <p:strVal val="ppt_x"/>
                                          </p:val>
                                        </p:tav>
                                      </p:tavLst>
                                    </p:anim>
                                    <p:anim calcmode="lin" valueType="num">
                                      <p:cBhvr additive="base">
                                        <p:cTn id="347" dur="500"/>
                                        <p:tgtEl>
                                          <p:spTgt spid="743451"/>
                                        </p:tgtEl>
                                        <p:attrNameLst>
                                          <p:attrName>ppt_y</p:attrName>
                                        </p:attrNameLst>
                                      </p:cBhvr>
                                      <p:tavLst>
                                        <p:tav tm="0">
                                          <p:val>
                                            <p:strVal val="ppt_y"/>
                                          </p:val>
                                        </p:tav>
                                        <p:tav tm="100000">
                                          <p:val>
                                            <p:strVal val="1+ppt_h/2"/>
                                          </p:val>
                                        </p:tav>
                                      </p:tavLst>
                                    </p:anim>
                                    <p:set>
                                      <p:cBhvr>
                                        <p:cTn id="348" dur="1" fill="hold">
                                          <p:stCondLst>
                                            <p:cond delay="499"/>
                                          </p:stCondLst>
                                        </p:cTn>
                                        <p:tgtEl>
                                          <p:spTgt spid="743451"/>
                                        </p:tgtEl>
                                        <p:attrNameLst>
                                          <p:attrName>style.visibility</p:attrName>
                                        </p:attrNameLst>
                                      </p:cBhvr>
                                      <p:to>
                                        <p:strVal val="hidden"/>
                                      </p:to>
                                    </p:set>
                                  </p:childTnLst>
                                </p:cTn>
                              </p:par>
                              <p:par>
                                <p:cTn id="349" presetID="2" presetClass="exit" presetSubtype="4" fill="hold" grpId="1" nodeType="withEffect">
                                  <p:stCondLst>
                                    <p:cond delay="0"/>
                                  </p:stCondLst>
                                  <p:childTnLst>
                                    <p:anim calcmode="lin" valueType="num">
                                      <p:cBhvr additive="base">
                                        <p:cTn id="350" dur="500"/>
                                        <p:tgtEl>
                                          <p:spTgt spid="743452"/>
                                        </p:tgtEl>
                                        <p:attrNameLst>
                                          <p:attrName>ppt_x</p:attrName>
                                        </p:attrNameLst>
                                      </p:cBhvr>
                                      <p:tavLst>
                                        <p:tav tm="0">
                                          <p:val>
                                            <p:strVal val="ppt_x"/>
                                          </p:val>
                                        </p:tav>
                                        <p:tav tm="100000">
                                          <p:val>
                                            <p:strVal val="ppt_x"/>
                                          </p:val>
                                        </p:tav>
                                      </p:tavLst>
                                    </p:anim>
                                    <p:anim calcmode="lin" valueType="num">
                                      <p:cBhvr additive="base">
                                        <p:cTn id="351" dur="500"/>
                                        <p:tgtEl>
                                          <p:spTgt spid="743452"/>
                                        </p:tgtEl>
                                        <p:attrNameLst>
                                          <p:attrName>ppt_y</p:attrName>
                                        </p:attrNameLst>
                                      </p:cBhvr>
                                      <p:tavLst>
                                        <p:tav tm="0">
                                          <p:val>
                                            <p:strVal val="ppt_y"/>
                                          </p:val>
                                        </p:tav>
                                        <p:tav tm="100000">
                                          <p:val>
                                            <p:strVal val="1+ppt_h/2"/>
                                          </p:val>
                                        </p:tav>
                                      </p:tavLst>
                                    </p:anim>
                                    <p:set>
                                      <p:cBhvr>
                                        <p:cTn id="352" dur="1" fill="hold">
                                          <p:stCondLst>
                                            <p:cond delay="499"/>
                                          </p:stCondLst>
                                        </p:cTn>
                                        <p:tgtEl>
                                          <p:spTgt spid="743452"/>
                                        </p:tgtEl>
                                        <p:attrNameLst>
                                          <p:attrName>style.visibility</p:attrName>
                                        </p:attrNameLst>
                                      </p:cBhvr>
                                      <p:to>
                                        <p:strVal val="hidden"/>
                                      </p:to>
                                    </p:set>
                                  </p:childTnLst>
                                </p:cTn>
                              </p:par>
                              <p:par>
                                <p:cTn id="353" presetID="2" presetClass="exit" presetSubtype="4" fill="hold" grpId="2" nodeType="withEffect">
                                  <p:stCondLst>
                                    <p:cond delay="0"/>
                                  </p:stCondLst>
                                  <p:childTnLst>
                                    <p:anim calcmode="lin" valueType="num">
                                      <p:cBhvr additive="base">
                                        <p:cTn id="354" dur="500"/>
                                        <p:tgtEl>
                                          <p:spTgt spid="743453"/>
                                        </p:tgtEl>
                                        <p:attrNameLst>
                                          <p:attrName>ppt_x</p:attrName>
                                        </p:attrNameLst>
                                      </p:cBhvr>
                                      <p:tavLst>
                                        <p:tav tm="0">
                                          <p:val>
                                            <p:strVal val="ppt_x"/>
                                          </p:val>
                                        </p:tav>
                                        <p:tav tm="100000">
                                          <p:val>
                                            <p:strVal val="ppt_x"/>
                                          </p:val>
                                        </p:tav>
                                      </p:tavLst>
                                    </p:anim>
                                    <p:anim calcmode="lin" valueType="num">
                                      <p:cBhvr additive="base">
                                        <p:cTn id="355" dur="500"/>
                                        <p:tgtEl>
                                          <p:spTgt spid="743453"/>
                                        </p:tgtEl>
                                        <p:attrNameLst>
                                          <p:attrName>ppt_y</p:attrName>
                                        </p:attrNameLst>
                                      </p:cBhvr>
                                      <p:tavLst>
                                        <p:tav tm="0">
                                          <p:val>
                                            <p:strVal val="ppt_y"/>
                                          </p:val>
                                        </p:tav>
                                        <p:tav tm="100000">
                                          <p:val>
                                            <p:strVal val="1+ppt_h/2"/>
                                          </p:val>
                                        </p:tav>
                                      </p:tavLst>
                                    </p:anim>
                                    <p:set>
                                      <p:cBhvr>
                                        <p:cTn id="356" dur="1" fill="hold">
                                          <p:stCondLst>
                                            <p:cond delay="499"/>
                                          </p:stCondLst>
                                        </p:cTn>
                                        <p:tgtEl>
                                          <p:spTgt spid="743453"/>
                                        </p:tgtEl>
                                        <p:attrNameLst>
                                          <p:attrName>style.visibility</p:attrName>
                                        </p:attrNameLst>
                                      </p:cBhvr>
                                      <p:to>
                                        <p:strVal val="hidden"/>
                                      </p:to>
                                    </p:set>
                                  </p:childTnLst>
                                </p:cTn>
                              </p:par>
                              <p:par>
                                <p:cTn id="357" presetID="2" presetClass="exit" presetSubtype="4" fill="hold" grpId="1" nodeType="withEffect">
                                  <p:stCondLst>
                                    <p:cond delay="0"/>
                                  </p:stCondLst>
                                  <p:childTnLst>
                                    <p:anim calcmode="lin" valueType="num">
                                      <p:cBhvr additive="base">
                                        <p:cTn id="358" dur="500"/>
                                        <p:tgtEl>
                                          <p:spTgt spid="743454"/>
                                        </p:tgtEl>
                                        <p:attrNameLst>
                                          <p:attrName>ppt_x</p:attrName>
                                        </p:attrNameLst>
                                      </p:cBhvr>
                                      <p:tavLst>
                                        <p:tav tm="0">
                                          <p:val>
                                            <p:strVal val="ppt_x"/>
                                          </p:val>
                                        </p:tav>
                                        <p:tav tm="100000">
                                          <p:val>
                                            <p:strVal val="ppt_x"/>
                                          </p:val>
                                        </p:tav>
                                      </p:tavLst>
                                    </p:anim>
                                    <p:anim calcmode="lin" valueType="num">
                                      <p:cBhvr additive="base">
                                        <p:cTn id="359" dur="500"/>
                                        <p:tgtEl>
                                          <p:spTgt spid="743454"/>
                                        </p:tgtEl>
                                        <p:attrNameLst>
                                          <p:attrName>ppt_y</p:attrName>
                                        </p:attrNameLst>
                                      </p:cBhvr>
                                      <p:tavLst>
                                        <p:tav tm="0">
                                          <p:val>
                                            <p:strVal val="ppt_y"/>
                                          </p:val>
                                        </p:tav>
                                        <p:tav tm="100000">
                                          <p:val>
                                            <p:strVal val="1+ppt_h/2"/>
                                          </p:val>
                                        </p:tav>
                                      </p:tavLst>
                                    </p:anim>
                                    <p:set>
                                      <p:cBhvr>
                                        <p:cTn id="360" dur="1" fill="hold">
                                          <p:stCondLst>
                                            <p:cond delay="499"/>
                                          </p:stCondLst>
                                        </p:cTn>
                                        <p:tgtEl>
                                          <p:spTgt spid="743454"/>
                                        </p:tgtEl>
                                        <p:attrNameLst>
                                          <p:attrName>style.visibility</p:attrName>
                                        </p:attrNameLst>
                                      </p:cBhvr>
                                      <p:to>
                                        <p:strVal val="hidden"/>
                                      </p:to>
                                    </p:set>
                                  </p:childTnLst>
                                </p:cTn>
                              </p:par>
                              <p:par>
                                <p:cTn id="361" presetID="2" presetClass="exit" presetSubtype="4" fill="hold" grpId="2" nodeType="withEffect">
                                  <p:stCondLst>
                                    <p:cond delay="0"/>
                                  </p:stCondLst>
                                  <p:childTnLst>
                                    <p:anim calcmode="lin" valueType="num">
                                      <p:cBhvr additive="base">
                                        <p:cTn id="362" dur="500"/>
                                        <p:tgtEl>
                                          <p:spTgt spid="743455"/>
                                        </p:tgtEl>
                                        <p:attrNameLst>
                                          <p:attrName>ppt_x</p:attrName>
                                        </p:attrNameLst>
                                      </p:cBhvr>
                                      <p:tavLst>
                                        <p:tav tm="0">
                                          <p:val>
                                            <p:strVal val="ppt_x"/>
                                          </p:val>
                                        </p:tav>
                                        <p:tav tm="100000">
                                          <p:val>
                                            <p:strVal val="ppt_x"/>
                                          </p:val>
                                        </p:tav>
                                      </p:tavLst>
                                    </p:anim>
                                    <p:anim calcmode="lin" valueType="num">
                                      <p:cBhvr additive="base">
                                        <p:cTn id="363" dur="500"/>
                                        <p:tgtEl>
                                          <p:spTgt spid="743455"/>
                                        </p:tgtEl>
                                        <p:attrNameLst>
                                          <p:attrName>ppt_y</p:attrName>
                                        </p:attrNameLst>
                                      </p:cBhvr>
                                      <p:tavLst>
                                        <p:tav tm="0">
                                          <p:val>
                                            <p:strVal val="ppt_y"/>
                                          </p:val>
                                        </p:tav>
                                        <p:tav tm="100000">
                                          <p:val>
                                            <p:strVal val="1+ppt_h/2"/>
                                          </p:val>
                                        </p:tav>
                                      </p:tavLst>
                                    </p:anim>
                                    <p:set>
                                      <p:cBhvr>
                                        <p:cTn id="364" dur="1" fill="hold">
                                          <p:stCondLst>
                                            <p:cond delay="499"/>
                                          </p:stCondLst>
                                        </p:cTn>
                                        <p:tgtEl>
                                          <p:spTgt spid="743455"/>
                                        </p:tgtEl>
                                        <p:attrNameLst>
                                          <p:attrName>style.visibility</p:attrName>
                                        </p:attrNameLst>
                                      </p:cBhvr>
                                      <p:to>
                                        <p:strVal val="hidden"/>
                                      </p:to>
                                    </p:set>
                                  </p:childTnLst>
                                </p:cTn>
                              </p:par>
                              <p:par>
                                <p:cTn id="365" presetID="2" presetClass="exit" presetSubtype="4" fill="hold" grpId="1" nodeType="withEffect">
                                  <p:stCondLst>
                                    <p:cond delay="0"/>
                                  </p:stCondLst>
                                  <p:childTnLst>
                                    <p:anim calcmode="lin" valueType="num">
                                      <p:cBhvr additive="base">
                                        <p:cTn id="366" dur="500"/>
                                        <p:tgtEl>
                                          <p:spTgt spid="743456"/>
                                        </p:tgtEl>
                                        <p:attrNameLst>
                                          <p:attrName>ppt_x</p:attrName>
                                        </p:attrNameLst>
                                      </p:cBhvr>
                                      <p:tavLst>
                                        <p:tav tm="0">
                                          <p:val>
                                            <p:strVal val="ppt_x"/>
                                          </p:val>
                                        </p:tav>
                                        <p:tav tm="100000">
                                          <p:val>
                                            <p:strVal val="ppt_x"/>
                                          </p:val>
                                        </p:tav>
                                      </p:tavLst>
                                    </p:anim>
                                    <p:anim calcmode="lin" valueType="num">
                                      <p:cBhvr additive="base">
                                        <p:cTn id="367" dur="500"/>
                                        <p:tgtEl>
                                          <p:spTgt spid="743456"/>
                                        </p:tgtEl>
                                        <p:attrNameLst>
                                          <p:attrName>ppt_y</p:attrName>
                                        </p:attrNameLst>
                                      </p:cBhvr>
                                      <p:tavLst>
                                        <p:tav tm="0">
                                          <p:val>
                                            <p:strVal val="ppt_y"/>
                                          </p:val>
                                        </p:tav>
                                        <p:tav tm="100000">
                                          <p:val>
                                            <p:strVal val="1+ppt_h/2"/>
                                          </p:val>
                                        </p:tav>
                                      </p:tavLst>
                                    </p:anim>
                                    <p:set>
                                      <p:cBhvr>
                                        <p:cTn id="368" dur="1" fill="hold">
                                          <p:stCondLst>
                                            <p:cond delay="499"/>
                                          </p:stCondLst>
                                        </p:cTn>
                                        <p:tgtEl>
                                          <p:spTgt spid="743456"/>
                                        </p:tgtEl>
                                        <p:attrNameLst>
                                          <p:attrName>style.visibility</p:attrName>
                                        </p:attrNameLst>
                                      </p:cBhvr>
                                      <p:to>
                                        <p:strVal val="hidden"/>
                                      </p:to>
                                    </p:set>
                                  </p:childTnLst>
                                </p:cTn>
                              </p:par>
                              <p:par>
                                <p:cTn id="369" presetID="2" presetClass="exit" presetSubtype="4" fill="hold" grpId="1" nodeType="withEffect">
                                  <p:stCondLst>
                                    <p:cond delay="0"/>
                                  </p:stCondLst>
                                  <p:childTnLst>
                                    <p:anim calcmode="lin" valueType="num">
                                      <p:cBhvr additive="base">
                                        <p:cTn id="370" dur="500"/>
                                        <p:tgtEl>
                                          <p:spTgt spid="743457"/>
                                        </p:tgtEl>
                                        <p:attrNameLst>
                                          <p:attrName>ppt_x</p:attrName>
                                        </p:attrNameLst>
                                      </p:cBhvr>
                                      <p:tavLst>
                                        <p:tav tm="0">
                                          <p:val>
                                            <p:strVal val="ppt_x"/>
                                          </p:val>
                                        </p:tav>
                                        <p:tav tm="100000">
                                          <p:val>
                                            <p:strVal val="ppt_x"/>
                                          </p:val>
                                        </p:tav>
                                      </p:tavLst>
                                    </p:anim>
                                    <p:anim calcmode="lin" valueType="num">
                                      <p:cBhvr additive="base">
                                        <p:cTn id="371" dur="500"/>
                                        <p:tgtEl>
                                          <p:spTgt spid="743457"/>
                                        </p:tgtEl>
                                        <p:attrNameLst>
                                          <p:attrName>ppt_y</p:attrName>
                                        </p:attrNameLst>
                                      </p:cBhvr>
                                      <p:tavLst>
                                        <p:tav tm="0">
                                          <p:val>
                                            <p:strVal val="ppt_y"/>
                                          </p:val>
                                        </p:tav>
                                        <p:tav tm="100000">
                                          <p:val>
                                            <p:strVal val="1+ppt_h/2"/>
                                          </p:val>
                                        </p:tav>
                                      </p:tavLst>
                                    </p:anim>
                                    <p:set>
                                      <p:cBhvr>
                                        <p:cTn id="372" dur="1" fill="hold">
                                          <p:stCondLst>
                                            <p:cond delay="499"/>
                                          </p:stCondLst>
                                        </p:cTn>
                                        <p:tgtEl>
                                          <p:spTgt spid="743457"/>
                                        </p:tgtEl>
                                        <p:attrNameLst>
                                          <p:attrName>style.visibility</p:attrName>
                                        </p:attrNameLst>
                                      </p:cBhvr>
                                      <p:to>
                                        <p:strVal val="hidden"/>
                                      </p:to>
                                    </p:set>
                                  </p:childTnLst>
                                </p:cTn>
                              </p:par>
                              <p:par>
                                <p:cTn id="373" presetID="2" presetClass="exit" presetSubtype="4" fill="hold" grpId="1" nodeType="withEffect">
                                  <p:stCondLst>
                                    <p:cond delay="0"/>
                                  </p:stCondLst>
                                  <p:childTnLst>
                                    <p:anim calcmode="lin" valueType="num">
                                      <p:cBhvr additive="base">
                                        <p:cTn id="374" dur="500"/>
                                        <p:tgtEl>
                                          <p:spTgt spid="743458"/>
                                        </p:tgtEl>
                                        <p:attrNameLst>
                                          <p:attrName>ppt_x</p:attrName>
                                        </p:attrNameLst>
                                      </p:cBhvr>
                                      <p:tavLst>
                                        <p:tav tm="0">
                                          <p:val>
                                            <p:strVal val="ppt_x"/>
                                          </p:val>
                                        </p:tav>
                                        <p:tav tm="100000">
                                          <p:val>
                                            <p:strVal val="ppt_x"/>
                                          </p:val>
                                        </p:tav>
                                      </p:tavLst>
                                    </p:anim>
                                    <p:anim calcmode="lin" valueType="num">
                                      <p:cBhvr additive="base">
                                        <p:cTn id="375" dur="500"/>
                                        <p:tgtEl>
                                          <p:spTgt spid="743458"/>
                                        </p:tgtEl>
                                        <p:attrNameLst>
                                          <p:attrName>ppt_y</p:attrName>
                                        </p:attrNameLst>
                                      </p:cBhvr>
                                      <p:tavLst>
                                        <p:tav tm="0">
                                          <p:val>
                                            <p:strVal val="ppt_y"/>
                                          </p:val>
                                        </p:tav>
                                        <p:tav tm="100000">
                                          <p:val>
                                            <p:strVal val="1+ppt_h/2"/>
                                          </p:val>
                                        </p:tav>
                                      </p:tavLst>
                                    </p:anim>
                                    <p:set>
                                      <p:cBhvr>
                                        <p:cTn id="376" dur="1" fill="hold">
                                          <p:stCondLst>
                                            <p:cond delay="499"/>
                                          </p:stCondLst>
                                        </p:cTn>
                                        <p:tgtEl>
                                          <p:spTgt spid="743458"/>
                                        </p:tgtEl>
                                        <p:attrNameLst>
                                          <p:attrName>style.visibility</p:attrName>
                                        </p:attrNameLst>
                                      </p:cBhvr>
                                      <p:to>
                                        <p:strVal val="hidden"/>
                                      </p:to>
                                    </p:set>
                                  </p:childTnLst>
                                </p:cTn>
                              </p:par>
                              <p:par>
                                <p:cTn id="377" presetID="2" presetClass="exit" presetSubtype="4" fill="hold" grpId="2" nodeType="withEffect">
                                  <p:stCondLst>
                                    <p:cond delay="0"/>
                                  </p:stCondLst>
                                  <p:childTnLst>
                                    <p:anim calcmode="lin" valueType="num">
                                      <p:cBhvr additive="base">
                                        <p:cTn id="378" dur="500"/>
                                        <p:tgtEl>
                                          <p:spTgt spid="743459"/>
                                        </p:tgtEl>
                                        <p:attrNameLst>
                                          <p:attrName>ppt_x</p:attrName>
                                        </p:attrNameLst>
                                      </p:cBhvr>
                                      <p:tavLst>
                                        <p:tav tm="0">
                                          <p:val>
                                            <p:strVal val="ppt_x"/>
                                          </p:val>
                                        </p:tav>
                                        <p:tav tm="100000">
                                          <p:val>
                                            <p:strVal val="ppt_x"/>
                                          </p:val>
                                        </p:tav>
                                      </p:tavLst>
                                    </p:anim>
                                    <p:anim calcmode="lin" valueType="num">
                                      <p:cBhvr additive="base">
                                        <p:cTn id="379" dur="500"/>
                                        <p:tgtEl>
                                          <p:spTgt spid="743459"/>
                                        </p:tgtEl>
                                        <p:attrNameLst>
                                          <p:attrName>ppt_y</p:attrName>
                                        </p:attrNameLst>
                                      </p:cBhvr>
                                      <p:tavLst>
                                        <p:tav tm="0">
                                          <p:val>
                                            <p:strVal val="ppt_y"/>
                                          </p:val>
                                        </p:tav>
                                        <p:tav tm="100000">
                                          <p:val>
                                            <p:strVal val="1+ppt_h/2"/>
                                          </p:val>
                                        </p:tav>
                                      </p:tavLst>
                                    </p:anim>
                                    <p:set>
                                      <p:cBhvr>
                                        <p:cTn id="380" dur="1" fill="hold">
                                          <p:stCondLst>
                                            <p:cond delay="499"/>
                                          </p:stCondLst>
                                        </p:cTn>
                                        <p:tgtEl>
                                          <p:spTgt spid="743459"/>
                                        </p:tgtEl>
                                        <p:attrNameLst>
                                          <p:attrName>style.visibility</p:attrName>
                                        </p:attrNameLst>
                                      </p:cBhvr>
                                      <p:to>
                                        <p:strVal val="hidden"/>
                                      </p:to>
                                    </p:set>
                                  </p:childTnLst>
                                </p:cTn>
                              </p:par>
                              <p:par>
                                <p:cTn id="381" presetID="2" presetClass="exit" presetSubtype="4" fill="hold" grpId="2" nodeType="withEffect">
                                  <p:stCondLst>
                                    <p:cond delay="0"/>
                                  </p:stCondLst>
                                  <p:childTnLst>
                                    <p:anim calcmode="lin" valueType="num">
                                      <p:cBhvr additive="base">
                                        <p:cTn id="382" dur="500"/>
                                        <p:tgtEl>
                                          <p:spTgt spid="743460"/>
                                        </p:tgtEl>
                                        <p:attrNameLst>
                                          <p:attrName>ppt_x</p:attrName>
                                        </p:attrNameLst>
                                      </p:cBhvr>
                                      <p:tavLst>
                                        <p:tav tm="0">
                                          <p:val>
                                            <p:strVal val="ppt_x"/>
                                          </p:val>
                                        </p:tav>
                                        <p:tav tm="100000">
                                          <p:val>
                                            <p:strVal val="ppt_x"/>
                                          </p:val>
                                        </p:tav>
                                      </p:tavLst>
                                    </p:anim>
                                    <p:anim calcmode="lin" valueType="num">
                                      <p:cBhvr additive="base">
                                        <p:cTn id="383" dur="500"/>
                                        <p:tgtEl>
                                          <p:spTgt spid="743460"/>
                                        </p:tgtEl>
                                        <p:attrNameLst>
                                          <p:attrName>ppt_y</p:attrName>
                                        </p:attrNameLst>
                                      </p:cBhvr>
                                      <p:tavLst>
                                        <p:tav tm="0">
                                          <p:val>
                                            <p:strVal val="ppt_y"/>
                                          </p:val>
                                        </p:tav>
                                        <p:tav tm="100000">
                                          <p:val>
                                            <p:strVal val="1+ppt_h/2"/>
                                          </p:val>
                                        </p:tav>
                                      </p:tavLst>
                                    </p:anim>
                                    <p:set>
                                      <p:cBhvr>
                                        <p:cTn id="384" dur="1" fill="hold">
                                          <p:stCondLst>
                                            <p:cond delay="499"/>
                                          </p:stCondLst>
                                        </p:cTn>
                                        <p:tgtEl>
                                          <p:spTgt spid="743460"/>
                                        </p:tgtEl>
                                        <p:attrNameLst>
                                          <p:attrName>style.visibility</p:attrName>
                                        </p:attrNameLst>
                                      </p:cBhvr>
                                      <p:to>
                                        <p:strVal val="hidden"/>
                                      </p:to>
                                    </p:set>
                                  </p:childTnLst>
                                </p:cTn>
                              </p:par>
                              <p:par>
                                <p:cTn id="385" presetID="2" presetClass="exit" presetSubtype="4" fill="hold" grpId="2" nodeType="withEffect">
                                  <p:stCondLst>
                                    <p:cond delay="0"/>
                                  </p:stCondLst>
                                  <p:childTnLst>
                                    <p:anim calcmode="lin" valueType="num">
                                      <p:cBhvr additive="base">
                                        <p:cTn id="386" dur="500"/>
                                        <p:tgtEl>
                                          <p:spTgt spid="743461"/>
                                        </p:tgtEl>
                                        <p:attrNameLst>
                                          <p:attrName>ppt_x</p:attrName>
                                        </p:attrNameLst>
                                      </p:cBhvr>
                                      <p:tavLst>
                                        <p:tav tm="0">
                                          <p:val>
                                            <p:strVal val="ppt_x"/>
                                          </p:val>
                                        </p:tav>
                                        <p:tav tm="100000">
                                          <p:val>
                                            <p:strVal val="ppt_x"/>
                                          </p:val>
                                        </p:tav>
                                      </p:tavLst>
                                    </p:anim>
                                    <p:anim calcmode="lin" valueType="num">
                                      <p:cBhvr additive="base">
                                        <p:cTn id="387" dur="500"/>
                                        <p:tgtEl>
                                          <p:spTgt spid="743461"/>
                                        </p:tgtEl>
                                        <p:attrNameLst>
                                          <p:attrName>ppt_y</p:attrName>
                                        </p:attrNameLst>
                                      </p:cBhvr>
                                      <p:tavLst>
                                        <p:tav tm="0">
                                          <p:val>
                                            <p:strVal val="ppt_y"/>
                                          </p:val>
                                        </p:tav>
                                        <p:tav tm="100000">
                                          <p:val>
                                            <p:strVal val="1+ppt_h/2"/>
                                          </p:val>
                                        </p:tav>
                                      </p:tavLst>
                                    </p:anim>
                                    <p:set>
                                      <p:cBhvr>
                                        <p:cTn id="388" dur="1" fill="hold">
                                          <p:stCondLst>
                                            <p:cond delay="499"/>
                                          </p:stCondLst>
                                        </p:cTn>
                                        <p:tgtEl>
                                          <p:spTgt spid="743461"/>
                                        </p:tgtEl>
                                        <p:attrNameLst>
                                          <p:attrName>style.visibility</p:attrName>
                                        </p:attrNameLst>
                                      </p:cBhvr>
                                      <p:to>
                                        <p:strVal val="hidden"/>
                                      </p:to>
                                    </p:set>
                                  </p:childTnLst>
                                </p:cTn>
                              </p:par>
                              <p:par>
                                <p:cTn id="389" presetID="2" presetClass="exit" presetSubtype="4" fill="hold" grpId="2" nodeType="withEffect">
                                  <p:stCondLst>
                                    <p:cond delay="0"/>
                                  </p:stCondLst>
                                  <p:childTnLst>
                                    <p:anim calcmode="lin" valueType="num">
                                      <p:cBhvr additive="base">
                                        <p:cTn id="390" dur="500"/>
                                        <p:tgtEl>
                                          <p:spTgt spid="743462"/>
                                        </p:tgtEl>
                                        <p:attrNameLst>
                                          <p:attrName>ppt_x</p:attrName>
                                        </p:attrNameLst>
                                      </p:cBhvr>
                                      <p:tavLst>
                                        <p:tav tm="0">
                                          <p:val>
                                            <p:strVal val="ppt_x"/>
                                          </p:val>
                                        </p:tav>
                                        <p:tav tm="100000">
                                          <p:val>
                                            <p:strVal val="ppt_x"/>
                                          </p:val>
                                        </p:tav>
                                      </p:tavLst>
                                    </p:anim>
                                    <p:anim calcmode="lin" valueType="num">
                                      <p:cBhvr additive="base">
                                        <p:cTn id="391" dur="500"/>
                                        <p:tgtEl>
                                          <p:spTgt spid="743462"/>
                                        </p:tgtEl>
                                        <p:attrNameLst>
                                          <p:attrName>ppt_y</p:attrName>
                                        </p:attrNameLst>
                                      </p:cBhvr>
                                      <p:tavLst>
                                        <p:tav tm="0">
                                          <p:val>
                                            <p:strVal val="ppt_y"/>
                                          </p:val>
                                        </p:tav>
                                        <p:tav tm="100000">
                                          <p:val>
                                            <p:strVal val="1+ppt_h/2"/>
                                          </p:val>
                                        </p:tav>
                                      </p:tavLst>
                                    </p:anim>
                                    <p:set>
                                      <p:cBhvr>
                                        <p:cTn id="392" dur="1" fill="hold">
                                          <p:stCondLst>
                                            <p:cond delay="499"/>
                                          </p:stCondLst>
                                        </p:cTn>
                                        <p:tgtEl>
                                          <p:spTgt spid="743462"/>
                                        </p:tgtEl>
                                        <p:attrNameLst>
                                          <p:attrName>style.visibility</p:attrName>
                                        </p:attrNameLst>
                                      </p:cBhvr>
                                      <p:to>
                                        <p:strVal val="hidden"/>
                                      </p:to>
                                    </p:set>
                                  </p:childTnLst>
                                </p:cTn>
                              </p:par>
                              <p:par>
                                <p:cTn id="393" presetID="2" presetClass="exit" presetSubtype="4" fill="hold" grpId="2" nodeType="withEffect">
                                  <p:stCondLst>
                                    <p:cond delay="0"/>
                                  </p:stCondLst>
                                  <p:childTnLst>
                                    <p:anim calcmode="lin" valueType="num">
                                      <p:cBhvr additive="base">
                                        <p:cTn id="394" dur="500"/>
                                        <p:tgtEl>
                                          <p:spTgt spid="743463"/>
                                        </p:tgtEl>
                                        <p:attrNameLst>
                                          <p:attrName>ppt_x</p:attrName>
                                        </p:attrNameLst>
                                      </p:cBhvr>
                                      <p:tavLst>
                                        <p:tav tm="0">
                                          <p:val>
                                            <p:strVal val="ppt_x"/>
                                          </p:val>
                                        </p:tav>
                                        <p:tav tm="100000">
                                          <p:val>
                                            <p:strVal val="ppt_x"/>
                                          </p:val>
                                        </p:tav>
                                      </p:tavLst>
                                    </p:anim>
                                    <p:anim calcmode="lin" valueType="num">
                                      <p:cBhvr additive="base">
                                        <p:cTn id="395" dur="500"/>
                                        <p:tgtEl>
                                          <p:spTgt spid="743463"/>
                                        </p:tgtEl>
                                        <p:attrNameLst>
                                          <p:attrName>ppt_y</p:attrName>
                                        </p:attrNameLst>
                                      </p:cBhvr>
                                      <p:tavLst>
                                        <p:tav tm="0">
                                          <p:val>
                                            <p:strVal val="ppt_y"/>
                                          </p:val>
                                        </p:tav>
                                        <p:tav tm="100000">
                                          <p:val>
                                            <p:strVal val="1+ppt_h/2"/>
                                          </p:val>
                                        </p:tav>
                                      </p:tavLst>
                                    </p:anim>
                                    <p:set>
                                      <p:cBhvr>
                                        <p:cTn id="396" dur="1" fill="hold">
                                          <p:stCondLst>
                                            <p:cond delay="499"/>
                                          </p:stCondLst>
                                        </p:cTn>
                                        <p:tgtEl>
                                          <p:spTgt spid="743463"/>
                                        </p:tgtEl>
                                        <p:attrNameLst>
                                          <p:attrName>style.visibility</p:attrName>
                                        </p:attrNameLst>
                                      </p:cBhvr>
                                      <p:to>
                                        <p:strVal val="hidden"/>
                                      </p:to>
                                    </p:set>
                                  </p:childTnLst>
                                </p:cTn>
                              </p:par>
                              <p:par>
                                <p:cTn id="397" presetID="2" presetClass="exit" presetSubtype="4" fill="hold" grpId="1" nodeType="withEffect">
                                  <p:stCondLst>
                                    <p:cond delay="0"/>
                                  </p:stCondLst>
                                  <p:childTnLst>
                                    <p:anim calcmode="lin" valueType="num">
                                      <p:cBhvr additive="base">
                                        <p:cTn id="398" dur="500"/>
                                        <p:tgtEl>
                                          <p:spTgt spid="743464"/>
                                        </p:tgtEl>
                                        <p:attrNameLst>
                                          <p:attrName>ppt_x</p:attrName>
                                        </p:attrNameLst>
                                      </p:cBhvr>
                                      <p:tavLst>
                                        <p:tav tm="0">
                                          <p:val>
                                            <p:strVal val="ppt_x"/>
                                          </p:val>
                                        </p:tav>
                                        <p:tav tm="100000">
                                          <p:val>
                                            <p:strVal val="ppt_x"/>
                                          </p:val>
                                        </p:tav>
                                      </p:tavLst>
                                    </p:anim>
                                    <p:anim calcmode="lin" valueType="num">
                                      <p:cBhvr additive="base">
                                        <p:cTn id="399" dur="500"/>
                                        <p:tgtEl>
                                          <p:spTgt spid="743464"/>
                                        </p:tgtEl>
                                        <p:attrNameLst>
                                          <p:attrName>ppt_y</p:attrName>
                                        </p:attrNameLst>
                                      </p:cBhvr>
                                      <p:tavLst>
                                        <p:tav tm="0">
                                          <p:val>
                                            <p:strVal val="ppt_y"/>
                                          </p:val>
                                        </p:tav>
                                        <p:tav tm="100000">
                                          <p:val>
                                            <p:strVal val="1+ppt_h/2"/>
                                          </p:val>
                                        </p:tav>
                                      </p:tavLst>
                                    </p:anim>
                                    <p:set>
                                      <p:cBhvr>
                                        <p:cTn id="400" dur="1" fill="hold">
                                          <p:stCondLst>
                                            <p:cond delay="499"/>
                                          </p:stCondLst>
                                        </p:cTn>
                                        <p:tgtEl>
                                          <p:spTgt spid="743464"/>
                                        </p:tgtEl>
                                        <p:attrNameLst>
                                          <p:attrName>style.visibility</p:attrName>
                                        </p:attrNameLst>
                                      </p:cBhvr>
                                      <p:to>
                                        <p:strVal val="hidden"/>
                                      </p:to>
                                    </p:set>
                                  </p:childTnLst>
                                </p:cTn>
                              </p:par>
                              <p:par>
                                <p:cTn id="401" presetID="2" presetClass="exit" presetSubtype="4" fill="hold" grpId="1" nodeType="withEffect">
                                  <p:stCondLst>
                                    <p:cond delay="0"/>
                                  </p:stCondLst>
                                  <p:childTnLst>
                                    <p:anim calcmode="lin" valueType="num">
                                      <p:cBhvr additive="base">
                                        <p:cTn id="402" dur="500"/>
                                        <p:tgtEl>
                                          <p:spTgt spid="743465"/>
                                        </p:tgtEl>
                                        <p:attrNameLst>
                                          <p:attrName>ppt_x</p:attrName>
                                        </p:attrNameLst>
                                      </p:cBhvr>
                                      <p:tavLst>
                                        <p:tav tm="0">
                                          <p:val>
                                            <p:strVal val="ppt_x"/>
                                          </p:val>
                                        </p:tav>
                                        <p:tav tm="100000">
                                          <p:val>
                                            <p:strVal val="ppt_x"/>
                                          </p:val>
                                        </p:tav>
                                      </p:tavLst>
                                    </p:anim>
                                    <p:anim calcmode="lin" valueType="num">
                                      <p:cBhvr additive="base">
                                        <p:cTn id="403" dur="500"/>
                                        <p:tgtEl>
                                          <p:spTgt spid="743465"/>
                                        </p:tgtEl>
                                        <p:attrNameLst>
                                          <p:attrName>ppt_y</p:attrName>
                                        </p:attrNameLst>
                                      </p:cBhvr>
                                      <p:tavLst>
                                        <p:tav tm="0">
                                          <p:val>
                                            <p:strVal val="ppt_y"/>
                                          </p:val>
                                        </p:tav>
                                        <p:tav tm="100000">
                                          <p:val>
                                            <p:strVal val="1+ppt_h/2"/>
                                          </p:val>
                                        </p:tav>
                                      </p:tavLst>
                                    </p:anim>
                                    <p:set>
                                      <p:cBhvr>
                                        <p:cTn id="404" dur="1" fill="hold">
                                          <p:stCondLst>
                                            <p:cond delay="499"/>
                                          </p:stCondLst>
                                        </p:cTn>
                                        <p:tgtEl>
                                          <p:spTgt spid="743465"/>
                                        </p:tgtEl>
                                        <p:attrNameLst>
                                          <p:attrName>style.visibility</p:attrName>
                                        </p:attrNameLst>
                                      </p:cBhvr>
                                      <p:to>
                                        <p:strVal val="hidden"/>
                                      </p:to>
                                    </p:set>
                                  </p:childTnLst>
                                </p:cTn>
                              </p:par>
                              <p:par>
                                <p:cTn id="405" presetID="2" presetClass="exit" presetSubtype="4" fill="hold" grpId="1" nodeType="withEffect">
                                  <p:stCondLst>
                                    <p:cond delay="0"/>
                                  </p:stCondLst>
                                  <p:childTnLst>
                                    <p:anim calcmode="lin" valueType="num">
                                      <p:cBhvr additive="base">
                                        <p:cTn id="406" dur="500"/>
                                        <p:tgtEl>
                                          <p:spTgt spid="743466"/>
                                        </p:tgtEl>
                                        <p:attrNameLst>
                                          <p:attrName>ppt_x</p:attrName>
                                        </p:attrNameLst>
                                      </p:cBhvr>
                                      <p:tavLst>
                                        <p:tav tm="0">
                                          <p:val>
                                            <p:strVal val="ppt_x"/>
                                          </p:val>
                                        </p:tav>
                                        <p:tav tm="100000">
                                          <p:val>
                                            <p:strVal val="ppt_x"/>
                                          </p:val>
                                        </p:tav>
                                      </p:tavLst>
                                    </p:anim>
                                    <p:anim calcmode="lin" valueType="num">
                                      <p:cBhvr additive="base">
                                        <p:cTn id="407" dur="500"/>
                                        <p:tgtEl>
                                          <p:spTgt spid="743466"/>
                                        </p:tgtEl>
                                        <p:attrNameLst>
                                          <p:attrName>ppt_y</p:attrName>
                                        </p:attrNameLst>
                                      </p:cBhvr>
                                      <p:tavLst>
                                        <p:tav tm="0">
                                          <p:val>
                                            <p:strVal val="ppt_y"/>
                                          </p:val>
                                        </p:tav>
                                        <p:tav tm="100000">
                                          <p:val>
                                            <p:strVal val="1+ppt_h/2"/>
                                          </p:val>
                                        </p:tav>
                                      </p:tavLst>
                                    </p:anim>
                                    <p:set>
                                      <p:cBhvr>
                                        <p:cTn id="408" dur="1" fill="hold">
                                          <p:stCondLst>
                                            <p:cond delay="499"/>
                                          </p:stCondLst>
                                        </p:cTn>
                                        <p:tgtEl>
                                          <p:spTgt spid="743466"/>
                                        </p:tgtEl>
                                        <p:attrNameLst>
                                          <p:attrName>style.visibility</p:attrName>
                                        </p:attrNameLst>
                                      </p:cBhvr>
                                      <p:to>
                                        <p:strVal val="hidden"/>
                                      </p:to>
                                    </p:set>
                                  </p:childTnLst>
                                </p:cTn>
                              </p:par>
                              <p:par>
                                <p:cTn id="409" presetID="2" presetClass="exit" presetSubtype="4" fill="hold" grpId="2" nodeType="withEffect">
                                  <p:stCondLst>
                                    <p:cond delay="0"/>
                                  </p:stCondLst>
                                  <p:childTnLst>
                                    <p:anim calcmode="lin" valueType="num">
                                      <p:cBhvr additive="base">
                                        <p:cTn id="410" dur="500"/>
                                        <p:tgtEl>
                                          <p:spTgt spid="743467"/>
                                        </p:tgtEl>
                                        <p:attrNameLst>
                                          <p:attrName>ppt_x</p:attrName>
                                        </p:attrNameLst>
                                      </p:cBhvr>
                                      <p:tavLst>
                                        <p:tav tm="0">
                                          <p:val>
                                            <p:strVal val="ppt_x"/>
                                          </p:val>
                                        </p:tav>
                                        <p:tav tm="100000">
                                          <p:val>
                                            <p:strVal val="ppt_x"/>
                                          </p:val>
                                        </p:tav>
                                      </p:tavLst>
                                    </p:anim>
                                    <p:anim calcmode="lin" valueType="num">
                                      <p:cBhvr additive="base">
                                        <p:cTn id="411" dur="500"/>
                                        <p:tgtEl>
                                          <p:spTgt spid="743467"/>
                                        </p:tgtEl>
                                        <p:attrNameLst>
                                          <p:attrName>ppt_y</p:attrName>
                                        </p:attrNameLst>
                                      </p:cBhvr>
                                      <p:tavLst>
                                        <p:tav tm="0">
                                          <p:val>
                                            <p:strVal val="ppt_y"/>
                                          </p:val>
                                        </p:tav>
                                        <p:tav tm="100000">
                                          <p:val>
                                            <p:strVal val="1+ppt_h/2"/>
                                          </p:val>
                                        </p:tav>
                                      </p:tavLst>
                                    </p:anim>
                                    <p:set>
                                      <p:cBhvr>
                                        <p:cTn id="412" dur="1" fill="hold">
                                          <p:stCondLst>
                                            <p:cond delay="499"/>
                                          </p:stCondLst>
                                        </p:cTn>
                                        <p:tgtEl>
                                          <p:spTgt spid="743467"/>
                                        </p:tgtEl>
                                        <p:attrNameLst>
                                          <p:attrName>style.visibility</p:attrName>
                                        </p:attrNameLst>
                                      </p:cBhvr>
                                      <p:to>
                                        <p:strVal val="hidden"/>
                                      </p:to>
                                    </p:set>
                                  </p:childTnLst>
                                </p:cTn>
                              </p:par>
                              <p:par>
                                <p:cTn id="413" presetID="2" presetClass="exit" presetSubtype="4" fill="hold" grpId="1" nodeType="withEffect">
                                  <p:stCondLst>
                                    <p:cond delay="0"/>
                                  </p:stCondLst>
                                  <p:childTnLst>
                                    <p:anim calcmode="lin" valueType="num">
                                      <p:cBhvr additive="base">
                                        <p:cTn id="414" dur="500"/>
                                        <p:tgtEl>
                                          <p:spTgt spid="743468"/>
                                        </p:tgtEl>
                                        <p:attrNameLst>
                                          <p:attrName>ppt_x</p:attrName>
                                        </p:attrNameLst>
                                      </p:cBhvr>
                                      <p:tavLst>
                                        <p:tav tm="0">
                                          <p:val>
                                            <p:strVal val="ppt_x"/>
                                          </p:val>
                                        </p:tav>
                                        <p:tav tm="100000">
                                          <p:val>
                                            <p:strVal val="ppt_x"/>
                                          </p:val>
                                        </p:tav>
                                      </p:tavLst>
                                    </p:anim>
                                    <p:anim calcmode="lin" valueType="num">
                                      <p:cBhvr additive="base">
                                        <p:cTn id="415" dur="500"/>
                                        <p:tgtEl>
                                          <p:spTgt spid="743468"/>
                                        </p:tgtEl>
                                        <p:attrNameLst>
                                          <p:attrName>ppt_y</p:attrName>
                                        </p:attrNameLst>
                                      </p:cBhvr>
                                      <p:tavLst>
                                        <p:tav tm="0">
                                          <p:val>
                                            <p:strVal val="ppt_y"/>
                                          </p:val>
                                        </p:tav>
                                        <p:tav tm="100000">
                                          <p:val>
                                            <p:strVal val="1+ppt_h/2"/>
                                          </p:val>
                                        </p:tav>
                                      </p:tavLst>
                                    </p:anim>
                                    <p:set>
                                      <p:cBhvr>
                                        <p:cTn id="416" dur="1" fill="hold">
                                          <p:stCondLst>
                                            <p:cond delay="499"/>
                                          </p:stCondLst>
                                        </p:cTn>
                                        <p:tgtEl>
                                          <p:spTgt spid="743468"/>
                                        </p:tgtEl>
                                        <p:attrNameLst>
                                          <p:attrName>style.visibility</p:attrName>
                                        </p:attrNameLst>
                                      </p:cBhvr>
                                      <p:to>
                                        <p:strVal val="hidden"/>
                                      </p:to>
                                    </p:set>
                                  </p:childTnLst>
                                </p:cTn>
                              </p:par>
                              <p:par>
                                <p:cTn id="417" presetID="2" presetClass="exit" presetSubtype="4" fill="hold" grpId="1" nodeType="withEffect">
                                  <p:stCondLst>
                                    <p:cond delay="0"/>
                                  </p:stCondLst>
                                  <p:childTnLst>
                                    <p:anim calcmode="lin" valueType="num">
                                      <p:cBhvr additive="base">
                                        <p:cTn id="418" dur="500"/>
                                        <p:tgtEl>
                                          <p:spTgt spid="743469"/>
                                        </p:tgtEl>
                                        <p:attrNameLst>
                                          <p:attrName>ppt_x</p:attrName>
                                        </p:attrNameLst>
                                      </p:cBhvr>
                                      <p:tavLst>
                                        <p:tav tm="0">
                                          <p:val>
                                            <p:strVal val="ppt_x"/>
                                          </p:val>
                                        </p:tav>
                                        <p:tav tm="100000">
                                          <p:val>
                                            <p:strVal val="ppt_x"/>
                                          </p:val>
                                        </p:tav>
                                      </p:tavLst>
                                    </p:anim>
                                    <p:anim calcmode="lin" valueType="num">
                                      <p:cBhvr additive="base">
                                        <p:cTn id="419" dur="500"/>
                                        <p:tgtEl>
                                          <p:spTgt spid="743469"/>
                                        </p:tgtEl>
                                        <p:attrNameLst>
                                          <p:attrName>ppt_y</p:attrName>
                                        </p:attrNameLst>
                                      </p:cBhvr>
                                      <p:tavLst>
                                        <p:tav tm="0">
                                          <p:val>
                                            <p:strVal val="ppt_y"/>
                                          </p:val>
                                        </p:tav>
                                        <p:tav tm="100000">
                                          <p:val>
                                            <p:strVal val="1+ppt_h/2"/>
                                          </p:val>
                                        </p:tav>
                                      </p:tavLst>
                                    </p:anim>
                                    <p:set>
                                      <p:cBhvr>
                                        <p:cTn id="420" dur="1" fill="hold">
                                          <p:stCondLst>
                                            <p:cond delay="499"/>
                                          </p:stCondLst>
                                        </p:cTn>
                                        <p:tgtEl>
                                          <p:spTgt spid="743469"/>
                                        </p:tgtEl>
                                        <p:attrNameLst>
                                          <p:attrName>style.visibility</p:attrName>
                                        </p:attrNameLst>
                                      </p:cBhvr>
                                      <p:to>
                                        <p:strVal val="hidden"/>
                                      </p:to>
                                    </p:set>
                                  </p:childTnLst>
                                </p:cTn>
                              </p:par>
                              <p:par>
                                <p:cTn id="421" presetID="2" presetClass="exit" presetSubtype="4" fill="hold" grpId="1" nodeType="withEffect">
                                  <p:stCondLst>
                                    <p:cond delay="0"/>
                                  </p:stCondLst>
                                  <p:childTnLst>
                                    <p:anim calcmode="lin" valueType="num">
                                      <p:cBhvr additive="base">
                                        <p:cTn id="422" dur="500"/>
                                        <p:tgtEl>
                                          <p:spTgt spid="743470"/>
                                        </p:tgtEl>
                                        <p:attrNameLst>
                                          <p:attrName>ppt_x</p:attrName>
                                        </p:attrNameLst>
                                      </p:cBhvr>
                                      <p:tavLst>
                                        <p:tav tm="0">
                                          <p:val>
                                            <p:strVal val="ppt_x"/>
                                          </p:val>
                                        </p:tav>
                                        <p:tav tm="100000">
                                          <p:val>
                                            <p:strVal val="ppt_x"/>
                                          </p:val>
                                        </p:tav>
                                      </p:tavLst>
                                    </p:anim>
                                    <p:anim calcmode="lin" valueType="num">
                                      <p:cBhvr additive="base">
                                        <p:cTn id="423" dur="500"/>
                                        <p:tgtEl>
                                          <p:spTgt spid="743470"/>
                                        </p:tgtEl>
                                        <p:attrNameLst>
                                          <p:attrName>ppt_y</p:attrName>
                                        </p:attrNameLst>
                                      </p:cBhvr>
                                      <p:tavLst>
                                        <p:tav tm="0">
                                          <p:val>
                                            <p:strVal val="ppt_y"/>
                                          </p:val>
                                        </p:tav>
                                        <p:tav tm="100000">
                                          <p:val>
                                            <p:strVal val="1+ppt_h/2"/>
                                          </p:val>
                                        </p:tav>
                                      </p:tavLst>
                                    </p:anim>
                                    <p:set>
                                      <p:cBhvr>
                                        <p:cTn id="424" dur="1" fill="hold">
                                          <p:stCondLst>
                                            <p:cond delay="499"/>
                                          </p:stCondLst>
                                        </p:cTn>
                                        <p:tgtEl>
                                          <p:spTgt spid="743470"/>
                                        </p:tgtEl>
                                        <p:attrNameLst>
                                          <p:attrName>style.visibility</p:attrName>
                                        </p:attrNameLst>
                                      </p:cBhvr>
                                      <p:to>
                                        <p:strVal val="hidden"/>
                                      </p:to>
                                    </p:set>
                                  </p:childTnLst>
                                </p:cTn>
                              </p:par>
                              <p:par>
                                <p:cTn id="425" presetID="2" presetClass="exit" presetSubtype="4" fill="hold" grpId="1" nodeType="withEffect">
                                  <p:stCondLst>
                                    <p:cond delay="0"/>
                                  </p:stCondLst>
                                  <p:childTnLst>
                                    <p:anim calcmode="lin" valueType="num">
                                      <p:cBhvr additive="base">
                                        <p:cTn id="426" dur="500"/>
                                        <p:tgtEl>
                                          <p:spTgt spid="743471"/>
                                        </p:tgtEl>
                                        <p:attrNameLst>
                                          <p:attrName>ppt_x</p:attrName>
                                        </p:attrNameLst>
                                      </p:cBhvr>
                                      <p:tavLst>
                                        <p:tav tm="0">
                                          <p:val>
                                            <p:strVal val="ppt_x"/>
                                          </p:val>
                                        </p:tav>
                                        <p:tav tm="100000">
                                          <p:val>
                                            <p:strVal val="ppt_x"/>
                                          </p:val>
                                        </p:tav>
                                      </p:tavLst>
                                    </p:anim>
                                    <p:anim calcmode="lin" valueType="num">
                                      <p:cBhvr additive="base">
                                        <p:cTn id="427" dur="500"/>
                                        <p:tgtEl>
                                          <p:spTgt spid="743471"/>
                                        </p:tgtEl>
                                        <p:attrNameLst>
                                          <p:attrName>ppt_y</p:attrName>
                                        </p:attrNameLst>
                                      </p:cBhvr>
                                      <p:tavLst>
                                        <p:tav tm="0">
                                          <p:val>
                                            <p:strVal val="ppt_y"/>
                                          </p:val>
                                        </p:tav>
                                        <p:tav tm="100000">
                                          <p:val>
                                            <p:strVal val="1+ppt_h/2"/>
                                          </p:val>
                                        </p:tav>
                                      </p:tavLst>
                                    </p:anim>
                                    <p:set>
                                      <p:cBhvr>
                                        <p:cTn id="428" dur="1" fill="hold">
                                          <p:stCondLst>
                                            <p:cond delay="499"/>
                                          </p:stCondLst>
                                        </p:cTn>
                                        <p:tgtEl>
                                          <p:spTgt spid="743471"/>
                                        </p:tgtEl>
                                        <p:attrNameLst>
                                          <p:attrName>style.visibility</p:attrName>
                                        </p:attrNameLst>
                                      </p:cBhvr>
                                      <p:to>
                                        <p:strVal val="hidden"/>
                                      </p:to>
                                    </p:set>
                                  </p:childTnLst>
                                </p:cTn>
                              </p:par>
                              <p:par>
                                <p:cTn id="429" presetID="2" presetClass="exit" presetSubtype="4" fill="hold" grpId="1" nodeType="withEffect">
                                  <p:stCondLst>
                                    <p:cond delay="0"/>
                                  </p:stCondLst>
                                  <p:childTnLst>
                                    <p:anim calcmode="lin" valueType="num">
                                      <p:cBhvr additive="base">
                                        <p:cTn id="430" dur="500"/>
                                        <p:tgtEl>
                                          <p:spTgt spid="743472"/>
                                        </p:tgtEl>
                                        <p:attrNameLst>
                                          <p:attrName>ppt_x</p:attrName>
                                        </p:attrNameLst>
                                      </p:cBhvr>
                                      <p:tavLst>
                                        <p:tav tm="0">
                                          <p:val>
                                            <p:strVal val="ppt_x"/>
                                          </p:val>
                                        </p:tav>
                                        <p:tav tm="100000">
                                          <p:val>
                                            <p:strVal val="ppt_x"/>
                                          </p:val>
                                        </p:tav>
                                      </p:tavLst>
                                    </p:anim>
                                    <p:anim calcmode="lin" valueType="num">
                                      <p:cBhvr additive="base">
                                        <p:cTn id="431" dur="500"/>
                                        <p:tgtEl>
                                          <p:spTgt spid="743472"/>
                                        </p:tgtEl>
                                        <p:attrNameLst>
                                          <p:attrName>ppt_y</p:attrName>
                                        </p:attrNameLst>
                                      </p:cBhvr>
                                      <p:tavLst>
                                        <p:tav tm="0">
                                          <p:val>
                                            <p:strVal val="ppt_y"/>
                                          </p:val>
                                        </p:tav>
                                        <p:tav tm="100000">
                                          <p:val>
                                            <p:strVal val="1+ppt_h/2"/>
                                          </p:val>
                                        </p:tav>
                                      </p:tavLst>
                                    </p:anim>
                                    <p:set>
                                      <p:cBhvr>
                                        <p:cTn id="432" dur="1" fill="hold">
                                          <p:stCondLst>
                                            <p:cond delay="499"/>
                                          </p:stCondLst>
                                        </p:cTn>
                                        <p:tgtEl>
                                          <p:spTgt spid="743472"/>
                                        </p:tgtEl>
                                        <p:attrNameLst>
                                          <p:attrName>style.visibility</p:attrName>
                                        </p:attrNameLst>
                                      </p:cBhvr>
                                      <p:to>
                                        <p:strVal val="hidden"/>
                                      </p:to>
                                    </p:set>
                                  </p:childTnLst>
                                </p:cTn>
                              </p:par>
                              <p:par>
                                <p:cTn id="433" presetID="2" presetClass="exit" presetSubtype="4" fill="hold" grpId="1" nodeType="withEffect">
                                  <p:stCondLst>
                                    <p:cond delay="0"/>
                                  </p:stCondLst>
                                  <p:childTnLst>
                                    <p:anim calcmode="lin" valueType="num">
                                      <p:cBhvr additive="base">
                                        <p:cTn id="434" dur="500"/>
                                        <p:tgtEl>
                                          <p:spTgt spid="743473"/>
                                        </p:tgtEl>
                                        <p:attrNameLst>
                                          <p:attrName>ppt_x</p:attrName>
                                        </p:attrNameLst>
                                      </p:cBhvr>
                                      <p:tavLst>
                                        <p:tav tm="0">
                                          <p:val>
                                            <p:strVal val="ppt_x"/>
                                          </p:val>
                                        </p:tav>
                                        <p:tav tm="100000">
                                          <p:val>
                                            <p:strVal val="ppt_x"/>
                                          </p:val>
                                        </p:tav>
                                      </p:tavLst>
                                    </p:anim>
                                    <p:anim calcmode="lin" valueType="num">
                                      <p:cBhvr additive="base">
                                        <p:cTn id="435" dur="500"/>
                                        <p:tgtEl>
                                          <p:spTgt spid="743473"/>
                                        </p:tgtEl>
                                        <p:attrNameLst>
                                          <p:attrName>ppt_y</p:attrName>
                                        </p:attrNameLst>
                                      </p:cBhvr>
                                      <p:tavLst>
                                        <p:tav tm="0">
                                          <p:val>
                                            <p:strVal val="ppt_y"/>
                                          </p:val>
                                        </p:tav>
                                        <p:tav tm="100000">
                                          <p:val>
                                            <p:strVal val="1+ppt_h/2"/>
                                          </p:val>
                                        </p:tav>
                                      </p:tavLst>
                                    </p:anim>
                                    <p:set>
                                      <p:cBhvr>
                                        <p:cTn id="436" dur="1" fill="hold">
                                          <p:stCondLst>
                                            <p:cond delay="499"/>
                                          </p:stCondLst>
                                        </p:cTn>
                                        <p:tgtEl>
                                          <p:spTgt spid="743473"/>
                                        </p:tgtEl>
                                        <p:attrNameLst>
                                          <p:attrName>style.visibility</p:attrName>
                                        </p:attrNameLst>
                                      </p:cBhvr>
                                      <p:to>
                                        <p:strVal val="hidden"/>
                                      </p:to>
                                    </p:set>
                                  </p:childTnLst>
                                </p:cTn>
                              </p:par>
                              <p:par>
                                <p:cTn id="437" presetID="2" presetClass="exit" presetSubtype="4" fill="hold" grpId="1" nodeType="withEffect">
                                  <p:stCondLst>
                                    <p:cond delay="0"/>
                                  </p:stCondLst>
                                  <p:childTnLst>
                                    <p:anim calcmode="lin" valueType="num">
                                      <p:cBhvr additive="base">
                                        <p:cTn id="438" dur="500"/>
                                        <p:tgtEl>
                                          <p:spTgt spid="743474"/>
                                        </p:tgtEl>
                                        <p:attrNameLst>
                                          <p:attrName>ppt_x</p:attrName>
                                        </p:attrNameLst>
                                      </p:cBhvr>
                                      <p:tavLst>
                                        <p:tav tm="0">
                                          <p:val>
                                            <p:strVal val="ppt_x"/>
                                          </p:val>
                                        </p:tav>
                                        <p:tav tm="100000">
                                          <p:val>
                                            <p:strVal val="ppt_x"/>
                                          </p:val>
                                        </p:tav>
                                      </p:tavLst>
                                    </p:anim>
                                    <p:anim calcmode="lin" valueType="num">
                                      <p:cBhvr additive="base">
                                        <p:cTn id="439" dur="500"/>
                                        <p:tgtEl>
                                          <p:spTgt spid="743474"/>
                                        </p:tgtEl>
                                        <p:attrNameLst>
                                          <p:attrName>ppt_y</p:attrName>
                                        </p:attrNameLst>
                                      </p:cBhvr>
                                      <p:tavLst>
                                        <p:tav tm="0">
                                          <p:val>
                                            <p:strVal val="ppt_y"/>
                                          </p:val>
                                        </p:tav>
                                        <p:tav tm="100000">
                                          <p:val>
                                            <p:strVal val="1+ppt_h/2"/>
                                          </p:val>
                                        </p:tav>
                                      </p:tavLst>
                                    </p:anim>
                                    <p:set>
                                      <p:cBhvr>
                                        <p:cTn id="440" dur="1" fill="hold">
                                          <p:stCondLst>
                                            <p:cond delay="499"/>
                                          </p:stCondLst>
                                        </p:cTn>
                                        <p:tgtEl>
                                          <p:spTgt spid="743474"/>
                                        </p:tgtEl>
                                        <p:attrNameLst>
                                          <p:attrName>style.visibility</p:attrName>
                                        </p:attrNameLst>
                                      </p:cBhvr>
                                      <p:to>
                                        <p:strVal val="hidden"/>
                                      </p:to>
                                    </p:set>
                                  </p:childTnLst>
                                </p:cTn>
                              </p:par>
                              <p:par>
                                <p:cTn id="441" presetID="2" presetClass="exit" presetSubtype="4" fill="hold" grpId="1" nodeType="withEffect">
                                  <p:stCondLst>
                                    <p:cond delay="0"/>
                                  </p:stCondLst>
                                  <p:childTnLst>
                                    <p:anim calcmode="lin" valueType="num">
                                      <p:cBhvr additive="base">
                                        <p:cTn id="442" dur="500"/>
                                        <p:tgtEl>
                                          <p:spTgt spid="743475"/>
                                        </p:tgtEl>
                                        <p:attrNameLst>
                                          <p:attrName>ppt_x</p:attrName>
                                        </p:attrNameLst>
                                      </p:cBhvr>
                                      <p:tavLst>
                                        <p:tav tm="0">
                                          <p:val>
                                            <p:strVal val="ppt_x"/>
                                          </p:val>
                                        </p:tav>
                                        <p:tav tm="100000">
                                          <p:val>
                                            <p:strVal val="ppt_x"/>
                                          </p:val>
                                        </p:tav>
                                      </p:tavLst>
                                    </p:anim>
                                    <p:anim calcmode="lin" valueType="num">
                                      <p:cBhvr additive="base">
                                        <p:cTn id="443" dur="500"/>
                                        <p:tgtEl>
                                          <p:spTgt spid="743475"/>
                                        </p:tgtEl>
                                        <p:attrNameLst>
                                          <p:attrName>ppt_y</p:attrName>
                                        </p:attrNameLst>
                                      </p:cBhvr>
                                      <p:tavLst>
                                        <p:tav tm="0">
                                          <p:val>
                                            <p:strVal val="ppt_y"/>
                                          </p:val>
                                        </p:tav>
                                        <p:tav tm="100000">
                                          <p:val>
                                            <p:strVal val="1+ppt_h/2"/>
                                          </p:val>
                                        </p:tav>
                                      </p:tavLst>
                                    </p:anim>
                                    <p:set>
                                      <p:cBhvr>
                                        <p:cTn id="444" dur="1" fill="hold">
                                          <p:stCondLst>
                                            <p:cond delay="499"/>
                                          </p:stCondLst>
                                        </p:cTn>
                                        <p:tgtEl>
                                          <p:spTgt spid="743475"/>
                                        </p:tgtEl>
                                        <p:attrNameLst>
                                          <p:attrName>style.visibility</p:attrName>
                                        </p:attrNameLst>
                                      </p:cBhvr>
                                      <p:to>
                                        <p:strVal val="hidden"/>
                                      </p:to>
                                    </p:set>
                                  </p:childTnLst>
                                </p:cTn>
                              </p:par>
                              <p:par>
                                <p:cTn id="445" presetID="2" presetClass="exit" presetSubtype="4" fill="hold" grpId="1" nodeType="withEffect">
                                  <p:stCondLst>
                                    <p:cond delay="0"/>
                                  </p:stCondLst>
                                  <p:childTnLst>
                                    <p:anim calcmode="lin" valueType="num">
                                      <p:cBhvr additive="base">
                                        <p:cTn id="446" dur="500"/>
                                        <p:tgtEl>
                                          <p:spTgt spid="743476"/>
                                        </p:tgtEl>
                                        <p:attrNameLst>
                                          <p:attrName>ppt_x</p:attrName>
                                        </p:attrNameLst>
                                      </p:cBhvr>
                                      <p:tavLst>
                                        <p:tav tm="0">
                                          <p:val>
                                            <p:strVal val="ppt_x"/>
                                          </p:val>
                                        </p:tav>
                                        <p:tav tm="100000">
                                          <p:val>
                                            <p:strVal val="ppt_x"/>
                                          </p:val>
                                        </p:tav>
                                      </p:tavLst>
                                    </p:anim>
                                    <p:anim calcmode="lin" valueType="num">
                                      <p:cBhvr additive="base">
                                        <p:cTn id="447" dur="500"/>
                                        <p:tgtEl>
                                          <p:spTgt spid="743476"/>
                                        </p:tgtEl>
                                        <p:attrNameLst>
                                          <p:attrName>ppt_y</p:attrName>
                                        </p:attrNameLst>
                                      </p:cBhvr>
                                      <p:tavLst>
                                        <p:tav tm="0">
                                          <p:val>
                                            <p:strVal val="ppt_y"/>
                                          </p:val>
                                        </p:tav>
                                        <p:tav tm="100000">
                                          <p:val>
                                            <p:strVal val="1+ppt_h/2"/>
                                          </p:val>
                                        </p:tav>
                                      </p:tavLst>
                                    </p:anim>
                                    <p:set>
                                      <p:cBhvr>
                                        <p:cTn id="448" dur="1" fill="hold">
                                          <p:stCondLst>
                                            <p:cond delay="499"/>
                                          </p:stCondLst>
                                        </p:cTn>
                                        <p:tgtEl>
                                          <p:spTgt spid="743476"/>
                                        </p:tgtEl>
                                        <p:attrNameLst>
                                          <p:attrName>style.visibility</p:attrName>
                                        </p:attrNameLst>
                                      </p:cBhvr>
                                      <p:to>
                                        <p:strVal val="hidden"/>
                                      </p:to>
                                    </p:set>
                                  </p:childTnLst>
                                </p:cTn>
                              </p:par>
                              <p:par>
                                <p:cTn id="449" presetID="2" presetClass="exit" presetSubtype="4" fill="hold" grpId="1" nodeType="withEffect">
                                  <p:stCondLst>
                                    <p:cond delay="0"/>
                                  </p:stCondLst>
                                  <p:childTnLst>
                                    <p:anim calcmode="lin" valueType="num">
                                      <p:cBhvr additive="base">
                                        <p:cTn id="450" dur="500"/>
                                        <p:tgtEl>
                                          <p:spTgt spid="743477"/>
                                        </p:tgtEl>
                                        <p:attrNameLst>
                                          <p:attrName>ppt_x</p:attrName>
                                        </p:attrNameLst>
                                      </p:cBhvr>
                                      <p:tavLst>
                                        <p:tav tm="0">
                                          <p:val>
                                            <p:strVal val="ppt_x"/>
                                          </p:val>
                                        </p:tav>
                                        <p:tav tm="100000">
                                          <p:val>
                                            <p:strVal val="ppt_x"/>
                                          </p:val>
                                        </p:tav>
                                      </p:tavLst>
                                    </p:anim>
                                    <p:anim calcmode="lin" valueType="num">
                                      <p:cBhvr additive="base">
                                        <p:cTn id="451" dur="500"/>
                                        <p:tgtEl>
                                          <p:spTgt spid="743477"/>
                                        </p:tgtEl>
                                        <p:attrNameLst>
                                          <p:attrName>ppt_y</p:attrName>
                                        </p:attrNameLst>
                                      </p:cBhvr>
                                      <p:tavLst>
                                        <p:tav tm="0">
                                          <p:val>
                                            <p:strVal val="ppt_y"/>
                                          </p:val>
                                        </p:tav>
                                        <p:tav tm="100000">
                                          <p:val>
                                            <p:strVal val="1+ppt_h/2"/>
                                          </p:val>
                                        </p:tav>
                                      </p:tavLst>
                                    </p:anim>
                                    <p:set>
                                      <p:cBhvr>
                                        <p:cTn id="452" dur="1" fill="hold">
                                          <p:stCondLst>
                                            <p:cond delay="499"/>
                                          </p:stCondLst>
                                        </p:cTn>
                                        <p:tgtEl>
                                          <p:spTgt spid="743477"/>
                                        </p:tgtEl>
                                        <p:attrNameLst>
                                          <p:attrName>style.visibility</p:attrName>
                                        </p:attrNameLst>
                                      </p:cBhvr>
                                      <p:to>
                                        <p:strVal val="hidden"/>
                                      </p:to>
                                    </p:set>
                                  </p:childTnLst>
                                </p:cTn>
                              </p:par>
                              <p:par>
                                <p:cTn id="453" presetID="2" presetClass="exit" presetSubtype="4" fill="hold" grpId="1" nodeType="withEffect">
                                  <p:stCondLst>
                                    <p:cond delay="0"/>
                                  </p:stCondLst>
                                  <p:childTnLst>
                                    <p:anim calcmode="lin" valueType="num">
                                      <p:cBhvr additive="base">
                                        <p:cTn id="454" dur="500"/>
                                        <p:tgtEl>
                                          <p:spTgt spid="743479"/>
                                        </p:tgtEl>
                                        <p:attrNameLst>
                                          <p:attrName>ppt_x</p:attrName>
                                        </p:attrNameLst>
                                      </p:cBhvr>
                                      <p:tavLst>
                                        <p:tav tm="0">
                                          <p:val>
                                            <p:strVal val="ppt_x"/>
                                          </p:val>
                                        </p:tav>
                                        <p:tav tm="100000">
                                          <p:val>
                                            <p:strVal val="ppt_x"/>
                                          </p:val>
                                        </p:tav>
                                      </p:tavLst>
                                    </p:anim>
                                    <p:anim calcmode="lin" valueType="num">
                                      <p:cBhvr additive="base">
                                        <p:cTn id="455" dur="500"/>
                                        <p:tgtEl>
                                          <p:spTgt spid="743479"/>
                                        </p:tgtEl>
                                        <p:attrNameLst>
                                          <p:attrName>ppt_y</p:attrName>
                                        </p:attrNameLst>
                                      </p:cBhvr>
                                      <p:tavLst>
                                        <p:tav tm="0">
                                          <p:val>
                                            <p:strVal val="ppt_y"/>
                                          </p:val>
                                        </p:tav>
                                        <p:tav tm="100000">
                                          <p:val>
                                            <p:strVal val="1+ppt_h/2"/>
                                          </p:val>
                                        </p:tav>
                                      </p:tavLst>
                                    </p:anim>
                                    <p:set>
                                      <p:cBhvr>
                                        <p:cTn id="456" dur="1" fill="hold">
                                          <p:stCondLst>
                                            <p:cond delay="499"/>
                                          </p:stCondLst>
                                        </p:cTn>
                                        <p:tgtEl>
                                          <p:spTgt spid="743479"/>
                                        </p:tgtEl>
                                        <p:attrNameLst>
                                          <p:attrName>style.visibility</p:attrName>
                                        </p:attrNameLst>
                                      </p:cBhvr>
                                      <p:to>
                                        <p:strVal val="hidden"/>
                                      </p:to>
                                    </p:set>
                                  </p:childTnLst>
                                </p:cTn>
                              </p:par>
                              <p:par>
                                <p:cTn id="457" presetID="2" presetClass="exit" presetSubtype="4" fill="hold" grpId="1" nodeType="withEffect">
                                  <p:stCondLst>
                                    <p:cond delay="0"/>
                                  </p:stCondLst>
                                  <p:childTnLst>
                                    <p:anim calcmode="lin" valueType="num">
                                      <p:cBhvr additive="base">
                                        <p:cTn id="458" dur="500"/>
                                        <p:tgtEl>
                                          <p:spTgt spid="743480"/>
                                        </p:tgtEl>
                                        <p:attrNameLst>
                                          <p:attrName>ppt_x</p:attrName>
                                        </p:attrNameLst>
                                      </p:cBhvr>
                                      <p:tavLst>
                                        <p:tav tm="0">
                                          <p:val>
                                            <p:strVal val="ppt_x"/>
                                          </p:val>
                                        </p:tav>
                                        <p:tav tm="100000">
                                          <p:val>
                                            <p:strVal val="ppt_x"/>
                                          </p:val>
                                        </p:tav>
                                      </p:tavLst>
                                    </p:anim>
                                    <p:anim calcmode="lin" valueType="num">
                                      <p:cBhvr additive="base">
                                        <p:cTn id="459" dur="500"/>
                                        <p:tgtEl>
                                          <p:spTgt spid="743480"/>
                                        </p:tgtEl>
                                        <p:attrNameLst>
                                          <p:attrName>ppt_y</p:attrName>
                                        </p:attrNameLst>
                                      </p:cBhvr>
                                      <p:tavLst>
                                        <p:tav tm="0">
                                          <p:val>
                                            <p:strVal val="ppt_y"/>
                                          </p:val>
                                        </p:tav>
                                        <p:tav tm="100000">
                                          <p:val>
                                            <p:strVal val="1+ppt_h/2"/>
                                          </p:val>
                                        </p:tav>
                                      </p:tavLst>
                                    </p:anim>
                                    <p:set>
                                      <p:cBhvr>
                                        <p:cTn id="460" dur="1" fill="hold">
                                          <p:stCondLst>
                                            <p:cond delay="499"/>
                                          </p:stCondLst>
                                        </p:cTn>
                                        <p:tgtEl>
                                          <p:spTgt spid="743480"/>
                                        </p:tgtEl>
                                        <p:attrNameLst>
                                          <p:attrName>style.visibility</p:attrName>
                                        </p:attrNameLst>
                                      </p:cBhvr>
                                      <p:to>
                                        <p:strVal val="hidden"/>
                                      </p:to>
                                    </p:set>
                                  </p:childTnLst>
                                </p:cTn>
                              </p:par>
                            </p:childTnLst>
                          </p:cTn>
                        </p:par>
                      </p:childTnLst>
                    </p:cTn>
                  </p:par>
                  <p:par>
                    <p:cTn id="461" fill="hold">
                      <p:stCondLst>
                        <p:cond delay="indefinite"/>
                      </p:stCondLst>
                      <p:childTnLst>
                        <p:par>
                          <p:cTn id="462" fill="hold">
                            <p:stCondLst>
                              <p:cond delay="0"/>
                            </p:stCondLst>
                            <p:childTnLst>
                              <p:par>
                                <p:cTn id="463" presetID="2" presetClass="entr" presetSubtype="4" fill="hold" nodeType="clickEffect">
                                  <p:stCondLst>
                                    <p:cond delay="0"/>
                                  </p:stCondLst>
                                  <p:childTnLst>
                                    <p:set>
                                      <p:cBhvr>
                                        <p:cTn id="464" dur="1" fill="hold">
                                          <p:stCondLst>
                                            <p:cond delay="0"/>
                                          </p:stCondLst>
                                        </p:cTn>
                                        <p:tgtEl>
                                          <p:spTgt spid="743427">
                                            <p:txEl>
                                              <p:pRg st="2" end="2"/>
                                            </p:txEl>
                                          </p:spTgt>
                                        </p:tgtEl>
                                        <p:attrNameLst>
                                          <p:attrName>style.visibility</p:attrName>
                                        </p:attrNameLst>
                                      </p:cBhvr>
                                      <p:to>
                                        <p:strVal val="visible"/>
                                      </p:to>
                                    </p:set>
                                    <p:anim calcmode="lin" valueType="num">
                                      <p:cBhvr additive="base">
                                        <p:cTn id="465" dur="500" fill="hold"/>
                                        <p:tgtEl>
                                          <p:spTgt spid="743427">
                                            <p:txEl>
                                              <p:pRg st="2" end="2"/>
                                            </p:txEl>
                                          </p:spTgt>
                                        </p:tgtEl>
                                        <p:attrNameLst>
                                          <p:attrName>ppt_x</p:attrName>
                                        </p:attrNameLst>
                                      </p:cBhvr>
                                      <p:tavLst>
                                        <p:tav tm="0">
                                          <p:val>
                                            <p:strVal val="#ppt_x"/>
                                          </p:val>
                                        </p:tav>
                                        <p:tav tm="100000">
                                          <p:val>
                                            <p:strVal val="#ppt_x"/>
                                          </p:val>
                                        </p:tav>
                                      </p:tavLst>
                                    </p:anim>
                                    <p:anim calcmode="lin" valueType="num">
                                      <p:cBhvr additive="base">
                                        <p:cTn id="466" dur="500" fill="hold"/>
                                        <p:tgtEl>
                                          <p:spTgt spid="74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animBg="1" build="allAtOnce"/>
      <p:bldP spid="743430" grpId="0" bldLvl="0" animBg="1"/>
      <p:bldP spid="743430" grpId="1" bldLvl="0" animBg="1"/>
      <p:bldP spid="743434" grpId="0" animBg="1"/>
      <p:bldP spid="743434" grpId="1" animBg="1"/>
      <p:bldP spid="743435" grpId="0" animBg="1"/>
      <p:bldP spid="743435" grpId="1" animBg="1"/>
      <p:bldP spid="743436" grpId="0" animBg="1"/>
      <p:bldP spid="743436" grpId="1" animBg="1"/>
      <p:bldP spid="743437" grpId="0" animBg="1"/>
      <p:bldP spid="743437" grpId="1" animBg="1"/>
      <p:bldP spid="743438" grpId="0"/>
      <p:bldP spid="743438" grpId="1"/>
      <p:bldP spid="743439" grpId="0"/>
      <p:bldP spid="743439" grpId="1"/>
      <p:bldP spid="743440" grpId="0"/>
      <p:bldP spid="743440" grpId="1"/>
      <p:bldP spid="743441" grpId="0"/>
      <p:bldP spid="743441" grpId="1"/>
      <p:bldP spid="743442" grpId="0" animBg="1"/>
      <p:bldP spid="743442" grpId="1" animBg="1"/>
      <p:bldP spid="743443" grpId="0"/>
      <p:bldP spid="743443" grpId="1"/>
      <p:bldP spid="743446" grpId="0" animBg="1"/>
      <p:bldP spid="743446" grpId="1" animBg="1"/>
      <p:bldP spid="743447" grpId="0" animBg="1"/>
      <p:bldP spid="743447" grpId="1" animBg="1"/>
      <p:bldP spid="743448" grpId="0" animBg="1"/>
      <p:bldP spid="743448" grpId="1" animBg="1"/>
      <p:bldP spid="743449" grpId="0" animBg="1"/>
      <p:bldP spid="743449" grpId="1" animBg="1"/>
      <p:bldP spid="743450" grpId="0"/>
      <p:bldP spid="743450" grpId="1"/>
      <p:bldP spid="743450" grpId="2"/>
      <p:bldP spid="743451" grpId="0"/>
      <p:bldP spid="743451" grpId="1"/>
      <p:bldP spid="743451" grpId="2"/>
      <p:bldP spid="743452" grpId="0"/>
      <p:bldP spid="743452" grpId="1"/>
      <p:bldP spid="743453" grpId="0"/>
      <p:bldP spid="743453" grpId="1"/>
      <p:bldP spid="743453" grpId="2"/>
      <p:bldP spid="743454" grpId="0" animBg="1"/>
      <p:bldP spid="743454" grpId="1" animBg="1"/>
      <p:bldP spid="743455" grpId="0"/>
      <p:bldP spid="743455" grpId="1"/>
      <p:bldP spid="743455" grpId="2"/>
      <p:bldP spid="743456" grpId="0"/>
      <p:bldP spid="743456" grpId="1"/>
      <p:bldP spid="743457" grpId="0"/>
      <p:bldP spid="743457" grpId="1"/>
      <p:bldP spid="743458" grpId="0"/>
      <p:bldP spid="743458" grpId="1"/>
      <p:bldP spid="743459" grpId="0"/>
      <p:bldP spid="743459" grpId="1"/>
      <p:bldP spid="743459" grpId="2"/>
      <p:bldP spid="743460" grpId="0"/>
      <p:bldP spid="743460" grpId="1"/>
      <p:bldP spid="743460" grpId="2"/>
      <p:bldP spid="743461" grpId="0"/>
      <p:bldP spid="743461" grpId="1"/>
      <p:bldP spid="743461" grpId="2"/>
      <p:bldP spid="743462" grpId="0"/>
      <p:bldP spid="743462" grpId="1"/>
      <p:bldP spid="743462" grpId="2"/>
      <p:bldP spid="743463" grpId="0"/>
      <p:bldP spid="743463" grpId="1"/>
      <p:bldP spid="743463" grpId="2"/>
      <p:bldP spid="743464" grpId="0" animBg="1"/>
      <p:bldP spid="743464" grpId="1" animBg="1"/>
      <p:bldP spid="743465" grpId="0" animBg="1"/>
      <p:bldP spid="743465" grpId="1" animBg="1"/>
      <p:bldP spid="743466" grpId="0" animBg="1"/>
      <p:bldP spid="743466" grpId="1" animBg="1"/>
      <p:bldP spid="743467" grpId="0" animBg="1"/>
      <p:bldP spid="743467" grpId="1" animBg="1"/>
      <p:bldP spid="743467" grpId="2" animBg="1"/>
      <p:bldP spid="743468" grpId="0" animBg="1"/>
      <p:bldP spid="743468" grpId="1" animBg="1"/>
      <p:bldP spid="743469" grpId="0" animBg="1"/>
      <p:bldP spid="743469" grpId="1" animBg="1"/>
      <p:bldP spid="743470" grpId="0" animBg="1"/>
      <p:bldP spid="743470" grpId="1" animBg="1"/>
      <p:bldP spid="743471" grpId="0" animBg="1"/>
      <p:bldP spid="743471" grpId="1" animBg="1"/>
      <p:bldP spid="743472" grpId="0" animBg="1"/>
      <p:bldP spid="743472" grpId="1" animBg="1"/>
      <p:bldP spid="743473" grpId="0" animBg="1"/>
      <p:bldP spid="743473" grpId="1" animBg="1"/>
      <p:bldP spid="743474" grpId="0" animBg="1"/>
      <p:bldP spid="743474" grpId="1" animBg="1"/>
      <p:bldP spid="743475" grpId="0" animBg="1"/>
      <p:bldP spid="743475" grpId="1" animBg="1"/>
      <p:bldP spid="743476" grpId="0" animBg="1"/>
      <p:bldP spid="743476" grpId="1" animBg="1"/>
      <p:bldP spid="743477" grpId="0" animBg="1"/>
      <p:bldP spid="743477" grpId="1" animBg="1"/>
      <p:bldP spid="743479" grpId="0" animBg="1"/>
      <p:bldP spid="743479" grpId="1" animBg="1"/>
      <p:bldP spid="743480" grpId="0" animBg="1"/>
      <p:bldP spid="74348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p>
            <a:fld id="{0A159AF5-B05B-46D5-B111-3A88B8672004}" type="datetime7">
              <a:rPr lang="zh-CN" altLang="en-US"/>
            </a:fld>
            <a:endParaRPr lang="en-US" altLang="zh-CN"/>
          </a:p>
        </p:txBody>
      </p:sp>
      <p:sp>
        <p:nvSpPr>
          <p:cNvPr id="46083" name="灯片编号占位符 5"/>
          <p:cNvSpPr>
            <a:spLocks noGrp="1"/>
          </p:cNvSpPr>
          <p:nvPr>
            <p:ph type="sldNum" sz="quarter" idx="12"/>
          </p:nvPr>
        </p:nvSpPr>
        <p:spPr>
          <a:noFill/>
        </p:spPr>
        <p:txBody>
          <a:bodyPr/>
          <a:lstStyle/>
          <a:p>
            <a:fld id="{0F06CFC9-797D-49EE-9B86-7A76B4D0FCA3}" type="slidenum">
              <a:rPr lang="zh-CN" altLang="en-US"/>
            </a:fld>
            <a:endParaRPr lang="en-US" altLang="zh-CN"/>
          </a:p>
        </p:txBody>
      </p:sp>
      <p:sp>
        <p:nvSpPr>
          <p:cNvPr id="4608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45475" name="Rectangle 3"/>
          <p:cNvSpPr>
            <a:spLocks noGrp="1" noChangeArrowheads="1"/>
          </p:cNvSpPr>
          <p:nvPr>
            <p:ph type="body" idx="1"/>
          </p:nvPr>
        </p:nvSpPr>
        <p:spPr>
          <a:xfrm>
            <a:off x="250825" y="1925638"/>
            <a:ext cx="8631238" cy="4932362"/>
          </a:xfrm>
        </p:spPr>
        <p:txBody>
          <a:bodyPr/>
          <a:lstStyle/>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例</a:t>
            </a:r>
            <a:r>
              <a:rPr lang="en-US" altLang="zh-CN" dirty="0">
                <a:latin typeface="Comic Sans MS" panose="030F0902030302020204" pitchFamily="66" charset="0"/>
                <a:ea typeface="宋体" panose="02010600030101010101" pitchFamily="2" charset="-122"/>
                <a:sym typeface="Webdings" panose="05030102010509060703" pitchFamily="18" charset="2"/>
              </a:rPr>
              <a:t>2-16[</a:t>
            </a:r>
            <a:r>
              <a:rPr lang="zh-CN" altLang="en-US" dirty="0">
                <a:latin typeface="Comic Sans MS" panose="030F0902030302020204" pitchFamily="66" charset="0"/>
                <a:ea typeface="宋体" panose="02010600030101010101" pitchFamily="2" charset="-122"/>
                <a:sym typeface="Webdings" panose="05030102010509060703" pitchFamily="18" charset="2"/>
              </a:rPr>
              <a:t>再看选择排序</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：即使元素已经排序仍继续执行。</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改进方法：查找最大元素时，检查数组是否已经排序。</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最好情况外循环仅执行</a:t>
            </a:r>
            <a:r>
              <a:rPr lang="en-US" altLang="zh-CN" dirty="0">
                <a:latin typeface="Comic Sans MS" panose="030F0902030302020204" pitchFamily="66" charset="0"/>
                <a:ea typeface="宋体" panose="02010600030101010101" pitchFamily="2" charset="-122"/>
                <a:sym typeface="Webdings" panose="05030102010509060703" pitchFamily="18" charset="2"/>
              </a:rPr>
              <a:t>1</a:t>
            </a:r>
            <a:r>
              <a:rPr lang="zh-CN" altLang="en-US" dirty="0">
                <a:latin typeface="Comic Sans MS" panose="030F0902030302020204" pitchFamily="66" charset="0"/>
                <a:ea typeface="宋体" panose="02010600030101010101" pitchFamily="2" charset="-122"/>
                <a:sym typeface="Webdings" panose="05030102010509060703" pitchFamily="18" charset="2"/>
              </a:rPr>
              <a:t>次；</a:t>
            </a:r>
            <a:r>
              <a:rPr lang="en-US" altLang="zh-CN" dirty="0">
                <a:latin typeface="Comic Sans MS" panose="030F0902030302020204" pitchFamily="66" charset="0"/>
                <a:ea typeface="宋体" panose="02010600030101010101" pitchFamily="2" charset="-122"/>
                <a:sym typeface="Webdings" panose="05030102010509060703" pitchFamily="18" charset="2"/>
              </a:rPr>
              <a:t>a</a:t>
            </a:r>
            <a:r>
              <a:rPr lang="zh-CN" altLang="en-US" dirty="0">
                <a:latin typeface="Comic Sans MS" panose="030F0902030302020204" pitchFamily="66" charset="0"/>
                <a:ea typeface="宋体" panose="02010600030101010101" pitchFamily="2" charset="-122"/>
                <a:sym typeface="Webdings" panose="05030102010509060703" pitchFamily="18" charset="2"/>
              </a:rPr>
              <a:t>中元素进行了</a:t>
            </a:r>
            <a:r>
              <a:rPr lang="en-US" altLang="zh-CN" dirty="0">
                <a:latin typeface="Comic Sans MS" panose="030F0902030302020204" pitchFamily="66" charset="0"/>
                <a:ea typeface="宋体" panose="02010600030101010101" pitchFamily="2" charset="-122"/>
                <a:sym typeface="Webdings" panose="05030102010509060703" pitchFamily="18" charset="2"/>
              </a:rPr>
              <a:t>n-1</a:t>
            </a:r>
            <a:r>
              <a:rPr lang="zh-CN" altLang="en-US" dirty="0">
                <a:latin typeface="Comic Sans MS" panose="030F0902030302020204" pitchFamily="66" charset="0"/>
                <a:ea typeface="宋体" panose="02010600030101010101" pitchFamily="2" charset="-122"/>
                <a:sym typeface="Webdings" panose="05030102010509060703" pitchFamily="18" charset="2"/>
              </a:rPr>
              <a:t>次比较。最坏情况执行的比较次数为</a:t>
            </a:r>
            <a:r>
              <a:rPr lang="en-US" altLang="zh-CN" dirty="0">
                <a:latin typeface="Comic Sans MS" panose="030F0902030302020204" pitchFamily="66" charset="0"/>
                <a:ea typeface="宋体" panose="02010600030101010101" pitchFamily="2" charset="-122"/>
                <a:sym typeface="Webdings" panose="05030102010509060703" pitchFamily="18" charset="2"/>
              </a:rPr>
              <a:t>(n-1)n/2</a:t>
            </a:r>
            <a:r>
              <a:rPr lang="zh-CN" altLang="en-US" dirty="0">
                <a:latin typeface="Comic Sans MS" panose="030F0902030302020204" pitchFamily="66" charset="0"/>
                <a:ea typeface="宋体" panose="02010600030101010101" pitchFamily="2" charset="-122"/>
                <a:sym typeface="Webdings" panose="05030102010509060703" pitchFamily="18" charset="2"/>
              </a:rPr>
              <a:t>。最坏与原程序一样。</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p:txBody>
      </p:sp>
      <p:sp>
        <p:nvSpPr>
          <p:cNvPr id="745476" name="Rectangle 4"/>
          <p:cNvSpPr>
            <a:spLocks noChangeArrowheads="1"/>
          </p:cNvSpPr>
          <p:nvPr/>
        </p:nvSpPr>
        <p:spPr bwMode="auto">
          <a:xfrm>
            <a:off x="2195513" y="45085"/>
            <a:ext cx="6875462" cy="4392613"/>
          </a:xfrm>
          <a:prstGeom prst="rect">
            <a:avLst/>
          </a:prstGeom>
          <a:solidFill>
            <a:srgbClr val="CCECFF"/>
          </a:solidFill>
          <a:ln w="9525">
            <a:solidFill>
              <a:schemeClr val="tx1"/>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SelectionSort</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及时终止选择排序</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err="1">
                <a:latin typeface="Comic Sans MS" panose="030F0902030302020204" pitchFamily="66" charset="0"/>
              </a:rPr>
              <a:t>bool</a:t>
            </a:r>
            <a:r>
              <a:rPr lang="en-US" altLang="zh-CN" sz="2000" dirty="0">
                <a:latin typeface="Comic Sans MS" panose="030F0902030302020204" pitchFamily="66" charset="0"/>
              </a:rPr>
              <a:t> sorted = false;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size=n; </a:t>
            </a:r>
            <a:r>
              <a:rPr lang="en-US" altLang="zh-CN" sz="2000" dirty="0">
                <a:solidFill>
                  <a:srgbClr val="FF0000"/>
                </a:solidFill>
                <a:latin typeface="Comic Sans MS" panose="030F0902030302020204" pitchFamily="66" charset="0"/>
              </a:rPr>
              <a:t>!sorted </a:t>
            </a:r>
            <a:r>
              <a:rPr lang="en-US" altLang="zh-CN" sz="2000" dirty="0">
                <a:latin typeface="Comic Sans MS" panose="030F0902030302020204" pitchFamily="66" charset="0"/>
              </a:rPr>
              <a:t>&amp;&amp; (size&gt;1); size--)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pos = 0</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sorted = true;</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=1;  </a:t>
            </a:r>
            <a:r>
              <a:rPr lang="en-US" altLang="zh-CN" sz="2000" dirty="0" err="1">
                <a:latin typeface="Comic Sans MS" panose="030F0902030302020204" pitchFamily="66" charset="0"/>
              </a:rPr>
              <a:t>i</a:t>
            </a:r>
            <a:r>
              <a:rPr lang="en-US" altLang="zh-CN" sz="2000" dirty="0">
                <a:latin typeface="Comic Sans MS" panose="030F0902030302020204" pitchFamily="66" charset="0"/>
              </a:rPr>
              <a:t>&lt; size;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r>
              <a:rPr lang="zh-CN" altLang="en-US" sz="2000" dirty="0">
                <a:latin typeface="Comic Sans MS" panose="030F0902030302020204" pitchFamily="66" charset="0"/>
              </a:rPr>
              <a:t>找最大元素</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if (a[pos] &lt;=a[</a:t>
            </a:r>
            <a:r>
              <a:rPr lang="en-US" altLang="zh-CN" sz="2000" dirty="0" err="1">
                <a:latin typeface="Comic Sans MS" panose="030F0902030302020204" pitchFamily="66" charset="0"/>
              </a:rPr>
              <a:t>i</a:t>
            </a:r>
            <a:r>
              <a:rPr lang="en-US" altLang="zh-CN" sz="2000" dirty="0">
                <a:latin typeface="Comic Sans MS" panose="030F0902030302020204" pitchFamily="66" charset="0"/>
              </a:rPr>
              <a:t>]) pos=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r>
              <a:rPr lang="zh-CN" altLang="en-US" sz="2000" dirty="0">
                <a:latin typeface="Comic Sans MS" panose="030F0902030302020204" pitchFamily="66" charset="0"/>
              </a:rPr>
              <a:t>判定是否已为递增排序</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else </a:t>
            </a:r>
            <a:r>
              <a:rPr lang="en-US" altLang="zh-CN" sz="2000" dirty="0">
                <a:solidFill>
                  <a:srgbClr val="FF0000"/>
                </a:solidFill>
                <a:latin typeface="Comic Sans MS" panose="030F0902030302020204" pitchFamily="66" charset="0"/>
              </a:rPr>
              <a:t>sorted = false</a:t>
            </a:r>
            <a:r>
              <a:rPr lang="en-US" altLang="zh-CN" sz="2000" dirty="0">
                <a:latin typeface="Comic Sans MS" panose="030F0902030302020204" pitchFamily="66" charset="0"/>
              </a:rPr>
              <a:t>;	     //</a:t>
            </a:r>
            <a:r>
              <a:rPr lang="zh-CN" altLang="en-US" sz="2000" dirty="0">
                <a:latin typeface="Comic Sans MS" panose="030F0902030302020204" pitchFamily="66" charset="0"/>
              </a:rPr>
              <a:t>未按序排列</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Swap(a[pos], a[size-1]);</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2-12</a:t>
            </a:r>
            <a:r>
              <a:rPr lang="zh-CN" altLang="en-US" sz="2000" dirty="0">
                <a:latin typeface="Comic Sans MS" panose="030F0902030302020204" pitchFamily="66" charset="0"/>
              </a:rPr>
              <a:t>；</a:t>
            </a:r>
            <a:endParaRPr lang="zh-CN" altLang="en-US"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 calcmode="lin" valueType="num">
                                      <p:cBhvr additive="base">
                                        <p:cTn id="7" dur="500" fill="hold"/>
                                        <p:tgtEl>
                                          <p:spTgt spid="74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5475">
                                            <p:txEl>
                                              <p:pRg st="1" end="1"/>
                                            </p:txEl>
                                          </p:spTgt>
                                        </p:tgtEl>
                                        <p:attrNameLst>
                                          <p:attrName>style.visibility</p:attrName>
                                        </p:attrNameLst>
                                      </p:cBhvr>
                                      <p:to>
                                        <p:strVal val="visible"/>
                                      </p:to>
                                    </p:set>
                                    <p:anim calcmode="lin" valueType="num">
                                      <p:cBhvr additive="base">
                                        <p:cTn id="13" dur="500" fill="hold"/>
                                        <p:tgtEl>
                                          <p:spTgt spid="745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5476">
                                            <p:bg/>
                                          </p:spTgt>
                                        </p:tgtEl>
                                        <p:attrNameLst>
                                          <p:attrName>style.visibility</p:attrName>
                                        </p:attrNameLst>
                                      </p:cBhvr>
                                      <p:to>
                                        <p:strVal val="visible"/>
                                      </p:to>
                                    </p:set>
                                    <p:anim calcmode="lin" valueType="num">
                                      <p:cBhvr additive="base">
                                        <p:cTn id="19" dur="500" fill="hold"/>
                                        <p:tgtEl>
                                          <p:spTgt spid="74547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547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5476">
                                            <p:txEl>
                                              <p:pRg st="0" end="0"/>
                                            </p:txEl>
                                          </p:spTgt>
                                        </p:tgtEl>
                                        <p:attrNameLst>
                                          <p:attrName>style.visibility</p:attrName>
                                        </p:attrNameLst>
                                      </p:cBhvr>
                                      <p:to>
                                        <p:strVal val="visible"/>
                                      </p:to>
                                    </p:set>
                                    <p:anim calcmode="lin" valueType="num">
                                      <p:cBhvr additive="base">
                                        <p:cTn id="23" dur="500" fill="hold"/>
                                        <p:tgtEl>
                                          <p:spTgt spid="74547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547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5476">
                                            <p:txEl>
                                              <p:pRg st="1" end="1"/>
                                            </p:txEl>
                                          </p:spTgt>
                                        </p:tgtEl>
                                        <p:attrNameLst>
                                          <p:attrName>style.visibility</p:attrName>
                                        </p:attrNameLst>
                                      </p:cBhvr>
                                      <p:to>
                                        <p:strVal val="visible"/>
                                      </p:to>
                                    </p:set>
                                    <p:anim calcmode="lin" valueType="num">
                                      <p:cBhvr additive="base">
                                        <p:cTn id="27" dur="500" fill="hold"/>
                                        <p:tgtEl>
                                          <p:spTgt spid="74547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547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5476">
                                            <p:txEl>
                                              <p:pRg st="2" end="2"/>
                                            </p:txEl>
                                          </p:spTgt>
                                        </p:tgtEl>
                                        <p:attrNameLst>
                                          <p:attrName>style.visibility</p:attrName>
                                        </p:attrNameLst>
                                      </p:cBhvr>
                                      <p:to>
                                        <p:strVal val="visible"/>
                                      </p:to>
                                    </p:set>
                                    <p:anim calcmode="lin" valueType="num">
                                      <p:cBhvr additive="base">
                                        <p:cTn id="31" dur="500" fill="hold"/>
                                        <p:tgtEl>
                                          <p:spTgt spid="74547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547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5476">
                                            <p:txEl>
                                              <p:pRg st="3" end="3"/>
                                            </p:txEl>
                                          </p:spTgt>
                                        </p:tgtEl>
                                        <p:attrNameLst>
                                          <p:attrName>style.visibility</p:attrName>
                                        </p:attrNameLst>
                                      </p:cBhvr>
                                      <p:to>
                                        <p:strVal val="visible"/>
                                      </p:to>
                                    </p:set>
                                    <p:anim calcmode="lin" valueType="num">
                                      <p:cBhvr additive="base">
                                        <p:cTn id="35" dur="500" fill="hold"/>
                                        <p:tgtEl>
                                          <p:spTgt spid="74547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5476">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5476">
                                            <p:txEl>
                                              <p:pRg st="4" end="4"/>
                                            </p:txEl>
                                          </p:spTgt>
                                        </p:tgtEl>
                                        <p:attrNameLst>
                                          <p:attrName>style.visibility</p:attrName>
                                        </p:attrNameLst>
                                      </p:cBhvr>
                                      <p:to>
                                        <p:strVal val="visible"/>
                                      </p:to>
                                    </p:set>
                                    <p:anim calcmode="lin" valueType="num">
                                      <p:cBhvr additive="base">
                                        <p:cTn id="39" dur="500" fill="hold"/>
                                        <p:tgtEl>
                                          <p:spTgt spid="74547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5476">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5476">
                                            <p:txEl>
                                              <p:pRg st="5" end="5"/>
                                            </p:txEl>
                                          </p:spTgt>
                                        </p:tgtEl>
                                        <p:attrNameLst>
                                          <p:attrName>style.visibility</p:attrName>
                                        </p:attrNameLst>
                                      </p:cBhvr>
                                      <p:to>
                                        <p:strVal val="visible"/>
                                      </p:to>
                                    </p:set>
                                    <p:anim calcmode="lin" valueType="num">
                                      <p:cBhvr additive="base">
                                        <p:cTn id="43" dur="500" fill="hold"/>
                                        <p:tgtEl>
                                          <p:spTgt spid="74547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5476">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5476">
                                            <p:txEl>
                                              <p:pRg st="6" end="6"/>
                                            </p:txEl>
                                          </p:spTgt>
                                        </p:tgtEl>
                                        <p:attrNameLst>
                                          <p:attrName>style.visibility</p:attrName>
                                        </p:attrNameLst>
                                      </p:cBhvr>
                                      <p:to>
                                        <p:strVal val="visible"/>
                                      </p:to>
                                    </p:set>
                                    <p:anim calcmode="lin" valueType="num">
                                      <p:cBhvr additive="base">
                                        <p:cTn id="47" dur="500" fill="hold"/>
                                        <p:tgtEl>
                                          <p:spTgt spid="74547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5476">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5476">
                                            <p:txEl>
                                              <p:pRg st="7" end="7"/>
                                            </p:txEl>
                                          </p:spTgt>
                                        </p:tgtEl>
                                        <p:attrNameLst>
                                          <p:attrName>style.visibility</p:attrName>
                                        </p:attrNameLst>
                                      </p:cBhvr>
                                      <p:to>
                                        <p:strVal val="visible"/>
                                      </p:to>
                                    </p:set>
                                    <p:anim calcmode="lin" valueType="num">
                                      <p:cBhvr additive="base">
                                        <p:cTn id="51" dur="500" fill="hold"/>
                                        <p:tgtEl>
                                          <p:spTgt spid="745476">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5476">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5476">
                                            <p:txEl>
                                              <p:pRg st="8" end="8"/>
                                            </p:txEl>
                                          </p:spTgt>
                                        </p:tgtEl>
                                        <p:attrNameLst>
                                          <p:attrName>style.visibility</p:attrName>
                                        </p:attrNameLst>
                                      </p:cBhvr>
                                      <p:to>
                                        <p:strVal val="visible"/>
                                      </p:to>
                                    </p:set>
                                    <p:anim calcmode="lin" valueType="num">
                                      <p:cBhvr additive="base">
                                        <p:cTn id="55" dur="500" fill="hold"/>
                                        <p:tgtEl>
                                          <p:spTgt spid="74547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5476">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5476">
                                            <p:txEl>
                                              <p:pRg st="9" end="9"/>
                                            </p:txEl>
                                          </p:spTgt>
                                        </p:tgtEl>
                                        <p:attrNameLst>
                                          <p:attrName>style.visibility</p:attrName>
                                        </p:attrNameLst>
                                      </p:cBhvr>
                                      <p:to>
                                        <p:strVal val="visible"/>
                                      </p:to>
                                    </p:set>
                                    <p:anim calcmode="lin" valueType="num">
                                      <p:cBhvr additive="base">
                                        <p:cTn id="59" dur="500" fill="hold"/>
                                        <p:tgtEl>
                                          <p:spTgt spid="745476">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5476">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45476">
                                            <p:txEl>
                                              <p:pRg st="10" end="10"/>
                                            </p:txEl>
                                          </p:spTgt>
                                        </p:tgtEl>
                                        <p:attrNameLst>
                                          <p:attrName>style.visibility</p:attrName>
                                        </p:attrNameLst>
                                      </p:cBhvr>
                                      <p:to>
                                        <p:strVal val="visible"/>
                                      </p:to>
                                    </p:set>
                                    <p:anim calcmode="lin" valueType="num">
                                      <p:cBhvr additive="base">
                                        <p:cTn id="63" dur="500" fill="hold"/>
                                        <p:tgtEl>
                                          <p:spTgt spid="745476">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45476">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45476">
                                            <p:txEl>
                                              <p:pRg st="11" end="11"/>
                                            </p:txEl>
                                          </p:spTgt>
                                        </p:tgtEl>
                                        <p:attrNameLst>
                                          <p:attrName>style.visibility</p:attrName>
                                        </p:attrNameLst>
                                      </p:cBhvr>
                                      <p:to>
                                        <p:strVal val="visible"/>
                                      </p:to>
                                    </p:set>
                                    <p:anim calcmode="lin" valueType="num">
                                      <p:cBhvr additive="base">
                                        <p:cTn id="67" dur="500" fill="hold"/>
                                        <p:tgtEl>
                                          <p:spTgt spid="745476">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45476">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45476">
                                            <p:txEl>
                                              <p:pRg st="12" end="12"/>
                                            </p:txEl>
                                          </p:spTgt>
                                        </p:tgtEl>
                                        <p:attrNameLst>
                                          <p:attrName>style.visibility</p:attrName>
                                        </p:attrNameLst>
                                      </p:cBhvr>
                                      <p:to>
                                        <p:strVal val="visible"/>
                                      </p:to>
                                    </p:set>
                                    <p:anim calcmode="lin" valueType="num">
                                      <p:cBhvr additive="base">
                                        <p:cTn id="71" dur="500" fill="hold"/>
                                        <p:tgtEl>
                                          <p:spTgt spid="745476">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4547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45475">
                                            <p:txEl>
                                              <p:pRg st="2" end="2"/>
                                            </p:txEl>
                                          </p:spTgt>
                                        </p:tgtEl>
                                        <p:attrNameLst>
                                          <p:attrName>style.visibility</p:attrName>
                                        </p:attrNameLst>
                                      </p:cBhvr>
                                      <p:to>
                                        <p:strVal val="visible"/>
                                      </p:to>
                                    </p:set>
                                    <p:anim calcmode="lin" valueType="num">
                                      <p:cBhvr additive="base">
                                        <p:cTn id="77" dur="500" fill="hold"/>
                                        <p:tgtEl>
                                          <p:spTgt spid="745475">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4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animBg="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p>
            <a:fld id="{D4B4502C-EF74-4B8B-B1CD-9ABBE005ABF7}" type="datetime7">
              <a:rPr lang="zh-CN" altLang="en-US"/>
            </a:fld>
            <a:endParaRPr lang="en-US" altLang="zh-CN"/>
          </a:p>
        </p:txBody>
      </p:sp>
      <p:sp>
        <p:nvSpPr>
          <p:cNvPr id="47107" name="灯片编号占位符 5"/>
          <p:cNvSpPr>
            <a:spLocks noGrp="1"/>
          </p:cNvSpPr>
          <p:nvPr>
            <p:ph type="sldNum" sz="quarter" idx="12"/>
          </p:nvPr>
        </p:nvSpPr>
        <p:spPr>
          <a:noFill/>
        </p:spPr>
        <p:txBody>
          <a:bodyPr/>
          <a:lstStyle/>
          <a:p>
            <a:fld id="{D877D4F0-DB90-49A3-859C-BA3BFA362C81}" type="slidenum">
              <a:rPr lang="zh-CN" altLang="en-US"/>
            </a:fld>
            <a:endParaRPr lang="en-US" altLang="zh-CN"/>
          </a:p>
        </p:txBody>
      </p:sp>
      <p:sp>
        <p:nvSpPr>
          <p:cNvPr id="4710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47523" name="Rectangle 3"/>
          <p:cNvSpPr>
            <a:spLocks noGrp="1" noChangeArrowheads="1"/>
          </p:cNvSpPr>
          <p:nvPr>
            <p:ph type="body" idx="1"/>
          </p:nvPr>
        </p:nvSpPr>
        <p:spPr>
          <a:xfrm>
            <a:off x="250825" y="1423988"/>
            <a:ext cx="8631238" cy="5434012"/>
          </a:xfrm>
        </p:spPr>
        <p:txBody>
          <a:bodyPr/>
          <a:lstStyle/>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例</a:t>
            </a:r>
            <a:r>
              <a:rPr lang="en-US" altLang="zh-CN" dirty="0">
                <a:latin typeface="Comic Sans MS" panose="030F0902030302020204" pitchFamily="66" charset="0"/>
                <a:ea typeface="宋体" panose="02010600030101010101" pitchFamily="2" charset="-122"/>
                <a:sym typeface="Webdings" panose="05030102010509060703" pitchFamily="18" charset="2"/>
              </a:rPr>
              <a:t>2-17[</a:t>
            </a:r>
            <a:r>
              <a:rPr lang="zh-CN" altLang="en-US" dirty="0">
                <a:latin typeface="Comic Sans MS" panose="030F0902030302020204" pitchFamily="66" charset="0"/>
                <a:ea typeface="宋体" panose="02010600030101010101" pitchFamily="2" charset="-122"/>
                <a:sym typeface="Webdings" panose="05030102010509060703" pitchFamily="18" charset="2"/>
              </a:rPr>
              <a:t>再看冒泡排序</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：及时的终止冒泡排序函数。</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改进方法：冒泡中没有交换，终止冒泡过程。</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最好情况比较次数为</a:t>
            </a:r>
            <a:r>
              <a:rPr lang="en-US" altLang="zh-CN" dirty="0">
                <a:latin typeface="Comic Sans MS" panose="030F0902030302020204" pitchFamily="66" charset="0"/>
                <a:ea typeface="宋体" panose="02010600030101010101" pitchFamily="2" charset="-122"/>
                <a:sym typeface="Webdings" panose="05030102010509060703" pitchFamily="18" charset="2"/>
              </a:rPr>
              <a:t>n-1</a:t>
            </a:r>
            <a:r>
              <a:rPr lang="zh-CN" altLang="en-US" dirty="0">
                <a:latin typeface="Comic Sans MS" panose="030F0902030302020204" pitchFamily="66" charset="0"/>
                <a:ea typeface="宋体" panose="02010600030101010101" pitchFamily="2" charset="-122"/>
                <a:sym typeface="Webdings" panose="05030102010509060703" pitchFamily="18" charset="2"/>
              </a:rPr>
              <a:t>，最坏和原来一样。</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p:txBody>
      </p:sp>
      <p:sp>
        <p:nvSpPr>
          <p:cNvPr id="747524" name="Rectangle 4"/>
          <p:cNvSpPr>
            <a:spLocks noChangeArrowheads="1"/>
          </p:cNvSpPr>
          <p:nvPr/>
        </p:nvSpPr>
        <p:spPr bwMode="auto">
          <a:xfrm>
            <a:off x="2339658" y="188595"/>
            <a:ext cx="6624637" cy="5516563"/>
          </a:xfrm>
          <a:prstGeom prst="rect">
            <a:avLst/>
          </a:prstGeom>
          <a:solidFill>
            <a:srgbClr val="CCECFF"/>
          </a:solidFill>
          <a:ln w="9525">
            <a:solidFill>
              <a:schemeClr val="tx1"/>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err="1">
                <a:solidFill>
                  <a:schemeClr val="tx2"/>
                </a:solidFill>
                <a:latin typeface="Comic Sans MS" panose="030F0902030302020204" pitchFamily="66" charset="0"/>
              </a:rPr>
              <a:t>bool</a:t>
            </a:r>
            <a:r>
              <a:rPr lang="en-US" altLang="zh-CN" sz="2000" dirty="0">
                <a:latin typeface="Comic Sans MS" panose="030F0902030302020204" pitchFamily="66" charset="0"/>
              </a:rPr>
              <a:t> Bubble(T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把数组</a:t>
            </a:r>
            <a:r>
              <a:rPr lang="en-US" altLang="zh-CN" sz="2000" dirty="0">
                <a:latin typeface="Comic Sans MS" panose="030F0902030302020204" pitchFamily="66" charset="0"/>
              </a:rPr>
              <a:t>a[0 :n-1]</a:t>
            </a:r>
            <a:r>
              <a:rPr lang="zh-CN" altLang="en-US" sz="2000" dirty="0">
                <a:latin typeface="Comic Sans MS" panose="030F0902030302020204" pitchFamily="66" charset="0"/>
              </a:rPr>
              <a:t>中最大的元素冒泡至右端</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dirty="0">
                <a:solidFill>
                  <a:schemeClr val="tx2"/>
                </a:solidFill>
                <a:latin typeface="Comic Sans MS" panose="030F0902030302020204" pitchFamily="66" charset="0"/>
              </a:rPr>
              <a:t>	</a:t>
            </a:r>
            <a:r>
              <a:rPr lang="en-US" altLang="zh-CN" sz="2000" dirty="0" err="1">
                <a:solidFill>
                  <a:srgbClr val="FF0000"/>
                </a:solidFill>
                <a:latin typeface="Comic Sans MS" panose="030F0902030302020204" pitchFamily="66" charset="0"/>
              </a:rPr>
              <a:t>bool</a:t>
            </a:r>
            <a:r>
              <a:rPr lang="en-US" altLang="zh-CN" sz="2000" dirty="0">
                <a:solidFill>
                  <a:srgbClr val="FF0000"/>
                </a:solidFill>
                <a:latin typeface="Comic Sans MS" panose="030F0902030302020204" pitchFamily="66" charset="0"/>
              </a:rPr>
              <a:t> swapped = false;</a:t>
            </a:r>
            <a:endParaRPr lang="en-US" altLang="zh-CN" sz="2000" dirty="0">
              <a:solidFill>
                <a:schemeClr val="tx2"/>
              </a:solidFill>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=0; </a:t>
            </a:r>
            <a:r>
              <a:rPr lang="en-US" altLang="zh-CN" sz="2000" dirty="0" err="1">
                <a:latin typeface="Comic Sans MS" panose="030F0902030302020204" pitchFamily="66" charset="0"/>
              </a:rPr>
              <a:t>i</a:t>
            </a:r>
            <a:r>
              <a:rPr lang="en-US" altLang="zh-CN" sz="2000" dirty="0">
                <a:latin typeface="Comic Sans MS" panose="030F0902030302020204" pitchFamily="66" charset="0"/>
              </a:rPr>
              <a:t> &lt; n;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if (a[</a:t>
            </a:r>
            <a:r>
              <a:rPr lang="en-US" altLang="zh-CN" sz="2000" dirty="0" err="1">
                <a:latin typeface="Comic Sans MS" panose="030F0902030302020204" pitchFamily="66" charset="0"/>
              </a:rPr>
              <a:t>i</a:t>
            </a:r>
            <a:r>
              <a:rPr lang="en-US" altLang="zh-CN" sz="2000" dirty="0">
                <a:latin typeface="Comic Sans MS" panose="030F0902030302020204" pitchFamily="66" charset="0"/>
              </a:rPr>
              <a:t>]&gt;a[i+1])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Swap(a[</a:t>
            </a:r>
            <a:r>
              <a:rPr lang="en-US" altLang="zh-CN" sz="2000" dirty="0" err="1">
                <a:latin typeface="Comic Sans MS" panose="030F0902030302020204" pitchFamily="66" charset="0"/>
              </a:rPr>
              <a:t>i</a:t>
            </a:r>
            <a:r>
              <a:rPr lang="en-US" altLang="zh-CN" sz="2000" dirty="0">
                <a:latin typeface="Comic Sans MS" panose="030F0902030302020204" pitchFamily="66" charset="0"/>
              </a:rPr>
              <a:t>],a[i+1]);</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solidFill>
                  <a:schemeClr val="tx2"/>
                </a:solidFill>
                <a:latin typeface="Comic Sans MS" panose="030F0902030302020204" pitchFamily="66" charset="0"/>
              </a:rPr>
              <a:t>		</a:t>
            </a:r>
            <a:r>
              <a:rPr lang="en-US" altLang="zh-CN" sz="2000" dirty="0">
                <a:solidFill>
                  <a:srgbClr val="FF0000"/>
                </a:solidFill>
                <a:latin typeface="Comic Sans MS" panose="030F0902030302020204" pitchFamily="66" charset="0"/>
              </a:rPr>
              <a:t>swapped = true;</a:t>
            </a:r>
            <a:endParaRPr lang="en-US" altLang="zh-CN" sz="2000" dirty="0">
              <a:solidFill>
                <a:schemeClr val="tx2"/>
              </a:solidFill>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solidFill>
                  <a:srgbClr val="FF0000"/>
                </a:solidFill>
                <a:latin typeface="Comic Sans MS" panose="030F0902030302020204" pitchFamily="66" charset="0"/>
              </a:rPr>
              <a:t>	return swapped;</a:t>
            </a:r>
            <a:endParaRPr lang="en-US" altLang="zh-CN" sz="2000" dirty="0">
              <a:solidFill>
                <a:srgbClr val="FF0000"/>
              </a:solidFill>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BubbleSort</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及时终止冒泡排序</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=n; </a:t>
            </a:r>
            <a:r>
              <a:rPr lang="en-US" altLang="zh-CN" sz="2000" dirty="0" err="1">
                <a:latin typeface="Comic Sans MS" panose="030F0902030302020204" pitchFamily="66" charset="0"/>
              </a:rPr>
              <a:t>i</a:t>
            </a:r>
            <a:r>
              <a:rPr lang="en-US" altLang="zh-CN" sz="2000" dirty="0">
                <a:latin typeface="Comic Sans MS" panose="030F0902030302020204" pitchFamily="66" charset="0"/>
              </a:rPr>
              <a:t> &gt; 1 &amp;&amp; Bubble( a, </a:t>
            </a:r>
            <a:r>
              <a:rPr lang="en-US" altLang="zh-CN" sz="2000" dirty="0" err="1">
                <a:latin typeface="Comic Sans MS" panose="030F0902030302020204" pitchFamily="66" charset="0"/>
              </a:rPr>
              <a:t>i</a:t>
            </a:r>
            <a:r>
              <a:rPr lang="en-US" altLang="zh-CN" sz="2000" dirty="0">
                <a:latin typeface="Comic Sans MS" panose="030F0902030302020204" pitchFamily="66" charset="0"/>
              </a:rPr>
              <a:t> ); </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2-13</a:t>
            </a:r>
            <a:r>
              <a:rPr lang="zh-CN" altLang="en-US" sz="2000" dirty="0">
                <a:latin typeface="Comic Sans MS" panose="030F0902030302020204" pitchFamily="66" charset="0"/>
              </a:rPr>
              <a:t>；</a:t>
            </a:r>
            <a:endParaRPr lang="zh-CN" altLang="en-US"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7523">
                                            <p:txEl>
                                              <p:pRg st="0" end="0"/>
                                            </p:txEl>
                                          </p:spTgt>
                                        </p:tgtEl>
                                        <p:attrNameLst>
                                          <p:attrName>style.visibility</p:attrName>
                                        </p:attrNameLst>
                                      </p:cBhvr>
                                      <p:to>
                                        <p:strVal val="visible"/>
                                      </p:to>
                                    </p:set>
                                    <p:anim calcmode="lin" valueType="num">
                                      <p:cBhvr additive="base">
                                        <p:cTn id="7" dur="500" fill="hold"/>
                                        <p:tgtEl>
                                          <p:spTgt spid="747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23">
                                            <p:txEl>
                                              <p:pRg st="1" end="1"/>
                                            </p:txEl>
                                          </p:spTgt>
                                        </p:tgtEl>
                                        <p:attrNameLst>
                                          <p:attrName>style.visibility</p:attrName>
                                        </p:attrNameLst>
                                      </p:cBhvr>
                                      <p:to>
                                        <p:strVal val="visible"/>
                                      </p:to>
                                    </p:set>
                                    <p:anim calcmode="lin" valueType="num">
                                      <p:cBhvr additive="base">
                                        <p:cTn id="13" dur="500" fill="hold"/>
                                        <p:tgtEl>
                                          <p:spTgt spid="747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24">
                                            <p:bg/>
                                          </p:spTgt>
                                        </p:tgtEl>
                                        <p:attrNameLst>
                                          <p:attrName>style.visibility</p:attrName>
                                        </p:attrNameLst>
                                      </p:cBhvr>
                                      <p:to>
                                        <p:strVal val="visible"/>
                                      </p:to>
                                    </p:set>
                                    <p:anim calcmode="lin" valueType="num">
                                      <p:cBhvr additive="base">
                                        <p:cTn id="19" dur="500" fill="hold"/>
                                        <p:tgtEl>
                                          <p:spTgt spid="74752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24">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7524">
                                            <p:txEl>
                                              <p:pRg st="0" end="0"/>
                                            </p:txEl>
                                          </p:spTgt>
                                        </p:tgtEl>
                                        <p:attrNameLst>
                                          <p:attrName>style.visibility</p:attrName>
                                        </p:attrNameLst>
                                      </p:cBhvr>
                                      <p:to>
                                        <p:strVal val="visible"/>
                                      </p:to>
                                    </p:set>
                                    <p:anim calcmode="lin" valueType="num">
                                      <p:cBhvr additive="base">
                                        <p:cTn id="23" dur="500" fill="hold"/>
                                        <p:tgtEl>
                                          <p:spTgt spid="74752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752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7524">
                                            <p:txEl>
                                              <p:pRg st="1" end="1"/>
                                            </p:txEl>
                                          </p:spTgt>
                                        </p:tgtEl>
                                        <p:attrNameLst>
                                          <p:attrName>style.visibility</p:attrName>
                                        </p:attrNameLst>
                                      </p:cBhvr>
                                      <p:to>
                                        <p:strVal val="visible"/>
                                      </p:to>
                                    </p:set>
                                    <p:anim calcmode="lin" valueType="num">
                                      <p:cBhvr additive="base">
                                        <p:cTn id="27" dur="500" fill="hold"/>
                                        <p:tgtEl>
                                          <p:spTgt spid="74752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752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7524">
                                            <p:txEl>
                                              <p:pRg st="2" end="2"/>
                                            </p:txEl>
                                          </p:spTgt>
                                        </p:tgtEl>
                                        <p:attrNameLst>
                                          <p:attrName>style.visibility</p:attrName>
                                        </p:attrNameLst>
                                      </p:cBhvr>
                                      <p:to>
                                        <p:strVal val="visible"/>
                                      </p:to>
                                    </p:set>
                                    <p:anim calcmode="lin" valueType="num">
                                      <p:cBhvr additive="base">
                                        <p:cTn id="31" dur="500" fill="hold"/>
                                        <p:tgtEl>
                                          <p:spTgt spid="74752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24">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7524">
                                            <p:txEl>
                                              <p:pRg st="3" end="3"/>
                                            </p:txEl>
                                          </p:spTgt>
                                        </p:tgtEl>
                                        <p:attrNameLst>
                                          <p:attrName>style.visibility</p:attrName>
                                        </p:attrNameLst>
                                      </p:cBhvr>
                                      <p:to>
                                        <p:strVal val="visible"/>
                                      </p:to>
                                    </p:set>
                                    <p:anim calcmode="lin" valueType="num">
                                      <p:cBhvr additive="base">
                                        <p:cTn id="35" dur="500" fill="hold"/>
                                        <p:tgtEl>
                                          <p:spTgt spid="74752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752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7524">
                                            <p:txEl>
                                              <p:pRg st="4" end="4"/>
                                            </p:txEl>
                                          </p:spTgt>
                                        </p:tgtEl>
                                        <p:attrNameLst>
                                          <p:attrName>style.visibility</p:attrName>
                                        </p:attrNameLst>
                                      </p:cBhvr>
                                      <p:to>
                                        <p:strVal val="visible"/>
                                      </p:to>
                                    </p:set>
                                    <p:anim calcmode="lin" valueType="num">
                                      <p:cBhvr additive="base">
                                        <p:cTn id="39" dur="500" fill="hold"/>
                                        <p:tgtEl>
                                          <p:spTgt spid="74752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752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7524">
                                            <p:txEl>
                                              <p:pRg st="5" end="5"/>
                                            </p:txEl>
                                          </p:spTgt>
                                        </p:tgtEl>
                                        <p:attrNameLst>
                                          <p:attrName>style.visibility</p:attrName>
                                        </p:attrNameLst>
                                      </p:cBhvr>
                                      <p:to>
                                        <p:strVal val="visible"/>
                                      </p:to>
                                    </p:set>
                                    <p:anim calcmode="lin" valueType="num">
                                      <p:cBhvr additive="base">
                                        <p:cTn id="43" dur="500" fill="hold"/>
                                        <p:tgtEl>
                                          <p:spTgt spid="74752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752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7524">
                                            <p:txEl>
                                              <p:pRg st="6" end="6"/>
                                            </p:txEl>
                                          </p:spTgt>
                                        </p:tgtEl>
                                        <p:attrNameLst>
                                          <p:attrName>style.visibility</p:attrName>
                                        </p:attrNameLst>
                                      </p:cBhvr>
                                      <p:to>
                                        <p:strVal val="visible"/>
                                      </p:to>
                                    </p:set>
                                    <p:anim calcmode="lin" valueType="num">
                                      <p:cBhvr additive="base">
                                        <p:cTn id="47" dur="500" fill="hold"/>
                                        <p:tgtEl>
                                          <p:spTgt spid="74752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7524">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7524">
                                            <p:txEl>
                                              <p:pRg st="7" end="7"/>
                                            </p:txEl>
                                          </p:spTgt>
                                        </p:tgtEl>
                                        <p:attrNameLst>
                                          <p:attrName>style.visibility</p:attrName>
                                        </p:attrNameLst>
                                      </p:cBhvr>
                                      <p:to>
                                        <p:strVal val="visible"/>
                                      </p:to>
                                    </p:set>
                                    <p:anim calcmode="lin" valueType="num">
                                      <p:cBhvr additive="base">
                                        <p:cTn id="51" dur="500" fill="hold"/>
                                        <p:tgtEl>
                                          <p:spTgt spid="747524">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7524">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7524">
                                            <p:txEl>
                                              <p:pRg st="8" end="8"/>
                                            </p:txEl>
                                          </p:spTgt>
                                        </p:tgtEl>
                                        <p:attrNameLst>
                                          <p:attrName>style.visibility</p:attrName>
                                        </p:attrNameLst>
                                      </p:cBhvr>
                                      <p:to>
                                        <p:strVal val="visible"/>
                                      </p:to>
                                    </p:set>
                                    <p:anim calcmode="lin" valueType="num">
                                      <p:cBhvr additive="base">
                                        <p:cTn id="55" dur="500" fill="hold"/>
                                        <p:tgtEl>
                                          <p:spTgt spid="74752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7524">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7524">
                                            <p:txEl>
                                              <p:pRg st="9" end="9"/>
                                            </p:txEl>
                                          </p:spTgt>
                                        </p:tgtEl>
                                        <p:attrNameLst>
                                          <p:attrName>style.visibility</p:attrName>
                                        </p:attrNameLst>
                                      </p:cBhvr>
                                      <p:to>
                                        <p:strVal val="visible"/>
                                      </p:to>
                                    </p:set>
                                    <p:anim calcmode="lin" valueType="num">
                                      <p:cBhvr additive="base">
                                        <p:cTn id="59" dur="500" fill="hold"/>
                                        <p:tgtEl>
                                          <p:spTgt spid="747524">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7524">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47524">
                                            <p:txEl>
                                              <p:pRg st="10" end="10"/>
                                            </p:txEl>
                                          </p:spTgt>
                                        </p:tgtEl>
                                        <p:attrNameLst>
                                          <p:attrName>style.visibility</p:attrName>
                                        </p:attrNameLst>
                                      </p:cBhvr>
                                      <p:to>
                                        <p:strVal val="visible"/>
                                      </p:to>
                                    </p:set>
                                    <p:anim calcmode="lin" valueType="num">
                                      <p:cBhvr additive="base">
                                        <p:cTn id="63" dur="500" fill="hold"/>
                                        <p:tgtEl>
                                          <p:spTgt spid="747524">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47524">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47524">
                                            <p:txEl>
                                              <p:pRg st="11" end="11"/>
                                            </p:txEl>
                                          </p:spTgt>
                                        </p:tgtEl>
                                        <p:attrNameLst>
                                          <p:attrName>style.visibility</p:attrName>
                                        </p:attrNameLst>
                                      </p:cBhvr>
                                      <p:to>
                                        <p:strVal val="visible"/>
                                      </p:to>
                                    </p:set>
                                    <p:anim calcmode="lin" valueType="num">
                                      <p:cBhvr additive="base">
                                        <p:cTn id="67" dur="500" fill="hold"/>
                                        <p:tgtEl>
                                          <p:spTgt spid="747524">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47524">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47524">
                                            <p:txEl>
                                              <p:pRg st="12" end="12"/>
                                            </p:txEl>
                                          </p:spTgt>
                                        </p:tgtEl>
                                        <p:attrNameLst>
                                          <p:attrName>style.visibility</p:attrName>
                                        </p:attrNameLst>
                                      </p:cBhvr>
                                      <p:to>
                                        <p:strVal val="visible"/>
                                      </p:to>
                                    </p:set>
                                    <p:anim calcmode="lin" valueType="num">
                                      <p:cBhvr additive="base">
                                        <p:cTn id="71" dur="500" fill="hold"/>
                                        <p:tgtEl>
                                          <p:spTgt spid="747524">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47524">
                                            <p:txEl>
                                              <p:pRg st="12" end="12"/>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47524">
                                            <p:txEl>
                                              <p:pRg st="13" end="13"/>
                                            </p:txEl>
                                          </p:spTgt>
                                        </p:tgtEl>
                                        <p:attrNameLst>
                                          <p:attrName>style.visibility</p:attrName>
                                        </p:attrNameLst>
                                      </p:cBhvr>
                                      <p:to>
                                        <p:strVal val="visible"/>
                                      </p:to>
                                    </p:set>
                                    <p:anim calcmode="lin" valueType="num">
                                      <p:cBhvr additive="base">
                                        <p:cTn id="75" dur="500" fill="hold"/>
                                        <p:tgtEl>
                                          <p:spTgt spid="747524">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47524">
                                            <p:txEl>
                                              <p:pRg st="13" end="13"/>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47524">
                                            <p:txEl>
                                              <p:pRg st="14" end="14"/>
                                            </p:txEl>
                                          </p:spTgt>
                                        </p:tgtEl>
                                        <p:attrNameLst>
                                          <p:attrName>style.visibility</p:attrName>
                                        </p:attrNameLst>
                                      </p:cBhvr>
                                      <p:to>
                                        <p:strVal val="visible"/>
                                      </p:to>
                                    </p:set>
                                    <p:anim calcmode="lin" valueType="num">
                                      <p:cBhvr additive="base">
                                        <p:cTn id="79" dur="500" fill="hold"/>
                                        <p:tgtEl>
                                          <p:spTgt spid="74752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47524">
                                            <p:txEl>
                                              <p:pRg st="14" end="14"/>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47524">
                                            <p:txEl>
                                              <p:pRg st="15" end="15"/>
                                            </p:txEl>
                                          </p:spTgt>
                                        </p:tgtEl>
                                        <p:attrNameLst>
                                          <p:attrName>style.visibility</p:attrName>
                                        </p:attrNameLst>
                                      </p:cBhvr>
                                      <p:to>
                                        <p:strVal val="visible"/>
                                      </p:to>
                                    </p:set>
                                    <p:anim calcmode="lin" valueType="num">
                                      <p:cBhvr additive="base">
                                        <p:cTn id="83" dur="500" fill="hold"/>
                                        <p:tgtEl>
                                          <p:spTgt spid="747524">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4752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747523">
                                            <p:txEl>
                                              <p:pRg st="6" end="6"/>
                                            </p:txEl>
                                          </p:spTgt>
                                        </p:tgtEl>
                                        <p:attrNameLst>
                                          <p:attrName>style.visibility</p:attrName>
                                        </p:attrNameLst>
                                      </p:cBhvr>
                                      <p:to>
                                        <p:strVal val="visible"/>
                                      </p:to>
                                    </p:set>
                                    <p:anim calcmode="lin" valueType="num">
                                      <p:cBhvr additive="base">
                                        <p:cTn id="89" dur="500" fill="hold"/>
                                        <p:tgtEl>
                                          <p:spTgt spid="747523">
                                            <p:txEl>
                                              <p:pRg st="6" end="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475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4" grpId="0" animBg="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fld id="{8B391AA4-6409-42D7-9A44-29C395C267F0}" type="datetime7">
              <a:rPr lang="zh-CN" altLang="en-US"/>
            </a:fld>
            <a:endParaRPr lang="en-US" altLang="zh-CN"/>
          </a:p>
        </p:txBody>
      </p:sp>
      <p:sp>
        <p:nvSpPr>
          <p:cNvPr id="6147" name="灯片编号占位符 5"/>
          <p:cNvSpPr>
            <a:spLocks noGrp="1"/>
          </p:cNvSpPr>
          <p:nvPr>
            <p:ph type="sldNum" sz="quarter" idx="12"/>
          </p:nvPr>
        </p:nvSpPr>
        <p:spPr>
          <a:noFill/>
        </p:spPr>
        <p:txBody>
          <a:bodyPr/>
          <a:lstStyle/>
          <a:p>
            <a:fld id="{71E50962-5735-4A32-B37F-F395315019BF}" type="slidenum">
              <a:rPr lang="zh-CN" altLang="en-US"/>
            </a:fld>
            <a:endParaRPr lang="en-US" altLang="zh-CN"/>
          </a:p>
        </p:txBody>
      </p:sp>
      <p:sp>
        <p:nvSpPr>
          <p:cNvPr id="6148" name="Rectangle 2"/>
          <p:cNvSpPr>
            <a:spLocks noGrp="1" noChangeArrowheads="1"/>
          </p:cNvSpPr>
          <p:nvPr>
            <p:ph type="title"/>
          </p:nvPr>
        </p:nvSpPr>
        <p:spPr>
          <a:xfrm>
            <a:off x="457200" y="401638"/>
            <a:ext cx="7827963" cy="979487"/>
          </a:xfrm>
        </p:spPr>
        <p:txBody>
          <a:bodyPr/>
          <a:lstStyle/>
          <a:p>
            <a:pPr eaLnBrk="1" hangingPunct="1"/>
            <a:r>
              <a:rPr lang="zh-CN" altLang="en-US">
                <a:ea typeface="宋体" panose="02010600030101010101" pitchFamily="2" charset="-122"/>
              </a:rPr>
              <a:t>排序的基本概念</a:t>
            </a:r>
            <a:endParaRPr lang="zh-CN" altLang="en-US">
              <a:ea typeface="宋体" panose="02010600030101010101" pitchFamily="2" charset="-122"/>
            </a:endParaRPr>
          </a:p>
        </p:txBody>
      </p:sp>
      <p:sp>
        <p:nvSpPr>
          <p:cNvPr id="6149" name="Rectangle 3"/>
          <p:cNvSpPr>
            <a:spLocks noGrp="1" noChangeArrowheads="1"/>
          </p:cNvSpPr>
          <p:nvPr>
            <p:ph type="body" idx="1"/>
          </p:nvPr>
        </p:nvSpPr>
        <p:spPr>
          <a:xfrm>
            <a:off x="468313" y="1557338"/>
            <a:ext cx="8077200" cy="4953000"/>
          </a:xfrm>
        </p:spPr>
        <p:txBody>
          <a:bodyPr/>
          <a:lstStyle/>
          <a:p>
            <a:pPr marL="0" indent="282575"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排序的目的是什么？</a:t>
            </a:r>
            <a:endParaRPr lang="zh-CN" altLang="en-US">
              <a:solidFill>
                <a:schemeClr val="tx2"/>
              </a:solidFill>
              <a:latin typeface="华文中宋" panose="02010600040101010101" pitchFamily="2" charset="-122"/>
              <a:ea typeface="华文中宋" panose="02010600040101010101" pitchFamily="2" charset="-122"/>
            </a:endParaRPr>
          </a:p>
          <a:p>
            <a:pPr marL="473075" lvl="1" indent="285750" algn="just" eaLnBrk="1" hangingPunct="1">
              <a:lnSpc>
                <a:spcPct val="110000"/>
              </a:lnSpc>
            </a:pPr>
            <a:r>
              <a:rPr lang="zh-CN" altLang="en-US">
                <a:ea typeface="宋体" panose="02010600030101010101" pitchFamily="2" charset="-122"/>
              </a:rPr>
              <a:t>便于查找</a:t>
            </a:r>
            <a:endParaRPr lang="zh-CN" altLang="en-US">
              <a:solidFill>
                <a:schemeClr val="tx2"/>
              </a:solidFill>
              <a:latin typeface="华文中宋" panose="02010600040101010101" pitchFamily="2" charset="-122"/>
              <a:ea typeface="华文中宋" panose="02010600040101010101" pitchFamily="2" charset="-122"/>
            </a:endParaRPr>
          </a:p>
          <a:p>
            <a:pPr marL="0" indent="282575"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排序算法的好坏如何衡量？</a:t>
            </a:r>
            <a:endParaRPr lang="zh-CN" altLang="en-US">
              <a:solidFill>
                <a:schemeClr val="tx2"/>
              </a:solidFill>
              <a:latin typeface="华文中宋" panose="02010600040101010101" pitchFamily="2" charset="-122"/>
              <a:ea typeface="华文中宋" panose="02010600040101010101" pitchFamily="2" charset="-122"/>
            </a:endParaRPr>
          </a:p>
          <a:p>
            <a:pPr marL="473075" lvl="1" indent="285750" algn="just" eaLnBrk="1" hangingPunct="1">
              <a:lnSpc>
                <a:spcPct val="110000"/>
              </a:lnSpc>
            </a:pPr>
            <a:r>
              <a:rPr lang="zh-CN" altLang="en-US">
                <a:ea typeface="宋体" panose="02010600030101010101" pitchFamily="2" charset="-122"/>
              </a:rPr>
              <a:t>时间效率</a:t>
            </a:r>
            <a:r>
              <a:rPr lang="en-US" altLang="zh-CN">
                <a:ea typeface="宋体" panose="02010600030101010101" pitchFamily="2" charset="-122"/>
              </a:rPr>
              <a:t>——</a:t>
            </a:r>
            <a:r>
              <a:rPr lang="zh-CN" altLang="en-US">
                <a:ea typeface="宋体" panose="02010600030101010101" pitchFamily="2" charset="-122"/>
              </a:rPr>
              <a:t>排序速度（全部比较次数）</a:t>
            </a:r>
            <a:endParaRPr lang="zh-CN" altLang="en-US">
              <a:ea typeface="宋体" panose="02010600030101010101" pitchFamily="2" charset="-122"/>
            </a:endParaRPr>
          </a:p>
          <a:p>
            <a:pPr marL="473075" lvl="1" indent="285750" algn="just" eaLnBrk="1" hangingPunct="1">
              <a:lnSpc>
                <a:spcPct val="110000"/>
              </a:lnSpc>
            </a:pPr>
            <a:r>
              <a:rPr lang="zh-CN" altLang="en-US">
                <a:ea typeface="宋体" panose="02010600030101010101" pitchFamily="2" charset="-122"/>
              </a:rPr>
              <a:t>空间效率</a:t>
            </a:r>
            <a:r>
              <a:rPr lang="en-US" altLang="zh-CN">
                <a:ea typeface="宋体" panose="02010600030101010101" pitchFamily="2" charset="-122"/>
              </a:rPr>
              <a:t>——</a:t>
            </a:r>
            <a:r>
              <a:rPr lang="zh-CN" altLang="en-US">
                <a:ea typeface="宋体" panose="02010600030101010101" pitchFamily="2" charset="-122"/>
              </a:rPr>
              <a:t>占内存辅助空间的大小</a:t>
            </a:r>
            <a:endParaRPr lang="zh-CN" altLang="en-US">
              <a:ea typeface="宋体" panose="02010600030101010101" pitchFamily="2" charset="-122"/>
            </a:endParaRPr>
          </a:p>
          <a:p>
            <a:pPr marL="473075" lvl="1" indent="285750" algn="just" eaLnBrk="1" hangingPunct="1">
              <a:lnSpc>
                <a:spcPct val="110000"/>
              </a:lnSpc>
            </a:pPr>
            <a:r>
              <a:rPr lang="zh-CN" altLang="en-US">
                <a:ea typeface="宋体" panose="02010600030101010101" pitchFamily="2" charset="-122"/>
              </a:rPr>
              <a:t>稳定性</a:t>
            </a:r>
            <a:r>
              <a:rPr lang="en-US" altLang="zh-CN">
                <a:ea typeface="宋体" panose="02010600030101010101" pitchFamily="2" charset="-122"/>
              </a:rPr>
              <a:t>——</a:t>
            </a:r>
            <a:r>
              <a:rPr lang="zh-CN" altLang="en-US">
                <a:ea typeface="宋体" panose="02010600030101010101" pitchFamily="2" charset="-122"/>
              </a:rPr>
              <a:t>若两个记录关键字值相等，排序后先后次序保持不变，则称排序算法稳定。</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p>
            <a:fld id="{2339865C-3944-4997-8AAF-8824AED01BB7}" type="datetime7">
              <a:rPr lang="zh-CN" altLang="en-US"/>
            </a:fld>
            <a:endParaRPr lang="en-US" altLang="zh-CN"/>
          </a:p>
        </p:txBody>
      </p:sp>
      <p:sp>
        <p:nvSpPr>
          <p:cNvPr id="48131" name="灯片编号占位符 5"/>
          <p:cNvSpPr>
            <a:spLocks noGrp="1"/>
          </p:cNvSpPr>
          <p:nvPr>
            <p:ph type="sldNum" sz="quarter" idx="12"/>
          </p:nvPr>
        </p:nvSpPr>
        <p:spPr>
          <a:noFill/>
        </p:spPr>
        <p:txBody>
          <a:bodyPr/>
          <a:lstStyle/>
          <a:p>
            <a:fld id="{F26D69DD-DC29-4E16-932F-7B15DC78E51D}" type="slidenum">
              <a:rPr lang="zh-CN" altLang="en-US"/>
            </a:fld>
            <a:endParaRPr lang="en-US" altLang="zh-CN"/>
          </a:p>
        </p:txBody>
      </p:sp>
      <p:sp>
        <p:nvSpPr>
          <p:cNvPr id="48132" name="Rectangle 2"/>
          <p:cNvSpPr>
            <a:spLocks noGrp="1" noChangeArrowheads="1"/>
          </p:cNvSpPr>
          <p:nvPr>
            <p:ph type="title"/>
          </p:nvPr>
        </p:nvSpPr>
        <p:spPr/>
        <p:txBody>
          <a:bodyPr/>
          <a:lstStyle/>
          <a:p>
            <a:pPr eaLnBrk="1" hangingPunct="1"/>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48133" name="Rectangle 3"/>
          <p:cNvSpPr>
            <a:spLocks noGrp="1" noChangeArrowheads="1"/>
          </p:cNvSpPr>
          <p:nvPr>
            <p:ph type="body" idx="1"/>
          </p:nvPr>
        </p:nvSpPr>
        <p:spPr>
          <a:xfrm>
            <a:off x="442595" y="1412875"/>
            <a:ext cx="2128838" cy="436563"/>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sym typeface="Webdings" panose="05030102010509060703" pitchFamily="18" charset="2"/>
              </a:rPr>
              <a:t>插入排序</a:t>
            </a:r>
            <a:endParaRPr lang="zh-CN" altLang="en-US" sz="2800">
              <a:latin typeface="Comic Sans MS" panose="030F0902030302020204" pitchFamily="66" charset="0"/>
              <a:ea typeface="宋体" panose="02010600030101010101" pitchFamily="2" charset="-122"/>
              <a:sym typeface="Webdings" panose="05030102010509060703" pitchFamily="18" charset="2"/>
            </a:endParaRPr>
          </a:p>
        </p:txBody>
      </p:sp>
      <p:sp>
        <p:nvSpPr>
          <p:cNvPr id="854020" name="Text Box 4"/>
          <p:cNvSpPr txBox="1">
            <a:spLocks noChangeArrowheads="1"/>
          </p:cNvSpPr>
          <p:nvPr/>
        </p:nvSpPr>
        <p:spPr bwMode="auto">
          <a:xfrm>
            <a:off x="438150" y="2020888"/>
            <a:ext cx="13716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初始状态</a:t>
            </a:r>
            <a:endParaRPr kumimoji="1" lang="zh-CN" altLang="en-US" sz="2000" b="1">
              <a:latin typeface="Comic Sans MS" panose="030F0902030302020204" pitchFamily="66" charset="0"/>
            </a:endParaRPr>
          </a:p>
        </p:txBody>
      </p:sp>
      <p:grpSp>
        <p:nvGrpSpPr>
          <p:cNvPr id="2" name="Group 5"/>
          <p:cNvGrpSpPr/>
          <p:nvPr/>
        </p:nvGrpSpPr>
        <p:grpSpPr bwMode="auto">
          <a:xfrm>
            <a:off x="1733550" y="1944688"/>
            <a:ext cx="7086600" cy="457200"/>
            <a:chOff x="1104" y="864"/>
            <a:chExt cx="4464" cy="288"/>
          </a:xfrm>
        </p:grpSpPr>
        <p:sp>
          <p:nvSpPr>
            <p:cNvPr id="48269" name="Rectangle 6"/>
            <p:cNvSpPr>
              <a:spLocks noChangeArrowheads="1"/>
            </p:cNvSpPr>
            <p:nvPr/>
          </p:nvSpPr>
          <p:spPr bwMode="auto">
            <a:xfrm>
              <a:off x="1584" y="864"/>
              <a:ext cx="480" cy="288"/>
            </a:xfrm>
            <a:prstGeom prst="rect">
              <a:avLst/>
            </a:prstGeom>
            <a:solidFill>
              <a:srgbClr val="FFFF99"/>
            </a:solidFill>
            <a:ln w="19050">
              <a:solidFill>
                <a:schemeClr val="tx1"/>
              </a:solidFill>
              <a:miter lim="800000"/>
              <a:tailEnd type="none" w="lg" len="med"/>
            </a:ln>
          </p:spPr>
          <p:txBody>
            <a:bodyPr wrap="none" anchor="ctr"/>
            <a:lstStyle/>
            <a:p>
              <a:endParaRPr lang="zh-CN" altLang="en-US"/>
            </a:p>
          </p:txBody>
        </p:sp>
        <p:sp>
          <p:nvSpPr>
            <p:cNvPr id="48270" name="Rectangle 7"/>
            <p:cNvSpPr>
              <a:spLocks noChangeArrowheads="1"/>
            </p:cNvSpPr>
            <p:nvPr/>
          </p:nvSpPr>
          <p:spPr bwMode="auto">
            <a:xfrm>
              <a:off x="2064" y="864"/>
              <a:ext cx="3504"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71" name="Rectangle 8"/>
            <p:cNvSpPr>
              <a:spLocks noChangeArrowheads="1"/>
            </p:cNvSpPr>
            <p:nvPr/>
          </p:nvSpPr>
          <p:spPr bwMode="auto">
            <a:xfrm>
              <a:off x="1104" y="864"/>
              <a:ext cx="480" cy="288"/>
            </a:xfrm>
            <a:prstGeom prst="rect">
              <a:avLst/>
            </a:prstGeom>
            <a:solidFill>
              <a:srgbClr val="CCFFFF"/>
            </a:solidFill>
            <a:ln w="19050">
              <a:solidFill>
                <a:schemeClr val="tx1"/>
              </a:solidFill>
              <a:miter lim="800000"/>
              <a:tailEnd type="none" w="lg" len="med"/>
            </a:ln>
          </p:spPr>
          <p:txBody>
            <a:bodyPr wrap="none" anchor="ctr"/>
            <a:lstStyle/>
            <a:p>
              <a:endParaRPr lang="zh-CN" altLang="en-US"/>
            </a:p>
          </p:txBody>
        </p:sp>
        <p:sp>
          <p:nvSpPr>
            <p:cNvPr id="48272" name="Text Box 9"/>
            <p:cNvSpPr txBox="1">
              <a:spLocks noChangeArrowheads="1"/>
            </p:cNvSpPr>
            <p:nvPr/>
          </p:nvSpPr>
          <p:spPr bwMode="auto">
            <a:xfrm>
              <a:off x="1680" y="912"/>
              <a:ext cx="33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48273" name="Text Box 10"/>
            <p:cNvSpPr txBox="1">
              <a:spLocks noChangeArrowheads="1"/>
            </p:cNvSpPr>
            <p:nvPr/>
          </p:nvSpPr>
          <p:spPr bwMode="auto">
            <a:xfrm>
              <a:off x="2112" y="91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74" name="Text Box 11"/>
            <p:cNvSpPr txBox="1">
              <a:spLocks noChangeArrowheads="1"/>
            </p:cNvSpPr>
            <p:nvPr/>
          </p:nvSpPr>
          <p:spPr bwMode="auto">
            <a:xfrm>
              <a:off x="2640"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75" name="Text Box 12"/>
            <p:cNvSpPr txBox="1">
              <a:spLocks noChangeArrowheads="1"/>
            </p:cNvSpPr>
            <p:nvPr/>
          </p:nvSpPr>
          <p:spPr bwMode="auto">
            <a:xfrm>
              <a:off x="3120" y="91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76" name="Text Box 13"/>
            <p:cNvSpPr txBox="1">
              <a:spLocks noChangeArrowheads="1"/>
            </p:cNvSpPr>
            <p:nvPr/>
          </p:nvSpPr>
          <p:spPr bwMode="auto">
            <a:xfrm>
              <a:off x="364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77" name="Text Box 14"/>
            <p:cNvSpPr txBox="1">
              <a:spLocks noChangeArrowheads="1"/>
            </p:cNvSpPr>
            <p:nvPr/>
          </p:nvSpPr>
          <p:spPr bwMode="auto">
            <a:xfrm>
              <a:off x="412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78" name="Text Box 15"/>
            <p:cNvSpPr txBox="1">
              <a:spLocks noChangeArrowheads="1"/>
            </p:cNvSpPr>
            <p:nvPr/>
          </p:nvSpPr>
          <p:spPr bwMode="auto">
            <a:xfrm>
              <a:off x="460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79" name="Text Box 16"/>
            <p:cNvSpPr txBox="1">
              <a:spLocks noChangeArrowheads="1"/>
            </p:cNvSpPr>
            <p:nvPr/>
          </p:nvSpPr>
          <p:spPr bwMode="auto">
            <a:xfrm>
              <a:off x="5088" y="909"/>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80" name="Line 17"/>
            <p:cNvSpPr>
              <a:spLocks noChangeShapeType="1"/>
            </p:cNvSpPr>
            <p:nvPr/>
          </p:nvSpPr>
          <p:spPr bwMode="auto">
            <a:xfrm>
              <a:off x="360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1" name="Line 18"/>
            <p:cNvSpPr>
              <a:spLocks noChangeShapeType="1"/>
            </p:cNvSpPr>
            <p:nvPr/>
          </p:nvSpPr>
          <p:spPr bwMode="auto">
            <a:xfrm>
              <a:off x="2592"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2" name="Line 19"/>
            <p:cNvSpPr>
              <a:spLocks noChangeShapeType="1"/>
            </p:cNvSpPr>
            <p:nvPr/>
          </p:nvSpPr>
          <p:spPr bwMode="auto">
            <a:xfrm>
              <a:off x="312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3" name="Line 20"/>
            <p:cNvSpPr>
              <a:spLocks noChangeShapeType="1"/>
            </p:cNvSpPr>
            <p:nvPr/>
          </p:nvSpPr>
          <p:spPr bwMode="auto">
            <a:xfrm>
              <a:off x="408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4" name="Line 21"/>
            <p:cNvSpPr>
              <a:spLocks noChangeShapeType="1"/>
            </p:cNvSpPr>
            <p:nvPr/>
          </p:nvSpPr>
          <p:spPr bwMode="auto">
            <a:xfrm>
              <a:off x="456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5" name="Line 22"/>
            <p:cNvSpPr>
              <a:spLocks noChangeShapeType="1"/>
            </p:cNvSpPr>
            <p:nvPr/>
          </p:nvSpPr>
          <p:spPr bwMode="auto">
            <a:xfrm>
              <a:off x="5040" y="864"/>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54039" name="Text Box 23"/>
          <p:cNvSpPr txBox="1">
            <a:spLocks noChangeArrowheads="1"/>
          </p:cNvSpPr>
          <p:nvPr/>
        </p:nvSpPr>
        <p:spPr bwMode="auto">
          <a:xfrm>
            <a:off x="438150" y="25542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i=2</a:t>
            </a:r>
            <a:endParaRPr kumimoji="1" lang="en-US" altLang="zh-CN" sz="2000" b="1">
              <a:latin typeface="Comic Sans MS" panose="030F0902030302020204" pitchFamily="66" charset="0"/>
            </a:endParaRPr>
          </a:p>
        </p:txBody>
      </p:sp>
      <p:sp>
        <p:nvSpPr>
          <p:cNvPr id="854040" name="Text Box 24"/>
          <p:cNvSpPr txBox="1">
            <a:spLocks noChangeArrowheads="1"/>
          </p:cNvSpPr>
          <p:nvPr/>
        </p:nvSpPr>
        <p:spPr bwMode="auto">
          <a:xfrm>
            <a:off x="438150" y="31638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i=3</a:t>
            </a:r>
            <a:endParaRPr kumimoji="1" lang="en-US" altLang="zh-CN" sz="2000" b="1">
              <a:latin typeface="Comic Sans MS" panose="030F0902030302020204" pitchFamily="66" charset="0"/>
            </a:endParaRPr>
          </a:p>
        </p:txBody>
      </p:sp>
      <p:sp>
        <p:nvSpPr>
          <p:cNvPr id="854041" name="Text Box 25"/>
          <p:cNvSpPr txBox="1">
            <a:spLocks noChangeArrowheads="1"/>
          </p:cNvSpPr>
          <p:nvPr/>
        </p:nvSpPr>
        <p:spPr bwMode="auto">
          <a:xfrm>
            <a:off x="438150" y="37734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i=4</a:t>
            </a:r>
            <a:endParaRPr kumimoji="1" lang="en-US" altLang="zh-CN" sz="2000" b="1">
              <a:latin typeface="Comic Sans MS" panose="030F0902030302020204" pitchFamily="66" charset="0"/>
            </a:endParaRPr>
          </a:p>
        </p:txBody>
      </p:sp>
      <p:sp>
        <p:nvSpPr>
          <p:cNvPr id="854042" name="Text Box 26"/>
          <p:cNvSpPr txBox="1">
            <a:spLocks noChangeArrowheads="1"/>
          </p:cNvSpPr>
          <p:nvPr/>
        </p:nvSpPr>
        <p:spPr bwMode="auto">
          <a:xfrm>
            <a:off x="438150" y="43830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i=5</a:t>
            </a:r>
            <a:endParaRPr kumimoji="1" lang="en-US" altLang="zh-CN" sz="2000" b="1">
              <a:latin typeface="Comic Sans MS" panose="030F0902030302020204" pitchFamily="66" charset="0"/>
            </a:endParaRPr>
          </a:p>
        </p:txBody>
      </p:sp>
      <p:sp>
        <p:nvSpPr>
          <p:cNvPr id="854043" name="Text Box 27"/>
          <p:cNvSpPr txBox="1">
            <a:spLocks noChangeArrowheads="1"/>
          </p:cNvSpPr>
          <p:nvPr/>
        </p:nvSpPr>
        <p:spPr bwMode="auto">
          <a:xfrm>
            <a:off x="438150" y="49926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i=6</a:t>
            </a:r>
            <a:endParaRPr kumimoji="1" lang="en-US" altLang="zh-CN" sz="2000" b="1">
              <a:latin typeface="Comic Sans MS" panose="030F0902030302020204" pitchFamily="66" charset="0"/>
            </a:endParaRPr>
          </a:p>
        </p:txBody>
      </p:sp>
      <p:sp>
        <p:nvSpPr>
          <p:cNvPr id="854044" name="Text Box 28"/>
          <p:cNvSpPr txBox="1">
            <a:spLocks noChangeArrowheads="1"/>
          </p:cNvSpPr>
          <p:nvPr/>
        </p:nvSpPr>
        <p:spPr bwMode="auto">
          <a:xfrm>
            <a:off x="438150" y="56022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i=7</a:t>
            </a:r>
            <a:endParaRPr kumimoji="1" lang="en-US" altLang="zh-CN" sz="2000" b="1">
              <a:latin typeface="Comic Sans MS" panose="030F0902030302020204" pitchFamily="66" charset="0"/>
            </a:endParaRPr>
          </a:p>
        </p:txBody>
      </p:sp>
      <p:sp>
        <p:nvSpPr>
          <p:cNvPr id="854045" name="Text Box 29"/>
          <p:cNvSpPr txBox="1">
            <a:spLocks noChangeArrowheads="1"/>
          </p:cNvSpPr>
          <p:nvPr/>
        </p:nvSpPr>
        <p:spPr bwMode="auto">
          <a:xfrm>
            <a:off x="438150" y="62118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i=8</a:t>
            </a:r>
            <a:endParaRPr kumimoji="1" lang="en-US" altLang="zh-CN" sz="2000" b="1">
              <a:latin typeface="Comic Sans MS" panose="030F0902030302020204" pitchFamily="66" charset="0"/>
            </a:endParaRPr>
          </a:p>
        </p:txBody>
      </p:sp>
      <p:grpSp>
        <p:nvGrpSpPr>
          <p:cNvPr id="3" name="Group 30"/>
          <p:cNvGrpSpPr/>
          <p:nvPr/>
        </p:nvGrpSpPr>
        <p:grpSpPr bwMode="auto">
          <a:xfrm>
            <a:off x="1733550" y="2554288"/>
            <a:ext cx="7086600" cy="457200"/>
            <a:chOff x="960" y="1248"/>
            <a:chExt cx="4464" cy="288"/>
          </a:xfrm>
        </p:grpSpPr>
        <p:sp>
          <p:nvSpPr>
            <p:cNvPr id="48252" name="Rectangle 31"/>
            <p:cNvSpPr>
              <a:spLocks noChangeArrowheads="1"/>
            </p:cNvSpPr>
            <p:nvPr/>
          </p:nvSpPr>
          <p:spPr bwMode="auto">
            <a:xfrm>
              <a:off x="1440" y="1248"/>
              <a:ext cx="1008"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53" name="Rectangle 32"/>
            <p:cNvSpPr>
              <a:spLocks noChangeArrowheads="1"/>
            </p:cNvSpPr>
            <p:nvPr/>
          </p:nvSpPr>
          <p:spPr bwMode="auto">
            <a:xfrm>
              <a:off x="2448" y="1248"/>
              <a:ext cx="2976"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54" name="Rectangle 33"/>
            <p:cNvSpPr>
              <a:spLocks noChangeArrowheads="1"/>
            </p:cNvSpPr>
            <p:nvPr/>
          </p:nvSpPr>
          <p:spPr bwMode="auto">
            <a:xfrm>
              <a:off x="960" y="1248"/>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38</a:t>
              </a:r>
              <a:endParaRPr kumimoji="1" lang="en-US" altLang="zh-CN" sz="2000" b="1">
                <a:solidFill>
                  <a:srgbClr val="990000"/>
                </a:solidFill>
                <a:latin typeface="Comic Sans MS" panose="030F0902030302020204" pitchFamily="66" charset="0"/>
              </a:endParaRPr>
            </a:p>
          </p:txBody>
        </p:sp>
        <p:sp>
          <p:nvSpPr>
            <p:cNvPr id="48255" name="Text Box 34"/>
            <p:cNvSpPr txBox="1">
              <a:spLocks noChangeArrowheads="1"/>
            </p:cNvSpPr>
            <p:nvPr/>
          </p:nvSpPr>
          <p:spPr bwMode="auto">
            <a:xfrm>
              <a:off x="1968" y="129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56" name="Text Box 35"/>
            <p:cNvSpPr txBox="1">
              <a:spLocks noChangeArrowheads="1"/>
            </p:cNvSpPr>
            <p:nvPr/>
          </p:nvSpPr>
          <p:spPr bwMode="auto">
            <a:xfrm>
              <a:off x="2496"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57" name="Text Box 36"/>
            <p:cNvSpPr txBox="1">
              <a:spLocks noChangeArrowheads="1"/>
            </p:cNvSpPr>
            <p:nvPr/>
          </p:nvSpPr>
          <p:spPr bwMode="auto">
            <a:xfrm>
              <a:off x="2976" y="129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58" name="Text Box 37"/>
            <p:cNvSpPr txBox="1">
              <a:spLocks noChangeArrowheads="1"/>
            </p:cNvSpPr>
            <p:nvPr/>
          </p:nvSpPr>
          <p:spPr bwMode="auto">
            <a:xfrm>
              <a:off x="350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59" name="Text Box 38"/>
            <p:cNvSpPr txBox="1">
              <a:spLocks noChangeArrowheads="1"/>
            </p:cNvSpPr>
            <p:nvPr/>
          </p:nvSpPr>
          <p:spPr bwMode="auto">
            <a:xfrm>
              <a:off x="398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60" name="Text Box 39"/>
            <p:cNvSpPr txBox="1">
              <a:spLocks noChangeArrowheads="1"/>
            </p:cNvSpPr>
            <p:nvPr/>
          </p:nvSpPr>
          <p:spPr bwMode="auto">
            <a:xfrm>
              <a:off x="446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61" name="Text Box 40"/>
            <p:cNvSpPr txBox="1">
              <a:spLocks noChangeArrowheads="1"/>
            </p:cNvSpPr>
            <p:nvPr/>
          </p:nvSpPr>
          <p:spPr bwMode="auto">
            <a:xfrm>
              <a:off x="4944" y="1293"/>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62" name="Line 41"/>
            <p:cNvSpPr>
              <a:spLocks noChangeShapeType="1"/>
            </p:cNvSpPr>
            <p:nvPr/>
          </p:nvSpPr>
          <p:spPr bwMode="auto">
            <a:xfrm>
              <a:off x="345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3" name="Line 42"/>
            <p:cNvSpPr>
              <a:spLocks noChangeShapeType="1"/>
            </p:cNvSpPr>
            <p:nvPr/>
          </p:nvSpPr>
          <p:spPr bwMode="auto">
            <a:xfrm>
              <a:off x="1920"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4" name="Line 43"/>
            <p:cNvSpPr>
              <a:spLocks noChangeShapeType="1"/>
            </p:cNvSpPr>
            <p:nvPr/>
          </p:nvSpPr>
          <p:spPr bwMode="auto">
            <a:xfrm>
              <a:off x="297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5" name="Line 44"/>
            <p:cNvSpPr>
              <a:spLocks noChangeShapeType="1"/>
            </p:cNvSpPr>
            <p:nvPr/>
          </p:nvSpPr>
          <p:spPr bwMode="auto">
            <a:xfrm>
              <a:off x="393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6" name="Line 45"/>
            <p:cNvSpPr>
              <a:spLocks noChangeShapeType="1"/>
            </p:cNvSpPr>
            <p:nvPr/>
          </p:nvSpPr>
          <p:spPr bwMode="auto">
            <a:xfrm>
              <a:off x="441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7" name="Line 46"/>
            <p:cNvSpPr>
              <a:spLocks noChangeShapeType="1"/>
            </p:cNvSpPr>
            <p:nvPr/>
          </p:nvSpPr>
          <p:spPr bwMode="auto">
            <a:xfrm>
              <a:off x="489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8" name="Text Box 47"/>
            <p:cNvSpPr txBox="1">
              <a:spLocks noChangeArrowheads="1"/>
            </p:cNvSpPr>
            <p:nvPr/>
          </p:nvSpPr>
          <p:spPr bwMode="auto">
            <a:xfrm>
              <a:off x="1488"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grpSp>
      <p:grpSp>
        <p:nvGrpSpPr>
          <p:cNvPr id="4" name="Group 48"/>
          <p:cNvGrpSpPr/>
          <p:nvPr/>
        </p:nvGrpSpPr>
        <p:grpSpPr bwMode="auto">
          <a:xfrm>
            <a:off x="1733550" y="3163888"/>
            <a:ext cx="7086600" cy="457200"/>
            <a:chOff x="960" y="1632"/>
            <a:chExt cx="4464" cy="288"/>
          </a:xfrm>
        </p:grpSpPr>
        <p:sp>
          <p:nvSpPr>
            <p:cNvPr id="48235" name="Rectangle 49"/>
            <p:cNvSpPr>
              <a:spLocks noChangeArrowheads="1"/>
            </p:cNvSpPr>
            <p:nvPr/>
          </p:nvSpPr>
          <p:spPr bwMode="auto">
            <a:xfrm>
              <a:off x="1440" y="1632"/>
              <a:ext cx="153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36" name="Rectangle 50"/>
            <p:cNvSpPr>
              <a:spLocks noChangeArrowheads="1"/>
            </p:cNvSpPr>
            <p:nvPr/>
          </p:nvSpPr>
          <p:spPr bwMode="auto">
            <a:xfrm>
              <a:off x="2976" y="1632"/>
              <a:ext cx="244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37" name="Text Box 51"/>
            <p:cNvSpPr txBox="1">
              <a:spLocks noChangeArrowheads="1"/>
            </p:cNvSpPr>
            <p:nvPr/>
          </p:nvSpPr>
          <p:spPr bwMode="auto">
            <a:xfrm>
              <a:off x="1968" y="168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38" name="Text Box 52"/>
            <p:cNvSpPr txBox="1">
              <a:spLocks noChangeArrowheads="1"/>
            </p:cNvSpPr>
            <p:nvPr/>
          </p:nvSpPr>
          <p:spPr bwMode="auto">
            <a:xfrm>
              <a:off x="2496"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39" name="Text Box 53"/>
            <p:cNvSpPr txBox="1">
              <a:spLocks noChangeArrowheads="1"/>
            </p:cNvSpPr>
            <p:nvPr/>
          </p:nvSpPr>
          <p:spPr bwMode="auto">
            <a:xfrm>
              <a:off x="2976" y="168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40" name="Text Box 54"/>
            <p:cNvSpPr txBox="1">
              <a:spLocks noChangeArrowheads="1"/>
            </p:cNvSpPr>
            <p:nvPr/>
          </p:nvSpPr>
          <p:spPr bwMode="auto">
            <a:xfrm>
              <a:off x="350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41" name="Text Box 55"/>
            <p:cNvSpPr txBox="1">
              <a:spLocks noChangeArrowheads="1"/>
            </p:cNvSpPr>
            <p:nvPr/>
          </p:nvSpPr>
          <p:spPr bwMode="auto">
            <a:xfrm>
              <a:off x="398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42" name="Text Box 56"/>
            <p:cNvSpPr txBox="1">
              <a:spLocks noChangeArrowheads="1"/>
            </p:cNvSpPr>
            <p:nvPr/>
          </p:nvSpPr>
          <p:spPr bwMode="auto">
            <a:xfrm>
              <a:off x="446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43" name="Text Box 57"/>
            <p:cNvSpPr txBox="1">
              <a:spLocks noChangeArrowheads="1"/>
            </p:cNvSpPr>
            <p:nvPr/>
          </p:nvSpPr>
          <p:spPr bwMode="auto">
            <a:xfrm>
              <a:off x="4944" y="1677"/>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44" name="Line 58"/>
            <p:cNvSpPr>
              <a:spLocks noChangeShapeType="1"/>
            </p:cNvSpPr>
            <p:nvPr/>
          </p:nvSpPr>
          <p:spPr bwMode="auto">
            <a:xfrm>
              <a:off x="345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5" name="Line 59"/>
            <p:cNvSpPr>
              <a:spLocks noChangeShapeType="1"/>
            </p:cNvSpPr>
            <p:nvPr/>
          </p:nvSpPr>
          <p:spPr bwMode="auto">
            <a:xfrm>
              <a:off x="1920"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6" name="Line 60"/>
            <p:cNvSpPr>
              <a:spLocks noChangeShapeType="1"/>
            </p:cNvSpPr>
            <p:nvPr/>
          </p:nvSpPr>
          <p:spPr bwMode="auto">
            <a:xfrm>
              <a:off x="2448"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7" name="Line 61"/>
            <p:cNvSpPr>
              <a:spLocks noChangeShapeType="1"/>
            </p:cNvSpPr>
            <p:nvPr/>
          </p:nvSpPr>
          <p:spPr bwMode="auto">
            <a:xfrm>
              <a:off x="393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8" name="Line 62"/>
            <p:cNvSpPr>
              <a:spLocks noChangeShapeType="1"/>
            </p:cNvSpPr>
            <p:nvPr/>
          </p:nvSpPr>
          <p:spPr bwMode="auto">
            <a:xfrm>
              <a:off x="441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9" name="Line 63"/>
            <p:cNvSpPr>
              <a:spLocks noChangeShapeType="1"/>
            </p:cNvSpPr>
            <p:nvPr/>
          </p:nvSpPr>
          <p:spPr bwMode="auto">
            <a:xfrm>
              <a:off x="489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50" name="Text Box 64"/>
            <p:cNvSpPr txBox="1">
              <a:spLocks noChangeArrowheads="1"/>
            </p:cNvSpPr>
            <p:nvPr/>
          </p:nvSpPr>
          <p:spPr bwMode="auto">
            <a:xfrm>
              <a:off x="1488"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51" name="Rectangle 65"/>
            <p:cNvSpPr>
              <a:spLocks noChangeArrowheads="1"/>
            </p:cNvSpPr>
            <p:nvPr/>
          </p:nvSpPr>
          <p:spPr bwMode="auto">
            <a:xfrm>
              <a:off x="960" y="1632"/>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65</a:t>
              </a:r>
              <a:endParaRPr kumimoji="1" lang="en-US" altLang="zh-CN" sz="2000" b="1">
                <a:solidFill>
                  <a:srgbClr val="990000"/>
                </a:solidFill>
                <a:latin typeface="Comic Sans MS" panose="030F0902030302020204" pitchFamily="66" charset="0"/>
              </a:endParaRPr>
            </a:p>
          </p:txBody>
        </p:sp>
      </p:grpSp>
      <p:grpSp>
        <p:nvGrpSpPr>
          <p:cNvPr id="5" name="Group 66"/>
          <p:cNvGrpSpPr/>
          <p:nvPr/>
        </p:nvGrpSpPr>
        <p:grpSpPr bwMode="auto">
          <a:xfrm>
            <a:off x="1733550" y="3773488"/>
            <a:ext cx="7086600" cy="457200"/>
            <a:chOff x="960" y="2016"/>
            <a:chExt cx="4464" cy="288"/>
          </a:xfrm>
        </p:grpSpPr>
        <p:sp>
          <p:nvSpPr>
            <p:cNvPr id="48218" name="Rectangle 67"/>
            <p:cNvSpPr>
              <a:spLocks noChangeArrowheads="1"/>
            </p:cNvSpPr>
            <p:nvPr/>
          </p:nvSpPr>
          <p:spPr bwMode="auto">
            <a:xfrm>
              <a:off x="1440" y="2016"/>
              <a:ext cx="201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19" name="Rectangle 68"/>
            <p:cNvSpPr>
              <a:spLocks noChangeArrowheads="1"/>
            </p:cNvSpPr>
            <p:nvPr/>
          </p:nvSpPr>
          <p:spPr bwMode="auto">
            <a:xfrm>
              <a:off x="3456" y="2016"/>
              <a:ext cx="196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20" name="Text Box 69"/>
            <p:cNvSpPr txBox="1">
              <a:spLocks noChangeArrowheads="1"/>
            </p:cNvSpPr>
            <p:nvPr/>
          </p:nvSpPr>
          <p:spPr bwMode="auto">
            <a:xfrm>
              <a:off x="1968" y="2064"/>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21" name="Text Box 70"/>
            <p:cNvSpPr txBox="1">
              <a:spLocks noChangeArrowheads="1"/>
            </p:cNvSpPr>
            <p:nvPr/>
          </p:nvSpPr>
          <p:spPr bwMode="auto">
            <a:xfrm>
              <a:off x="2496"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22" name="Text Box 71"/>
            <p:cNvSpPr txBox="1">
              <a:spLocks noChangeArrowheads="1"/>
            </p:cNvSpPr>
            <p:nvPr/>
          </p:nvSpPr>
          <p:spPr bwMode="auto">
            <a:xfrm>
              <a:off x="2976" y="2064"/>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23" name="Text Box 72"/>
            <p:cNvSpPr txBox="1">
              <a:spLocks noChangeArrowheads="1"/>
            </p:cNvSpPr>
            <p:nvPr/>
          </p:nvSpPr>
          <p:spPr bwMode="auto">
            <a:xfrm>
              <a:off x="350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24" name="Text Box 73"/>
            <p:cNvSpPr txBox="1">
              <a:spLocks noChangeArrowheads="1"/>
            </p:cNvSpPr>
            <p:nvPr/>
          </p:nvSpPr>
          <p:spPr bwMode="auto">
            <a:xfrm>
              <a:off x="398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25" name="Text Box 74"/>
            <p:cNvSpPr txBox="1">
              <a:spLocks noChangeArrowheads="1"/>
            </p:cNvSpPr>
            <p:nvPr/>
          </p:nvSpPr>
          <p:spPr bwMode="auto">
            <a:xfrm>
              <a:off x="446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26" name="Text Box 75"/>
            <p:cNvSpPr txBox="1">
              <a:spLocks noChangeArrowheads="1"/>
            </p:cNvSpPr>
            <p:nvPr/>
          </p:nvSpPr>
          <p:spPr bwMode="auto">
            <a:xfrm>
              <a:off x="4944" y="2061"/>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27" name="Line 76"/>
            <p:cNvSpPr>
              <a:spLocks noChangeShapeType="1"/>
            </p:cNvSpPr>
            <p:nvPr/>
          </p:nvSpPr>
          <p:spPr bwMode="auto">
            <a:xfrm>
              <a:off x="297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28" name="Line 77"/>
            <p:cNvSpPr>
              <a:spLocks noChangeShapeType="1"/>
            </p:cNvSpPr>
            <p:nvPr/>
          </p:nvSpPr>
          <p:spPr bwMode="auto">
            <a:xfrm>
              <a:off x="1920"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29" name="Line 78"/>
            <p:cNvSpPr>
              <a:spLocks noChangeShapeType="1"/>
            </p:cNvSpPr>
            <p:nvPr/>
          </p:nvSpPr>
          <p:spPr bwMode="auto">
            <a:xfrm>
              <a:off x="2448"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0" name="Line 79"/>
            <p:cNvSpPr>
              <a:spLocks noChangeShapeType="1"/>
            </p:cNvSpPr>
            <p:nvPr/>
          </p:nvSpPr>
          <p:spPr bwMode="auto">
            <a:xfrm>
              <a:off x="393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1" name="Line 80"/>
            <p:cNvSpPr>
              <a:spLocks noChangeShapeType="1"/>
            </p:cNvSpPr>
            <p:nvPr/>
          </p:nvSpPr>
          <p:spPr bwMode="auto">
            <a:xfrm>
              <a:off x="441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2" name="Line 81"/>
            <p:cNvSpPr>
              <a:spLocks noChangeShapeType="1"/>
            </p:cNvSpPr>
            <p:nvPr/>
          </p:nvSpPr>
          <p:spPr bwMode="auto">
            <a:xfrm>
              <a:off x="489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3" name="Text Box 82"/>
            <p:cNvSpPr txBox="1">
              <a:spLocks noChangeArrowheads="1"/>
            </p:cNvSpPr>
            <p:nvPr/>
          </p:nvSpPr>
          <p:spPr bwMode="auto">
            <a:xfrm>
              <a:off x="1488"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34" name="Rectangle 83"/>
            <p:cNvSpPr>
              <a:spLocks noChangeArrowheads="1"/>
            </p:cNvSpPr>
            <p:nvPr/>
          </p:nvSpPr>
          <p:spPr bwMode="auto">
            <a:xfrm>
              <a:off x="960" y="2016"/>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97</a:t>
              </a:r>
              <a:endParaRPr kumimoji="1" lang="en-US" altLang="zh-CN" sz="2000" b="1">
                <a:solidFill>
                  <a:srgbClr val="990000"/>
                </a:solidFill>
                <a:latin typeface="Comic Sans MS" panose="030F0902030302020204" pitchFamily="66" charset="0"/>
              </a:endParaRPr>
            </a:p>
          </p:txBody>
        </p:sp>
      </p:grpSp>
      <p:grpSp>
        <p:nvGrpSpPr>
          <p:cNvPr id="6" name="Group 84"/>
          <p:cNvGrpSpPr/>
          <p:nvPr/>
        </p:nvGrpSpPr>
        <p:grpSpPr bwMode="auto">
          <a:xfrm>
            <a:off x="1733550" y="4383088"/>
            <a:ext cx="7086600" cy="457200"/>
            <a:chOff x="960" y="2400"/>
            <a:chExt cx="4464" cy="288"/>
          </a:xfrm>
        </p:grpSpPr>
        <p:sp>
          <p:nvSpPr>
            <p:cNvPr id="48201" name="Rectangle 85"/>
            <p:cNvSpPr>
              <a:spLocks noChangeArrowheads="1"/>
            </p:cNvSpPr>
            <p:nvPr/>
          </p:nvSpPr>
          <p:spPr bwMode="auto">
            <a:xfrm>
              <a:off x="1440" y="2400"/>
              <a:ext cx="249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02" name="Rectangle 86"/>
            <p:cNvSpPr>
              <a:spLocks noChangeArrowheads="1"/>
            </p:cNvSpPr>
            <p:nvPr/>
          </p:nvSpPr>
          <p:spPr bwMode="auto">
            <a:xfrm>
              <a:off x="3936" y="2400"/>
              <a:ext cx="148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03" name="Text Box 87"/>
            <p:cNvSpPr txBox="1">
              <a:spLocks noChangeArrowheads="1"/>
            </p:cNvSpPr>
            <p:nvPr/>
          </p:nvSpPr>
          <p:spPr bwMode="auto">
            <a:xfrm>
              <a:off x="1968" y="2448"/>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04" name="Text Box 88"/>
            <p:cNvSpPr txBox="1">
              <a:spLocks noChangeArrowheads="1"/>
            </p:cNvSpPr>
            <p:nvPr/>
          </p:nvSpPr>
          <p:spPr bwMode="auto">
            <a:xfrm>
              <a:off x="2496"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05" name="Text Box 89"/>
            <p:cNvSpPr txBox="1">
              <a:spLocks noChangeArrowheads="1"/>
            </p:cNvSpPr>
            <p:nvPr/>
          </p:nvSpPr>
          <p:spPr bwMode="auto">
            <a:xfrm>
              <a:off x="2976" y="2448"/>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06" name="Text Box 90"/>
            <p:cNvSpPr txBox="1">
              <a:spLocks noChangeArrowheads="1"/>
            </p:cNvSpPr>
            <p:nvPr/>
          </p:nvSpPr>
          <p:spPr bwMode="auto">
            <a:xfrm>
              <a:off x="350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07" name="Text Box 91"/>
            <p:cNvSpPr txBox="1">
              <a:spLocks noChangeArrowheads="1"/>
            </p:cNvSpPr>
            <p:nvPr/>
          </p:nvSpPr>
          <p:spPr bwMode="auto">
            <a:xfrm>
              <a:off x="398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08" name="Text Box 92"/>
            <p:cNvSpPr txBox="1">
              <a:spLocks noChangeArrowheads="1"/>
            </p:cNvSpPr>
            <p:nvPr/>
          </p:nvSpPr>
          <p:spPr bwMode="auto">
            <a:xfrm>
              <a:off x="446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09" name="Text Box 93"/>
            <p:cNvSpPr txBox="1">
              <a:spLocks noChangeArrowheads="1"/>
            </p:cNvSpPr>
            <p:nvPr/>
          </p:nvSpPr>
          <p:spPr bwMode="auto">
            <a:xfrm>
              <a:off x="4944" y="2445"/>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10" name="Line 94"/>
            <p:cNvSpPr>
              <a:spLocks noChangeShapeType="1"/>
            </p:cNvSpPr>
            <p:nvPr/>
          </p:nvSpPr>
          <p:spPr bwMode="auto">
            <a:xfrm>
              <a:off x="297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1" name="Line 95"/>
            <p:cNvSpPr>
              <a:spLocks noChangeShapeType="1"/>
            </p:cNvSpPr>
            <p:nvPr/>
          </p:nvSpPr>
          <p:spPr bwMode="auto">
            <a:xfrm>
              <a:off x="192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2" name="Line 96"/>
            <p:cNvSpPr>
              <a:spLocks noChangeShapeType="1"/>
            </p:cNvSpPr>
            <p:nvPr/>
          </p:nvSpPr>
          <p:spPr bwMode="auto">
            <a:xfrm>
              <a:off x="2448"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3" name="Line 97"/>
            <p:cNvSpPr>
              <a:spLocks noChangeShapeType="1"/>
            </p:cNvSpPr>
            <p:nvPr/>
          </p:nvSpPr>
          <p:spPr bwMode="auto">
            <a:xfrm>
              <a:off x="345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4" name="Line 98"/>
            <p:cNvSpPr>
              <a:spLocks noChangeShapeType="1"/>
            </p:cNvSpPr>
            <p:nvPr/>
          </p:nvSpPr>
          <p:spPr bwMode="auto">
            <a:xfrm>
              <a:off x="441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5" name="Line 99"/>
            <p:cNvSpPr>
              <a:spLocks noChangeShapeType="1"/>
            </p:cNvSpPr>
            <p:nvPr/>
          </p:nvSpPr>
          <p:spPr bwMode="auto">
            <a:xfrm>
              <a:off x="489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6" name="Text Box 100"/>
            <p:cNvSpPr txBox="1">
              <a:spLocks noChangeArrowheads="1"/>
            </p:cNvSpPr>
            <p:nvPr/>
          </p:nvSpPr>
          <p:spPr bwMode="auto">
            <a:xfrm>
              <a:off x="1488"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17" name="Rectangle 101"/>
            <p:cNvSpPr>
              <a:spLocks noChangeArrowheads="1"/>
            </p:cNvSpPr>
            <p:nvPr/>
          </p:nvSpPr>
          <p:spPr bwMode="auto">
            <a:xfrm>
              <a:off x="960" y="2400"/>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76</a:t>
              </a:r>
              <a:endParaRPr kumimoji="1" lang="en-US" altLang="zh-CN" sz="2000" b="1">
                <a:solidFill>
                  <a:srgbClr val="990000"/>
                </a:solidFill>
                <a:latin typeface="Comic Sans MS" panose="030F0902030302020204" pitchFamily="66" charset="0"/>
              </a:endParaRPr>
            </a:p>
          </p:txBody>
        </p:sp>
      </p:grpSp>
      <p:grpSp>
        <p:nvGrpSpPr>
          <p:cNvPr id="7" name="Group 102"/>
          <p:cNvGrpSpPr/>
          <p:nvPr/>
        </p:nvGrpSpPr>
        <p:grpSpPr bwMode="auto">
          <a:xfrm>
            <a:off x="1733550" y="4992688"/>
            <a:ext cx="7086600" cy="457200"/>
            <a:chOff x="960" y="2784"/>
            <a:chExt cx="4464" cy="288"/>
          </a:xfrm>
        </p:grpSpPr>
        <p:sp>
          <p:nvSpPr>
            <p:cNvPr id="48184" name="Rectangle 103"/>
            <p:cNvSpPr>
              <a:spLocks noChangeArrowheads="1"/>
            </p:cNvSpPr>
            <p:nvPr/>
          </p:nvSpPr>
          <p:spPr bwMode="auto">
            <a:xfrm>
              <a:off x="1440" y="2784"/>
              <a:ext cx="297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85" name="Rectangle 104"/>
            <p:cNvSpPr>
              <a:spLocks noChangeArrowheads="1"/>
            </p:cNvSpPr>
            <p:nvPr/>
          </p:nvSpPr>
          <p:spPr bwMode="auto">
            <a:xfrm>
              <a:off x="4416" y="2784"/>
              <a:ext cx="100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186" name="Text Box 105"/>
            <p:cNvSpPr txBox="1">
              <a:spLocks noChangeArrowheads="1"/>
            </p:cNvSpPr>
            <p:nvPr/>
          </p:nvSpPr>
          <p:spPr bwMode="auto">
            <a:xfrm>
              <a:off x="2496" y="283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87" name="Text Box 106"/>
            <p:cNvSpPr txBox="1">
              <a:spLocks noChangeArrowheads="1"/>
            </p:cNvSpPr>
            <p:nvPr/>
          </p:nvSpPr>
          <p:spPr bwMode="auto">
            <a:xfrm>
              <a:off x="2016"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88" name="Text Box 107"/>
            <p:cNvSpPr txBox="1">
              <a:spLocks noChangeArrowheads="1"/>
            </p:cNvSpPr>
            <p:nvPr/>
          </p:nvSpPr>
          <p:spPr bwMode="auto">
            <a:xfrm>
              <a:off x="2976" y="283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89" name="Text Box 108"/>
            <p:cNvSpPr txBox="1">
              <a:spLocks noChangeArrowheads="1"/>
            </p:cNvSpPr>
            <p:nvPr/>
          </p:nvSpPr>
          <p:spPr bwMode="auto">
            <a:xfrm>
              <a:off x="350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90" name="Text Box 109"/>
            <p:cNvSpPr txBox="1">
              <a:spLocks noChangeArrowheads="1"/>
            </p:cNvSpPr>
            <p:nvPr/>
          </p:nvSpPr>
          <p:spPr bwMode="auto">
            <a:xfrm>
              <a:off x="398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91" name="Text Box 110"/>
            <p:cNvSpPr txBox="1">
              <a:spLocks noChangeArrowheads="1"/>
            </p:cNvSpPr>
            <p:nvPr/>
          </p:nvSpPr>
          <p:spPr bwMode="auto">
            <a:xfrm>
              <a:off x="446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92" name="Text Box 111"/>
            <p:cNvSpPr txBox="1">
              <a:spLocks noChangeArrowheads="1"/>
            </p:cNvSpPr>
            <p:nvPr/>
          </p:nvSpPr>
          <p:spPr bwMode="auto">
            <a:xfrm>
              <a:off x="4944" y="2829"/>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93" name="Line 112"/>
            <p:cNvSpPr>
              <a:spLocks noChangeShapeType="1"/>
            </p:cNvSpPr>
            <p:nvPr/>
          </p:nvSpPr>
          <p:spPr bwMode="auto">
            <a:xfrm>
              <a:off x="297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4" name="Line 113"/>
            <p:cNvSpPr>
              <a:spLocks noChangeShapeType="1"/>
            </p:cNvSpPr>
            <p:nvPr/>
          </p:nvSpPr>
          <p:spPr bwMode="auto">
            <a:xfrm>
              <a:off x="192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5" name="Line 114"/>
            <p:cNvSpPr>
              <a:spLocks noChangeShapeType="1"/>
            </p:cNvSpPr>
            <p:nvPr/>
          </p:nvSpPr>
          <p:spPr bwMode="auto">
            <a:xfrm>
              <a:off x="2448"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6" name="Line 115"/>
            <p:cNvSpPr>
              <a:spLocks noChangeShapeType="1"/>
            </p:cNvSpPr>
            <p:nvPr/>
          </p:nvSpPr>
          <p:spPr bwMode="auto">
            <a:xfrm>
              <a:off x="345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7" name="Line 116"/>
            <p:cNvSpPr>
              <a:spLocks noChangeShapeType="1"/>
            </p:cNvSpPr>
            <p:nvPr/>
          </p:nvSpPr>
          <p:spPr bwMode="auto">
            <a:xfrm>
              <a:off x="393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8" name="Line 117"/>
            <p:cNvSpPr>
              <a:spLocks noChangeShapeType="1"/>
            </p:cNvSpPr>
            <p:nvPr/>
          </p:nvSpPr>
          <p:spPr bwMode="auto">
            <a:xfrm>
              <a:off x="489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9" name="Text Box 118"/>
            <p:cNvSpPr txBox="1">
              <a:spLocks noChangeArrowheads="1"/>
            </p:cNvSpPr>
            <p:nvPr/>
          </p:nvSpPr>
          <p:spPr bwMode="auto">
            <a:xfrm>
              <a:off x="1488"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00" name="Rectangle 119"/>
            <p:cNvSpPr>
              <a:spLocks noChangeArrowheads="1"/>
            </p:cNvSpPr>
            <p:nvPr/>
          </p:nvSpPr>
          <p:spPr bwMode="auto">
            <a:xfrm>
              <a:off x="960" y="2784"/>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13</a:t>
              </a:r>
              <a:endParaRPr kumimoji="1" lang="en-US" altLang="zh-CN" sz="2000" b="1">
                <a:solidFill>
                  <a:srgbClr val="990000"/>
                </a:solidFill>
                <a:latin typeface="Comic Sans MS" panose="030F0902030302020204" pitchFamily="66" charset="0"/>
              </a:endParaRPr>
            </a:p>
          </p:txBody>
        </p:sp>
      </p:grpSp>
      <p:grpSp>
        <p:nvGrpSpPr>
          <p:cNvPr id="8" name="Group 120"/>
          <p:cNvGrpSpPr/>
          <p:nvPr/>
        </p:nvGrpSpPr>
        <p:grpSpPr bwMode="auto">
          <a:xfrm>
            <a:off x="1733550" y="5602288"/>
            <a:ext cx="7086600" cy="457200"/>
            <a:chOff x="960" y="3168"/>
            <a:chExt cx="4464" cy="288"/>
          </a:xfrm>
        </p:grpSpPr>
        <p:sp>
          <p:nvSpPr>
            <p:cNvPr id="48167" name="Rectangle 121"/>
            <p:cNvSpPr>
              <a:spLocks noChangeArrowheads="1"/>
            </p:cNvSpPr>
            <p:nvPr/>
          </p:nvSpPr>
          <p:spPr bwMode="auto">
            <a:xfrm>
              <a:off x="1440" y="3168"/>
              <a:ext cx="345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68" name="Rectangle 122"/>
            <p:cNvSpPr>
              <a:spLocks noChangeArrowheads="1"/>
            </p:cNvSpPr>
            <p:nvPr/>
          </p:nvSpPr>
          <p:spPr bwMode="auto">
            <a:xfrm>
              <a:off x="4896" y="3168"/>
              <a:ext cx="5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169" name="Text Box 123"/>
            <p:cNvSpPr txBox="1">
              <a:spLocks noChangeArrowheads="1"/>
            </p:cNvSpPr>
            <p:nvPr/>
          </p:nvSpPr>
          <p:spPr bwMode="auto">
            <a:xfrm>
              <a:off x="3024" y="321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70" name="Text Box 124"/>
            <p:cNvSpPr txBox="1">
              <a:spLocks noChangeArrowheads="1"/>
            </p:cNvSpPr>
            <p:nvPr/>
          </p:nvSpPr>
          <p:spPr bwMode="auto">
            <a:xfrm>
              <a:off x="2016"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71" name="Text Box 125"/>
            <p:cNvSpPr txBox="1">
              <a:spLocks noChangeArrowheads="1"/>
            </p:cNvSpPr>
            <p:nvPr/>
          </p:nvSpPr>
          <p:spPr bwMode="auto">
            <a:xfrm>
              <a:off x="2496" y="321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72" name="Text Box 126"/>
            <p:cNvSpPr txBox="1">
              <a:spLocks noChangeArrowheads="1"/>
            </p:cNvSpPr>
            <p:nvPr/>
          </p:nvSpPr>
          <p:spPr bwMode="auto">
            <a:xfrm>
              <a:off x="350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73" name="Text Box 127"/>
            <p:cNvSpPr txBox="1">
              <a:spLocks noChangeArrowheads="1"/>
            </p:cNvSpPr>
            <p:nvPr/>
          </p:nvSpPr>
          <p:spPr bwMode="auto">
            <a:xfrm>
              <a:off x="398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74" name="Text Box 128"/>
            <p:cNvSpPr txBox="1">
              <a:spLocks noChangeArrowheads="1"/>
            </p:cNvSpPr>
            <p:nvPr/>
          </p:nvSpPr>
          <p:spPr bwMode="auto">
            <a:xfrm>
              <a:off x="446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75" name="Text Box 129"/>
            <p:cNvSpPr txBox="1">
              <a:spLocks noChangeArrowheads="1"/>
            </p:cNvSpPr>
            <p:nvPr/>
          </p:nvSpPr>
          <p:spPr bwMode="auto">
            <a:xfrm>
              <a:off x="4944" y="3213"/>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76" name="Line 130"/>
            <p:cNvSpPr>
              <a:spLocks noChangeShapeType="1"/>
            </p:cNvSpPr>
            <p:nvPr/>
          </p:nvSpPr>
          <p:spPr bwMode="auto">
            <a:xfrm>
              <a:off x="297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7" name="Line 131"/>
            <p:cNvSpPr>
              <a:spLocks noChangeShapeType="1"/>
            </p:cNvSpPr>
            <p:nvPr/>
          </p:nvSpPr>
          <p:spPr bwMode="auto">
            <a:xfrm>
              <a:off x="192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8" name="Line 132"/>
            <p:cNvSpPr>
              <a:spLocks noChangeShapeType="1"/>
            </p:cNvSpPr>
            <p:nvPr/>
          </p:nvSpPr>
          <p:spPr bwMode="auto">
            <a:xfrm>
              <a:off x="2448"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9" name="Line 133"/>
            <p:cNvSpPr>
              <a:spLocks noChangeShapeType="1"/>
            </p:cNvSpPr>
            <p:nvPr/>
          </p:nvSpPr>
          <p:spPr bwMode="auto">
            <a:xfrm>
              <a:off x="345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0" name="Line 134"/>
            <p:cNvSpPr>
              <a:spLocks noChangeShapeType="1"/>
            </p:cNvSpPr>
            <p:nvPr/>
          </p:nvSpPr>
          <p:spPr bwMode="auto">
            <a:xfrm>
              <a:off x="393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1" name="Line 135"/>
            <p:cNvSpPr>
              <a:spLocks noChangeShapeType="1"/>
            </p:cNvSpPr>
            <p:nvPr/>
          </p:nvSpPr>
          <p:spPr bwMode="auto">
            <a:xfrm>
              <a:off x="441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2" name="Text Box 136"/>
            <p:cNvSpPr txBox="1">
              <a:spLocks noChangeArrowheads="1"/>
            </p:cNvSpPr>
            <p:nvPr/>
          </p:nvSpPr>
          <p:spPr bwMode="auto">
            <a:xfrm>
              <a:off x="1488"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183" name="Rectangle 137"/>
            <p:cNvSpPr>
              <a:spLocks noChangeArrowheads="1"/>
            </p:cNvSpPr>
            <p:nvPr/>
          </p:nvSpPr>
          <p:spPr bwMode="auto">
            <a:xfrm>
              <a:off x="960" y="3168"/>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27</a:t>
              </a:r>
              <a:endParaRPr kumimoji="1" lang="en-US" altLang="zh-CN" sz="2000" b="1">
                <a:solidFill>
                  <a:srgbClr val="990000"/>
                </a:solidFill>
                <a:latin typeface="Comic Sans MS" panose="030F0902030302020204" pitchFamily="66" charset="0"/>
              </a:endParaRPr>
            </a:p>
          </p:txBody>
        </p:sp>
      </p:grpSp>
      <p:grpSp>
        <p:nvGrpSpPr>
          <p:cNvPr id="9" name="Group 138"/>
          <p:cNvGrpSpPr/>
          <p:nvPr/>
        </p:nvGrpSpPr>
        <p:grpSpPr bwMode="auto">
          <a:xfrm>
            <a:off x="1733550" y="6211888"/>
            <a:ext cx="7086600" cy="457200"/>
            <a:chOff x="960" y="3552"/>
            <a:chExt cx="4464" cy="288"/>
          </a:xfrm>
        </p:grpSpPr>
        <p:sp>
          <p:nvSpPr>
            <p:cNvPr id="48150" name="Rectangle 139"/>
            <p:cNvSpPr>
              <a:spLocks noChangeArrowheads="1"/>
            </p:cNvSpPr>
            <p:nvPr/>
          </p:nvSpPr>
          <p:spPr bwMode="auto">
            <a:xfrm>
              <a:off x="1440" y="3552"/>
              <a:ext cx="3984"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51" name="Text Box 140"/>
            <p:cNvSpPr txBox="1">
              <a:spLocks noChangeArrowheads="1"/>
            </p:cNvSpPr>
            <p:nvPr/>
          </p:nvSpPr>
          <p:spPr bwMode="auto">
            <a:xfrm>
              <a:off x="3024" y="360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52" name="Text Box 141"/>
            <p:cNvSpPr txBox="1">
              <a:spLocks noChangeArrowheads="1"/>
            </p:cNvSpPr>
            <p:nvPr/>
          </p:nvSpPr>
          <p:spPr bwMode="auto">
            <a:xfrm>
              <a:off x="2016"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53" name="Text Box 142"/>
            <p:cNvSpPr txBox="1">
              <a:spLocks noChangeArrowheads="1"/>
            </p:cNvSpPr>
            <p:nvPr/>
          </p:nvSpPr>
          <p:spPr bwMode="auto">
            <a:xfrm>
              <a:off x="2496" y="360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54" name="Text Box 143"/>
            <p:cNvSpPr txBox="1">
              <a:spLocks noChangeArrowheads="1"/>
            </p:cNvSpPr>
            <p:nvPr/>
          </p:nvSpPr>
          <p:spPr bwMode="auto">
            <a:xfrm>
              <a:off x="494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55" name="Text Box 144"/>
            <p:cNvSpPr txBox="1">
              <a:spLocks noChangeArrowheads="1"/>
            </p:cNvSpPr>
            <p:nvPr/>
          </p:nvSpPr>
          <p:spPr bwMode="auto">
            <a:xfrm>
              <a:off x="398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56" name="Text Box 145"/>
            <p:cNvSpPr txBox="1">
              <a:spLocks noChangeArrowheads="1"/>
            </p:cNvSpPr>
            <p:nvPr/>
          </p:nvSpPr>
          <p:spPr bwMode="auto">
            <a:xfrm>
              <a:off x="446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57" name="Text Box 146"/>
            <p:cNvSpPr txBox="1">
              <a:spLocks noChangeArrowheads="1"/>
            </p:cNvSpPr>
            <p:nvPr/>
          </p:nvSpPr>
          <p:spPr bwMode="auto">
            <a:xfrm>
              <a:off x="3504" y="3600"/>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58" name="Line 147"/>
            <p:cNvSpPr>
              <a:spLocks noChangeShapeType="1"/>
            </p:cNvSpPr>
            <p:nvPr/>
          </p:nvSpPr>
          <p:spPr bwMode="auto">
            <a:xfrm>
              <a:off x="297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59" name="Line 148"/>
            <p:cNvSpPr>
              <a:spLocks noChangeShapeType="1"/>
            </p:cNvSpPr>
            <p:nvPr/>
          </p:nvSpPr>
          <p:spPr bwMode="auto">
            <a:xfrm>
              <a:off x="192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0" name="Line 149"/>
            <p:cNvSpPr>
              <a:spLocks noChangeShapeType="1"/>
            </p:cNvSpPr>
            <p:nvPr/>
          </p:nvSpPr>
          <p:spPr bwMode="auto">
            <a:xfrm>
              <a:off x="2448"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1" name="Line 150"/>
            <p:cNvSpPr>
              <a:spLocks noChangeShapeType="1"/>
            </p:cNvSpPr>
            <p:nvPr/>
          </p:nvSpPr>
          <p:spPr bwMode="auto">
            <a:xfrm>
              <a:off x="345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2" name="Line 151"/>
            <p:cNvSpPr>
              <a:spLocks noChangeShapeType="1"/>
            </p:cNvSpPr>
            <p:nvPr/>
          </p:nvSpPr>
          <p:spPr bwMode="auto">
            <a:xfrm>
              <a:off x="393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3" name="Line 152"/>
            <p:cNvSpPr>
              <a:spLocks noChangeShapeType="1"/>
            </p:cNvSpPr>
            <p:nvPr/>
          </p:nvSpPr>
          <p:spPr bwMode="auto">
            <a:xfrm>
              <a:off x="44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4" name="Text Box 153"/>
            <p:cNvSpPr txBox="1">
              <a:spLocks noChangeArrowheads="1"/>
            </p:cNvSpPr>
            <p:nvPr/>
          </p:nvSpPr>
          <p:spPr bwMode="auto">
            <a:xfrm>
              <a:off x="1488"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165" name="Rectangle 154"/>
            <p:cNvSpPr>
              <a:spLocks noChangeArrowheads="1"/>
            </p:cNvSpPr>
            <p:nvPr/>
          </p:nvSpPr>
          <p:spPr bwMode="auto">
            <a:xfrm>
              <a:off x="960" y="3552"/>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49</a:t>
              </a:r>
              <a:r>
                <a:rPr kumimoji="1" lang="en-US" altLang="zh-CN" sz="2000" b="1" baseline="-10000">
                  <a:solidFill>
                    <a:srgbClr val="990000"/>
                  </a:solidFill>
                  <a:latin typeface="Comic Sans MS" panose="030F0902030302020204" pitchFamily="66" charset="0"/>
                </a:rPr>
                <a:t>2</a:t>
              </a:r>
              <a:endParaRPr kumimoji="1" lang="en-US" altLang="zh-CN" sz="2000" b="1">
                <a:solidFill>
                  <a:srgbClr val="990000"/>
                </a:solidFill>
                <a:latin typeface="Comic Sans MS" panose="030F0902030302020204" pitchFamily="66" charset="0"/>
              </a:endParaRPr>
            </a:p>
          </p:txBody>
        </p:sp>
        <p:sp>
          <p:nvSpPr>
            <p:cNvPr id="48166" name="Line 155"/>
            <p:cNvSpPr>
              <a:spLocks noChangeShapeType="1"/>
            </p:cNvSpPr>
            <p:nvPr/>
          </p:nvSpPr>
          <p:spPr bwMode="auto">
            <a:xfrm>
              <a:off x="4896" y="3552"/>
              <a:ext cx="0" cy="288"/>
            </a:xfrm>
            <a:prstGeom prst="line">
              <a:avLst/>
            </a:prstGeom>
            <a:noFill/>
            <a:ln w="19050">
              <a:solidFill>
                <a:schemeClr val="tx1"/>
              </a:solidFill>
              <a:miter lim="800000"/>
              <a:tailEnd type="none" w="lg" len="med"/>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4020"/>
                                        </p:tgtEl>
                                        <p:attrNameLst>
                                          <p:attrName>style.visibility</p:attrName>
                                        </p:attrNameLst>
                                      </p:cBhvr>
                                      <p:to>
                                        <p:strVal val="visible"/>
                                      </p:to>
                                    </p:set>
                                    <p:anim calcmode="lin" valueType="num">
                                      <p:cBhvr additive="base">
                                        <p:cTn id="7" dur="500" fill="hold"/>
                                        <p:tgtEl>
                                          <p:spTgt spid="854020"/>
                                        </p:tgtEl>
                                        <p:attrNameLst>
                                          <p:attrName>ppt_x</p:attrName>
                                        </p:attrNameLst>
                                      </p:cBhvr>
                                      <p:tavLst>
                                        <p:tav tm="0">
                                          <p:val>
                                            <p:strVal val="0-#ppt_w/2"/>
                                          </p:val>
                                        </p:tav>
                                        <p:tav tm="100000">
                                          <p:val>
                                            <p:strVal val="#ppt_x"/>
                                          </p:val>
                                        </p:tav>
                                      </p:tavLst>
                                    </p:anim>
                                    <p:anim calcmode="lin" valueType="num">
                                      <p:cBhvr additive="base">
                                        <p:cTn id="8" dur="500" fill="hold"/>
                                        <p:tgtEl>
                                          <p:spTgt spid="8540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4039"/>
                                        </p:tgtEl>
                                        <p:attrNameLst>
                                          <p:attrName>style.visibility</p:attrName>
                                        </p:attrNameLst>
                                      </p:cBhvr>
                                      <p:to>
                                        <p:strVal val="visible"/>
                                      </p:to>
                                    </p:set>
                                    <p:anim calcmode="lin" valueType="num">
                                      <p:cBhvr additive="base">
                                        <p:cTn id="19" dur="500" fill="hold"/>
                                        <p:tgtEl>
                                          <p:spTgt spid="854039"/>
                                        </p:tgtEl>
                                        <p:attrNameLst>
                                          <p:attrName>ppt_x</p:attrName>
                                        </p:attrNameLst>
                                      </p:cBhvr>
                                      <p:tavLst>
                                        <p:tav tm="0">
                                          <p:val>
                                            <p:strVal val="0-#ppt_w/2"/>
                                          </p:val>
                                        </p:tav>
                                        <p:tav tm="100000">
                                          <p:val>
                                            <p:strVal val="#ppt_x"/>
                                          </p:val>
                                        </p:tav>
                                      </p:tavLst>
                                    </p:anim>
                                    <p:anim calcmode="lin" valueType="num">
                                      <p:cBhvr additive="base">
                                        <p:cTn id="20" dur="500" fill="hold"/>
                                        <p:tgtEl>
                                          <p:spTgt spid="8540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4040"/>
                                        </p:tgtEl>
                                        <p:attrNameLst>
                                          <p:attrName>style.visibility</p:attrName>
                                        </p:attrNameLst>
                                      </p:cBhvr>
                                      <p:to>
                                        <p:strVal val="visible"/>
                                      </p:to>
                                    </p:set>
                                    <p:anim calcmode="lin" valueType="num">
                                      <p:cBhvr additive="base">
                                        <p:cTn id="31" dur="500" fill="hold"/>
                                        <p:tgtEl>
                                          <p:spTgt spid="854040"/>
                                        </p:tgtEl>
                                        <p:attrNameLst>
                                          <p:attrName>ppt_x</p:attrName>
                                        </p:attrNameLst>
                                      </p:cBhvr>
                                      <p:tavLst>
                                        <p:tav tm="0">
                                          <p:val>
                                            <p:strVal val="0-#ppt_w/2"/>
                                          </p:val>
                                        </p:tav>
                                        <p:tav tm="100000">
                                          <p:val>
                                            <p:strVal val="#ppt_x"/>
                                          </p:val>
                                        </p:tav>
                                      </p:tavLst>
                                    </p:anim>
                                    <p:anim calcmode="lin" valueType="num">
                                      <p:cBhvr additive="base">
                                        <p:cTn id="32" dur="500" fill="hold"/>
                                        <p:tgtEl>
                                          <p:spTgt spid="8540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54041"/>
                                        </p:tgtEl>
                                        <p:attrNameLst>
                                          <p:attrName>style.visibility</p:attrName>
                                        </p:attrNameLst>
                                      </p:cBhvr>
                                      <p:to>
                                        <p:strVal val="visible"/>
                                      </p:to>
                                    </p:set>
                                    <p:anim calcmode="lin" valueType="num">
                                      <p:cBhvr additive="base">
                                        <p:cTn id="43" dur="500" fill="hold"/>
                                        <p:tgtEl>
                                          <p:spTgt spid="854041"/>
                                        </p:tgtEl>
                                        <p:attrNameLst>
                                          <p:attrName>ppt_x</p:attrName>
                                        </p:attrNameLst>
                                      </p:cBhvr>
                                      <p:tavLst>
                                        <p:tav tm="0">
                                          <p:val>
                                            <p:strVal val="0-#ppt_w/2"/>
                                          </p:val>
                                        </p:tav>
                                        <p:tav tm="100000">
                                          <p:val>
                                            <p:strVal val="#ppt_x"/>
                                          </p:val>
                                        </p:tav>
                                      </p:tavLst>
                                    </p:anim>
                                    <p:anim calcmode="lin" valueType="num">
                                      <p:cBhvr additive="base">
                                        <p:cTn id="44" dur="500" fill="hold"/>
                                        <p:tgtEl>
                                          <p:spTgt spid="85404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54042"/>
                                        </p:tgtEl>
                                        <p:attrNameLst>
                                          <p:attrName>style.visibility</p:attrName>
                                        </p:attrNameLst>
                                      </p:cBhvr>
                                      <p:to>
                                        <p:strVal val="visible"/>
                                      </p:to>
                                    </p:set>
                                    <p:anim calcmode="lin" valueType="num">
                                      <p:cBhvr additive="base">
                                        <p:cTn id="55" dur="500" fill="hold"/>
                                        <p:tgtEl>
                                          <p:spTgt spid="854042"/>
                                        </p:tgtEl>
                                        <p:attrNameLst>
                                          <p:attrName>ppt_x</p:attrName>
                                        </p:attrNameLst>
                                      </p:cBhvr>
                                      <p:tavLst>
                                        <p:tav tm="0">
                                          <p:val>
                                            <p:strVal val="0-#ppt_w/2"/>
                                          </p:val>
                                        </p:tav>
                                        <p:tav tm="100000">
                                          <p:val>
                                            <p:strVal val="#ppt_x"/>
                                          </p:val>
                                        </p:tav>
                                      </p:tavLst>
                                    </p:anim>
                                    <p:anim calcmode="lin" valueType="num">
                                      <p:cBhvr additive="base">
                                        <p:cTn id="56" dur="500" fill="hold"/>
                                        <p:tgtEl>
                                          <p:spTgt spid="85404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1+#ppt_w/2"/>
                                          </p:val>
                                        </p:tav>
                                        <p:tav tm="100000">
                                          <p:val>
                                            <p:strVal val="#ppt_x"/>
                                          </p:val>
                                        </p:tav>
                                      </p:tavLst>
                                    </p:anim>
                                    <p:anim calcmode="lin" valueType="num">
                                      <p:cBhvr additive="base">
                                        <p:cTn id="6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54043"/>
                                        </p:tgtEl>
                                        <p:attrNameLst>
                                          <p:attrName>style.visibility</p:attrName>
                                        </p:attrNameLst>
                                      </p:cBhvr>
                                      <p:to>
                                        <p:strVal val="visible"/>
                                      </p:to>
                                    </p:set>
                                    <p:anim calcmode="lin" valueType="num">
                                      <p:cBhvr additive="base">
                                        <p:cTn id="67" dur="500" fill="hold"/>
                                        <p:tgtEl>
                                          <p:spTgt spid="854043"/>
                                        </p:tgtEl>
                                        <p:attrNameLst>
                                          <p:attrName>ppt_x</p:attrName>
                                        </p:attrNameLst>
                                      </p:cBhvr>
                                      <p:tavLst>
                                        <p:tav tm="0">
                                          <p:val>
                                            <p:strVal val="0-#ppt_w/2"/>
                                          </p:val>
                                        </p:tav>
                                        <p:tav tm="100000">
                                          <p:val>
                                            <p:strVal val="#ppt_x"/>
                                          </p:val>
                                        </p:tav>
                                      </p:tavLst>
                                    </p:anim>
                                    <p:anim calcmode="lin" valueType="num">
                                      <p:cBhvr additive="base">
                                        <p:cTn id="68" dur="500" fill="hold"/>
                                        <p:tgtEl>
                                          <p:spTgt spid="8540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1+#ppt_w/2"/>
                                          </p:val>
                                        </p:tav>
                                        <p:tav tm="100000">
                                          <p:val>
                                            <p:strVal val="#ppt_x"/>
                                          </p:val>
                                        </p:tav>
                                      </p:tavLst>
                                    </p:anim>
                                    <p:anim calcmode="lin" valueType="num">
                                      <p:cBhvr additive="base">
                                        <p:cTn id="7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54044"/>
                                        </p:tgtEl>
                                        <p:attrNameLst>
                                          <p:attrName>style.visibility</p:attrName>
                                        </p:attrNameLst>
                                      </p:cBhvr>
                                      <p:to>
                                        <p:strVal val="visible"/>
                                      </p:to>
                                    </p:set>
                                    <p:anim calcmode="lin" valueType="num">
                                      <p:cBhvr additive="base">
                                        <p:cTn id="79" dur="500" fill="hold"/>
                                        <p:tgtEl>
                                          <p:spTgt spid="854044"/>
                                        </p:tgtEl>
                                        <p:attrNameLst>
                                          <p:attrName>ppt_x</p:attrName>
                                        </p:attrNameLst>
                                      </p:cBhvr>
                                      <p:tavLst>
                                        <p:tav tm="0">
                                          <p:val>
                                            <p:strVal val="0-#ppt_w/2"/>
                                          </p:val>
                                        </p:tav>
                                        <p:tav tm="100000">
                                          <p:val>
                                            <p:strVal val="#ppt_x"/>
                                          </p:val>
                                        </p:tav>
                                      </p:tavLst>
                                    </p:anim>
                                    <p:anim calcmode="lin" valueType="num">
                                      <p:cBhvr additive="base">
                                        <p:cTn id="80" dur="500" fill="hold"/>
                                        <p:tgtEl>
                                          <p:spTgt spid="85404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1+#ppt_w/2"/>
                                          </p:val>
                                        </p:tav>
                                        <p:tav tm="100000">
                                          <p:val>
                                            <p:strVal val="#ppt_x"/>
                                          </p:val>
                                        </p:tav>
                                      </p:tavLst>
                                    </p:anim>
                                    <p:anim calcmode="lin" valueType="num">
                                      <p:cBhvr additive="base">
                                        <p:cTn id="8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54045"/>
                                        </p:tgtEl>
                                        <p:attrNameLst>
                                          <p:attrName>style.visibility</p:attrName>
                                        </p:attrNameLst>
                                      </p:cBhvr>
                                      <p:to>
                                        <p:strVal val="visible"/>
                                      </p:to>
                                    </p:set>
                                    <p:anim calcmode="lin" valueType="num">
                                      <p:cBhvr additive="base">
                                        <p:cTn id="91" dur="500" fill="hold"/>
                                        <p:tgtEl>
                                          <p:spTgt spid="854045"/>
                                        </p:tgtEl>
                                        <p:attrNameLst>
                                          <p:attrName>ppt_x</p:attrName>
                                        </p:attrNameLst>
                                      </p:cBhvr>
                                      <p:tavLst>
                                        <p:tav tm="0">
                                          <p:val>
                                            <p:strVal val="0-#ppt_w/2"/>
                                          </p:val>
                                        </p:tav>
                                        <p:tav tm="100000">
                                          <p:val>
                                            <p:strVal val="#ppt_x"/>
                                          </p:val>
                                        </p:tav>
                                      </p:tavLst>
                                    </p:anim>
                                    <p:anim calcmode="lin" valueType="num">
                                      <p:cBhvr additive="base">
                                        <p:cTn id="92" dur="500" fill="hold"/>
                                        <p:tgtEl>
                                          <p:spTgt spid="8540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1+#ppt_w/2"/>
                                          </p:val>
                                        </p:tav>
                                        <p:tav tm="100000">
                                          <p:val>
                                            <p:strVal val="#ppt_x"/>
                                          </p:val>
                                        </p:tav>
                                      </p:tavLst>
                                    </p:anim>
                                    <p:anim calcmode="lin" valueType="num">
                                      <p:cBhvr additive="base">
                                        <p:cTn id="9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0" grpId="0" autoUpdateAnimBg="0"/>
      <p:bldP spid="854039" grpId="0" autoUpdateAnimBg="0"/>
      <p:bldP spid="854040" grpId="0" autoUpdateAnimBg="0"/>
      <p:bldP spid="854041" grpId="0" autoUpdateAnimBg="0"/>
      <p:bldP spid="854042" grpId="0" autoUpdateAnimBg="0"/>
      <p:bldP spid="854043" grpId="0" autoUpdateAnimBg="0"/>
      <p:bldP spid="854044" grpId="0" autoUpdateAnimBg="0"/>
      <p:bldP spid="85404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p>
            <a:fld id="{FECF9EA9-99F6-45C7-A4EA-4283762ACA9B}" type="datetime7">
              <a:rPr lang="zh-CN" altLang="en-US"/>
            </a:fld>
            <a:endParaRPr lang="en-US" altLang="zh-CN"/>
          </a:p>
        </p:txBody>
      </p:sp>
      <p:sp>
        <p:nvSpPr>
          <p:cNvPr id="49155" name="灯片编号占位符 5"/>
          <p:cNvSpPr>
            <a:spLocks noGrp="1"/>
          </p:cNvSpPr>
          <p:nvPr>
            <p:ph type="sldNum" sz="quarter" idx="12"/>
          </p:nvPr>
        </p:nvSpPr>
        <p:spPr>
          <a:noFill/>
        </p:spPr>
        <p:txBody>
          <a:bodyPr/>
          <a:lstStyle/>
          <a:p>
            <a:fld id="{CDBB9C35-D69A-41B6-ABC3-86065E6EAA3B}" type="slidenum">
              <a:rPr lang="zh-CN" altLang="en-US"/>
            </a:fld>
            <a:endParaRPr lang="en-US" altLang="zh-CN"/>
          </a:p>
        </p:txBody>
      </p:sp>
      <p:sp>
        <p:nvSpPr>
          <p:cNvPr id="49156"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2.3	Time Complexity</a:t>
            </a:r>
            <a:endParaRPr lang="zh-CN" altLang="en-US" b="1">
              <a:ea typeface="宋体" panose="02010600030101010101" pitchFamily="2" charset="-122"/>
            </a:endParaRPr>
          </a:p>
        </p:txBody>
      </p:sp>
      <p:sp>
        <p:nvSpPr>
          <p:cNvPr id="749571" name="Rectangle 3"/>
          <p:cNvSpPr>
            <a:spLocks noGrp="1" noChangeArrowheads="1"/>
          </p:cNvSpPr>
          <p:nvPr>
            <p:ph type="body" idx="1"/>
          </p:nvPr>
        </p:nvSpPr>
        <p:spPr>
          <a:xfrm>
            <a:off x="457200" y="1671638"/>
            <a:ext cx="8229600" cy="4416425"/>
          </a:xfrm>
        </p:spPr>
        <p:txBody>
          <a:bodyPr/>
          <a:lstStyle/>
          <a:p>
            <a:pPr eaLnBrk="1" hangingPunct="1">
              <a:lnSpc>
                <a:spcPct val="110000"/>
              </a:lnSpc>
            </a:pPr>
            <a:r>
              <a:rPr lang="zh-CN" altLang="en-US">
                <a:latin typeface="Comic Sans MS" panose="030F0902030302020204" pitchFamily="66" charset="0"/>
                <a:ea typeface="宋体" panose="02010600030101010101" pitchFamily="2" charset="-122"/>
                <a:sym typeface="Webdings" panose="05030102010509060703" pitchFamily="18" charset="2"/>
              </a:rPr>
              <a:t>例</a:t>
            </a:r>
            <a:r>
              <a:rPr lang="en-US" altLang="zh-CN">
                <a:latin typeface="Comic Sans MS" panose="030F0902030302020204" pitchFamily="66" charset="0"/>
                <a:ea typeface="宋体" panose="02010600030101010101" pitchFamily="2" charset="-122"/>
                <a:sym typeface="Webdings" panose="05030102010509060703" pitchFamily="18" charset="2"/>
              </a:rPr>
              <a:t>2-18[</a:t>
            </a:r>
            <a:r>
              <a:rPr lang="zh-CN" altLang="en-US">
                <a:latin typeface="Comic Sans MS" panose="030F0902030302020204" pitchFamily="66" charset="0"/>
                <a:ea typeface="宋体" panose="02010600030101010101" pitchFamily="2" charset="-122"/>
                <a:sym typeface="Webdings" panose="05030102010509060703" pitchFamily="18" charset="2"/>
              </a:rPr>
              <a:t>插入排序</a:t>
            </a:r>
            <a:r>
              <a:rPr lang="en-US" altLang="zh-CN">
                <a:latin typeface="Comic Sans MS" panose="030F0902030302020204" pitchFamily="66" charset="0"/>
                <a:ea typeface="宋体" panose="02010600030101010101" pitchFamily="2" charset="-122"/>
                <a:sym typeface="Webdings" panose="05030102010509060703" pitchFamily="18" charset="2"/>
              </a:rPr>
              <a:t>]</a:t>
            </a:r>
            <a:r>
              <a:rPr lang="zh-CN" altLang="en-US">
                <a:latin typeface="Comic Sans MS" panose="030F0902030302020204" pitchFamily="66" charset="0"/>
                <a:ea typeface="宋体" panose="02010600030101010101" pitchFamily="2" charset="-122"/>
                <a:sym typeface="Webdings" panose="05030102010509060703" pitchFamily="18" charset="2"/>
              </a:rPr>
              <a:t>：以</a:t>
            </a:r>
            <a:r>
              <a:rPr lang="en-US" altLang="zh-CN">
                <a:latin typeface="Comic Sans MS" panose="030F0902030302020204" pitchFamily="66" charset="0"/>
                <a:ea typeface="宋体" panose="02010600030101010101" pitchFamily="2" charset="-122"/>
                <a:sym typeface="Webdings" panose="05030102010509060703" pitchFamily="18" charset="2"/>
              </a:rPr>
              <a:t>Insert</a:t>
            </a:r>
            <a:r>
              <a:rPr lang="zh-CN" altLang="en-US">
                <a:latin typeface="Comic Sans MS" panose="030F0902030302020204" pitchFamily="66" charset="0"/>
                <a:ea typeface="宋体" panose="02010600030101010101" pitchFamily="2" charset="-122"/>
                <a:sym typeface="Webdings" panose="05030102010509060703" pitchFamily="18" charset="2"/>
              </a:rPr>
              <a:t>函数为基础，设计一个排序程序。</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a:latin typeface="Comic Sans MS" panose="030F0902030302020204" pitchFamily="66" charset="0"/>
                <a:ea typeface="宋体" panose="02010600030101010101" pitchFamily="2" charset="-122"/>
                <a:sym typeface="Webdings" panose="05030102010509060703" pitchFamily="18" charset="2"/>
              </a:rPr>
              <a:t>只有一个元素的数组，是有序数组。再插入数据时维持数组有序。</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a:latin typeface="Comic Sans MS" panose="030F0902030302020204" pitchFamily="66" charset="0"/>
                <a:ea typeface="宋体" panose="02010600030101010101" pitchFamily="2" charset="-122"/>
                <a:sym typeface="Webdings" panose="05030102010509060703" pitchFamily="18" charset="2"/>
              </a:rPr>
              <a:t>最好情况比较次数为</a:t>
            </a:r>
            <a:r>
              <a:rPr lang="en-US" altLang="zh-CN">
                <a:latin typeface="Comic Sans MS" panose="030F0902030302020204" pitchFamily="66" charset="0"/>
                <a:ea typeface="宋体" panose="02010600030101010101" pitchFamily="2" charset="-122"/>
                <a:sym typeface="Webdings" panose="05030102010509060703" pitchFamily="18" charset="2"/>
              </a:rPr>
              <a:t>n-1</a:t>
            </a:r>
            <a:r>
              <a:rPr lang="zh-CN" altLang="en-US">
                <a:latin typeface="Comic Sans MS" panose="030F0902030302020204" pitchFamily="66" charset="0"/>
                <a:ea typeface="宋体" panose="02010600030101010101" pitchFamily="2" charset="-122"/>
                <a:sym typeface="Webdings" panose="05030102010509060703" pitchFamily="18" charset="2"/>
              </a:rPr>
              <a:t>，最坏为</a:t>
            </a:r>
            <a:r>
              <a:rPr lang="en-US" altLang="zh-CN">
                <a:latin typeface="Comic Sans MS" panose="030F0902030302020204" pitchFamily="66" charset="0"/>
                <a:ea typeface="宋体" panose="02010600030101010101" pitchFamily="2" charset="-122"/>
                <a:sym typeface="Webdings" panose="05030102010509060703" pitchFamily="18" charset="2"/>
              </a:rPr>
              <a:t>(n-1)n/2</a:t>
            </a:r>
            <a:endParaRPr lang="zh-CN" altLang="en-US">
              <a:latin typeface="Comic Sans MS" panose="030F0902030302020204" pitchFamily="66" charset="0"/>
              <a:ea typeface="宋体" panose="02010600030101010101" pitchFamily="2" charset="-122"/>
              <a:sym typeface="Webdings" panose="05030102010509060703" pitchFamily="18" charset="2"/>
            </a:endParaRPr>
          </a:p>
        </p:txBody>
      </p:sp>
      <p:sp>
        <p:nvSpPr>
          <p:cNvPr id="749572" name="Rectangle 4"/>
          <p:cNvSpPr>
            <a:spLocks noChangeArrowheads="1"/>
          </p:cNvSpPr>
          <p:nvPr/>
        </p:nvSpPr>
        <p:spPr bwMode="auto">
          <a:xfrm>
            <a:off x="2420937" y="476885"/>
            <a:ext cx="6265863" cy="5516562"/>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Insert(T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&amp; n, const T&amp; x)</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向有序数组</a:t>
            </a:r>
            <a:r>
              <a:rPr lang="en-US" altLang="zh-CN" sz="2000" dirty="0">
                <a:latin typeface="Comic Sans MS" panose="030F0902030302020204" pitchFamily="66" charset="0"/>
              </a:rPr>
              <a:t>a[0 :n-1]</a:t>
            </a:r>
            <a:r>
              <a:rPr lang="zh-CN" altLang="en-US" sz="2000" dirty="0">
                <a:latin typeface="Comic Sans MS" panose="030F0902030302020204" pitchFamily="66" charset="0"/>
              </a:rPr>
              <a:t>中插入元素</a:t>
            </a:r>
            <a:r>
              <a:rPr lang="en-US" altLang="zh-CN" sz="2000" dirty="0">
                <a:latin typeface="Comic Sans MS" panose="030F0902030302020204" pitchFamily="66" charset="0"/>
              </a:rPr>
              <a:t>x</a:t>
            </a:r>
            <a:r>
              <a:rPr lang="zh-CN" altLang="en-US" sz="2000" dirty="0">
                <a:latin typeface="Comic Sans MS" panose="030F0902030302020204" pitchFamily="66" charset="0"/>
              </a:rPr>
              <a:t>，</a:t>
            </a:r>
            <a:r>
              <a:rPr lang="zh-CN" altLang="en-US" sz="2000" dirty="0">
                <a:solidFill>
                  <a:srgbClr val="FF0000"/>
                </a:solidFill>
                <a:latin typeface="Comic Sans MS" panose="030F0902030302020204" pitchFamily="66" charset="0"/>
              </a:rPr>
              <a:t>方向</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=n-1; </a:t>
            </a:r>
            <a:r>
              <a:rPr lang="en-US" altLang="zh-CN" sz="2000" dirty="0" err="1">
                <a:latin typeface="Comic Sans MS" panose="030F0902030302020204" pitchFamily="66" charset="0"/>
              </a:rPr>
              <a:t>i</a:t>
            </a:r>
            <a:r>
              <a:rPr lang="en-US" altLang="zh-CN" sz="2000" dirty="0">
                <a:latin typeface="Comic Sans MS" panose="030F0902030302020204" pitchFamily="66" charset="0"/>
              </a:rPr>
              <a:t>&gt;=0 &amp;&amp; x &lt;a[</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a[i+1]=a[</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zh-CN" altLang="en-US"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a[i+1]=x;</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InsertionSort</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对</a:t>
            </a:r>
            <a:r>
              <a:rPr lang="en-US" altLang="zh-CN" sz="2000" dirty="0">
                <a:latin typeface="Comic Sans MS" panose="030F0902030302020204" pitchFamily="66" charset="0"/>
              </a:rPr>
              <a:t>a[0 :n-1]</a:t>
            </a:r>
            <a:r>
              <a:rPr lang="zh-CN" altLang="en-US" sz="2000" dirty="0">
                <a:latin typeface="Comic Sans MS" panose="030F0902030302020204" pitchFamily="66" charset="0"/>
              </a:rPr>
              <a:t>进行排序</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=1; </a:t>
            </a:r>
            <a:r>
              <a:rPr lang="en-US" altLang="zh-CN" sz="2000" dirty="0" err="1">
                <a:latin typeface="Comic Sans MS" panose="030F0902030302020204" pitchFamily="66" charset="0"/>
              </a:rPr>
              <a:t>i</a:t>
            </a:r>
            <a:r>
              <a:rPr lang="en-US" altLang="zh-CN" sz="2000" dirty="0">
                <a:latin typeface="Comic Sans MS" panose="030F0902030302020204" pitchFamily="66" charset="0"/>
              </a:rPr>
              <a:t>&lt;n;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T </a:t>
            </a:r>
            <a:r>
              <a:rPr lang="en-US" altLang="zh-CN" sz="2000" dirty="0" err="1">
                <a:latin typeface="Comic Sans MS" panose="030F0902030302020204" pitchFamily="66" charset="0"/>
              </a:rPr>
              <a:t>t</a:t>
            </a:r>
            <a:r>
              <a:rPr lang="en-US" altLang="zh-CN" sz="2000" dirty="0">
                <a:latin typeface="Comic Sans MS" panose="030F0902030302020204" pitchFamily="66" charset="0"/>
              </a:rPr>
              <a:t>=a[</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zh-CN" altLang="en-US"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Insert(a, </a:t>
            </a:r>
            <a:r>
              <a:rPr lang="en-US" altLang="zh-CN" sz="2000" dirty="0" err="1">
                <a:latin typeface="Comic Sans MS" panose="030F0902030302020204" pitchFamily="66" charset="0"/>
              </a:rPr>
              <a:t>i</a:t>
            </a:r>
            <a:r>
              <a:rPr lang="en-US" altLang="zh-CN" sz="2000" dirty="0">
                <a:latin typeface="Comic Sans MS" panose="030F0902030302020204" pitchFamily="66" charset="0"/>
              </a:rPr>
              <a:t>, t);</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2-14</a:t>
            </a:r>
            <a:r>
              <a:rPr lang="zh-CN" altLang="en-US" sz="2000" dirty="0">
                <a:latin typeface="Comic Sans MS" panose="030F0902030302020204" pitchFamily="66" charset="0"/>
              </a:rPr>
              <a:t>； </a:t>
            </a:r>
            <a:r>
              <a:rPr lang="en-US" altLang="zh-CN" sz="2000" dirty="0">
                <a:latin typeface="Comic Sans MS" panose="030F0902030302020204" pitchFamily="66" charset="0"/>
              </a:rPr>
              <a:t>2-15</a:t>
            </a:r>
            <a:r>
              <a:rPr lang="zh-CN" altLang="en-US" sz="2000" dirty="0">
                <a:latin typeface="Comic Sans MS" panose="030F0902030302020204" pitchFamily="66" charset="0"/>
              </a:rPr>
              <a:t>是把两个函数合一</a:t>
            </a:r>
            <a:endParaRPr lang="zh-CN" altLang="en-US"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9571">
                                            <p:txEl>
                                              <p:pRg st="0" end="0"/>
                                            </p:txEl>
                                          </p:spTgt>
                                        </p:tgtEl>
                                        <p:attrNameLst>
                                          <p:attrName>style.visibility</p:attrName>
                                        </p:attrNameLst>
                                      </p:cBhvr>
                                      <p:to>
                                        <p:strVal val="visible"/>
                                      </p:to>
                                    </p:set>
                                    <p:anim calcmode="lin" valueType="num">
                                      <p:cBhvr additive="base">
                                        <p:cTn id="7" dur="500" fill="hold"/>
                                        <p:tgtEl>
                                          <p:spTgt spid="74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95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9571">
                                            <p:txEl>
                                              <p:pRg st="1" end="1"/>
                                            </p:txEl>
                                          </p:spTgt>
                                        </p:tgtEl>
                                        <p:attrNameLst>
                                          <p:attrName>style.visibility</p:attrName>
                                        </p:attrNameLst>
                                      </p:cBhvr>
                                      <p:to>
                                        <p:strVal val="visible"/>
                                      </p:to>
                                    </p:set>
                                    <p:anim calcmode="lin" valueType="num">
                                      <p:cBhvr additive="base">
                                        <p:cTn id="11" dur="500" fill="hold"/>
                                        <p:tgtEl>
                                          <p:spTgt spid="7495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49572">
                                            <p:bg/>
                                          </p:spTgt>
                                        </p:tgtEl>
                                        <p:attrNameLst>
                                          <p:attrName>style.visibility</p:attrName>
                                        </p:attrNameLst>
                                      </p:cBhvr>
                                      <p:to>
                                        <p:strVal val="visible"/>
                                      </p:to>
                                    </p:set>
                                    <p:anim calcmode="lin" valueType="num">
                                      <p:cBhvr additive="base">
                                        <p:cTn id="17" dur="500" fill="hold"/>
                                        <p:tgtEl>
                                          <p:spTgt spid="749572">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49572">
                                            <p:bg/>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49572">
                                            <p:txEl>
                                              <p:pRg st="0" end="0"/>
                                            </p:txEl>
                                          </p:spTgt>
                                        </p:tgtEl>
                                        <p:attrNameLst>
                                          <p:attrName>style.visibility</p:attrName>
                                        </p:attrNameLst>
                                      </p:cBhvr>
                                      <p:to>
                                        <p:strVal val="visible"/>
                                      </p:to>
                                    </p:set>
                                    <p:anim calcmode="lin" valueType="num">
                                      <p:cBhvr additive="base">
                                        <p:cTn id="21" dur="500" fill="hold"/>
                                        <p:tgtEl>
                                          <p:spTgt spid="74957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9572">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9572">
                                            <p:txEl>
                                              <p:pRg st="1" end="1"/>
                                            </p:txEl>
                                          </p:spTgt>
                                        </p:tgtEl>
                                        <p:attrNameLst>
                                          <p:attrName>style.visibility</p:attrName>
                                        </p:attrNameLst>
                                      </p:cBhvr>
                                      <p:to>
                                        <p:strVal val="visible"/>
                                      </p:to>
                                    </p:set>
                                    <p:anim calcmode="lin" valueType="num">
                                      <p:cBhvr additive="base">
                                        <p:cTn id="25" dur="500" fill="hold"/>
                                        <p:tgtEl>
                                          <p:spTgt spid="749572">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49572">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49572">
                                            <p:txEl>
                                              <p:pRg st="2" end="2"/>
                                            </p:txEl>
                                          </p:spTgt>
                                        </p:tgtEl>
                                        <p:attrNameLst>
                                          <p:attrName>style.visibility</p:attrName>
                                        </p:attrNameLst>
                                      </p:cBhvr>
                                      <p:to>
                                        <p:strVal val="visible"/>
                                      </p:to>
                                    </p:set>
                                    <p:anim calcmode="lin" valueType="num">
                                      <p:cBhvr additive="base">
                                        <p:cTn id="29" dur="500" fill="hold"/>
                                        <p:tgtEl>
                                          <p:spTgt spid="749572">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49572">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49572">
                                            <p:txEl>
                                              <p:pRg st="3" end="3"/>
                                            </p:txEl>
                                          </p:spTgt>
                                        </p:tgtEl>
                                        <p:attrNameLst>
                                          <p:attrName>style.visibility</p:attrName>
                                        </p:attrNameLst>
                                      </p:cBhvr>
                                      <p:to>
                                        <p:strVal val="visible"/>
                                      </p:to>
                                    </p:set>
                                    <p:anim calcmode="lin" valueType="num">
                                      <p:cBhvr additive="base">
                                        <p:cTn id="33" dur="500" fill="hold"/>
                                        <p:tgtEl>
                                          <p:spTgt spid="749572">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49572">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49572">
                                            <p:txEl>
                                              <p:pRg st="4" end="4"/>
                                            </p:txEl>
                                          </p:spTgt>
                                        </p:tgtEl>
                                        <p:attrNameLst>
                                          <p:attrName>style.visibility</p:attrName>
                                        </p:attrNameLst>
                                      </p:cBhvr>
                                      <p:to>
                                        <p:strVal val="visible"/>
                                      </p:to>
                                    </p:set>
                                    <p:anim calcmode="lin" valueType="num">
                                      <p:cBhvr additive="base">
                                        <p:cTn id="37" dur="500" fill="hold"/>
                                        <p:tgtEl>
                                          <p:spTgt spid="74957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49572">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49572">
                                            <p:txEl>
                                              <p:pRg st="5" end="5"/>
                                            </p:txEl>
                                          </p:spTgt>
                                        </p:tgtEl>
                                        <p:attrNameLst>
                                          <p:attrName>style.visibility</p:attrName>
                                        </p:attrNameLst>
                                      </p:cBhvr>
                                      <p:to>
                                        <p:strVal val="visible"/>
                                      </p:to>
                                    </p:set>
                                    <p:anim calcmode="lin" valueType="num">
                                      <p:cBhvr additive="base">
                                        <p:cTn id="41" dur="500" fill="hold"/>
                                        <p:tgtEl>
                                          <p:spTgt spid="749572">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49572">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49572">
                                            <p:txEl>
                                              <p:pRg st="6" end="6"/>
                                            </p:txEl>
                                          </p:spTgt>
                                        </p:tgtEl>
                                        <p:attrNameLst>
                                          <p:attrName>style.visibility</p:attrName>
                                        </p:attrNameLst>
                                      </p:cBhvr>
                                      <p:to>
                                        <p:strVal val="visible"/>
                                      </p:to>
                                    </p:set>
                                    <p:anim calcmode="lin" valueType="num">
                                      <p:cBhvr additive="base">
                                        <p:cTn id="45" dur="500" fill="hold"/>
                                        <p:tgtEl>
                                          <p:spTgt spid="749572">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4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749572">
                                            <p:txEl>
                                              <p:pRg st="7" end="7"/>
                                            </p:txEl>
                                          </p:spTgt>
                                        </p:tgtEl>
                                        <p:attrNameLst>
                                          <p:attrName>style.visibility</p:attrName>
                                        </p:attrNameLst>
                                      </p:cBhvr>
                                      <p:to>
                                        <p:strVal val="visible"/>
                                      </p:to>
                                    </p:set>
                                    <p:anim calcmode="lin" valueType="num">
                                      <p:cBhvr additive="base">
                                        <p:cTn id="51" dur="500" fill="hold"/>
                                        <p:tgtEl>
                                          <p:spTgt spid="749572">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49572">
                                            <p:txEl>
                                              <p:pRg st="7" end="7"/>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749572">
                                            <p:txEl>
                                              <p:pRg st="8" end="8"/>
                                            </p:txEl>
                                          </p:spTgt>
                                        </p:tgtEl>
                                        <p:attrNameLst>
                                          <p:attrName>style.visibility</p:attrName>
                                        </p:attrNameLst>
                                      </p:cBhvr>
                                      <p:to>
                                        <p:strVal val="visible"/>
                                      </p:to>
                                    </p:set>
                                    <p:anim calcmode="lin" valueType="num">
                                      <p:cBhvr additive="base">
                                        <p:cTn id="55" dur="500" fill="hold"/>
                                        <p:tgtEl>
                                          <p:spTgt spid="749572">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49572">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749572">
                                            <p:txEl>
                                              <p:pRg st="9" end="9"/>
                                            </p:txEl>
                                          </p:spTgt>
                                        </p:tgtEl>
                                        <p:attrNameLst>
                                          <p:attrName>style.visibility</p:attrName>
                                        </p:attrNameLst>
                                      </p:cBhvr>
                                      <p:to>
                                        <p:strVal val="visible"/>
                                      </p:to>
                                    </p:set>
                                    <p:anim calcmode="lin" valueType="num">
                                      <p:cBhvr additive="base">
                                        <p:cTn id="59" dur="500" fill="hold"/>
                                        <p:tgtEl>
                                          <p:spTgt spid="749572">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49572">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49572">
                                            <p:txEl>
                                              <p:pRg st="10" end="10"/>
                                            </p:txEl>
                                          </p:spTgt>
                                        </p:tgtEl>
                                        <p:attrNameLst>
                                          <p:attrName>style.visibility</p:attrName>
                                        </p:attrNameLst>
                                      </p:cBhvr>
                                      <p:to>
                                        <p:strVal val="visible"/>
                                      </p:to>
                                    </p:set>
                                    <p:anim calcmode="lin" valueType="num">
                                      <p:cBhvr additive="base">
                                        <p:cTn id="63" dur="500" fill="hold"/>
                                        <p:tgtEl>
                                          <p:spTgt spid="749572">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49572">
                                            <p:txEl>
                                              <p:pRg st="10" end="10"/>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49572">
                                            <p:txEl>
                                              <p:pRg st="11" end="11"/>
                                            </p:txEl>
                                          </p:spTgt>
                                        </p:tgtEl>
                                        <p:attrNameLst>
                                          <p:attrName>style.visibility</p:attrName>
                                        </p:attrNameLst>
                                      </p:cBhvr>
                                      <p:to>
                                        <p:strVal val="visible"/>
                                      </p:to>
                                    </p:set>
                                    <p:anim calcmode="lin" valueType="num">
                                      <p:cBhvr additive="base">
                                        <p:cTn id="67" dur="500" fill="hold"/>
                                        <p:tgtEl>
                                          <p:spTgt spid="749572">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49572">
                                            <p:txEl>
                                              <p:pRg st="11" end="11"/>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749572">
                                            <p:txEl>
                                              <p:pRg st="12" end="12"/>
                                            </p:txEl>
                                          </p:spTgt>
                                        </p:tgtEl>
                                        <p:attrNameLst>
                                          <p:attrName>style.visibility</p:attrName>
                                        </p:attrNameLst>
                                      </p:cBhvr>
                                      <p:to>
                                        <p:strVal val="visible"/>
                                      </p:to>
                                    </p:set>
                                    <p:anim calcmode="lin" valueType="num">
                                      <p:cBhvr additive="base">
                                        <p:cTn id="71" dur="500" fill="hold"/>
                                        <p:tgtEl>
                                          <p:spTgt spid="749572">
                                            <p:txEl>
                                              <p:pRg st="12" end="12"/>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49572">
                                            <p:txEl>
                                              <p:pRg st="12" end="12"/>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749572">
                                            <p:txEl>
                                              <p:pRg st="13" end="13"/>
                                            </p:txEl>
                                          </p:spTgt>
                                        </p:tgtEl>
                                        <p:attrNameLst>
                                          <p:attrName>style.visibility</p:attrName>
                                        </p:attrNameLst>
                                      </p:cBhvr>
                                      <p:to>
                                        <p:strVal val="visible"/>
                                      </p:to>
                                    </p:set>
                                    <p:anim calcmode="lin" valueType="num">
                                      <p:cBhvr additive="base">
                                        <p:cTn id="75" dur="500" fill="hold"/>
                                        <p:tgtEl>
                                          <p:spTgt spid="749572">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4957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749571">
                                            <p:txEl>
                                              <p:pRg st="5" end="5"/>
                                            </p:txEl>
                                          </p:spTgt>
                                        </p:tgtEl>
                                        <p:attrNameLst>
                                          <p:attrName>style.visibility</p:attrName>
                                        </p:attrNameLst>
                                      </p:cBhvr>
                                      <p:to>
                                        <p:strVal val="visible"/>
                                      </p:to>
                                    </p:set>
                                    <p:anim calcmode="lin" valueType="num">
                                      <p:cBhvr additive="base">
                                        <p:cTn id="81" dur="500" fill="hold"/>
                                        <p:tgtEl>
                                          <p:spTgt spid="749571">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4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4"/>
          <p:cNvSpPr>
            <a:spLocks noGrp="1"/>
          </p:cNvSpPr>
          <p:nvPr>
            <p:ph type="dt" sz="quarter" idx="10"/>
          </p:nvPr>
        </p:nvSpPr>
        <p:spPr>
          <a:noFill/>
        </p:spPr>
        <p:txBody>
          <a:bodyPr/>
          <a:lstStyle/>
          <a:p>
            <a:fld id="{5DE07CFE-57EB-4E4B-96E1-D41BA41CC2B8}" type="datetime7">
              <a:rPr lang="zh-CN" altLang="en-US"/>
            </a:fld>
            <a:endParaRPr lang="en-US" altLang="zh-CN"/>
          </a:p>
        </p:txBody>
      </p:sp>
      <p:sp>
        <p:nvSpPr>
          <p:cNvPr id="50179" name="灯片编号占位符 6"/>
          <p:cNvSpPr>
            <a:spLocks noGrp="1"/>
          </p:cNvSpPr>
          <p:nvPr>
            <p:ph type="sldNum" sz="quarter" idx="12"/>
          </p:nvPr>
        </p:nvSpPr>
        <p:spPr>
          <a:noFill/>
        </p:spPr>
        <p:txBody>
          <a:bodyPr/>
          <a:lstStyle/>
          <a:p>
            <a:fld id="{0A9782BD-A210-4708-B62B-59112E145503}" type="slidenum">
              <a:rPr lang="zh-CN" altLang="en-US"/>
            </a:fld>
            <a:endParaRPr lang="en-US" altLang="zh-CN"/>
          </a:p>
        </p:txBody>
      </p:sp>
      <p:sp>
        <p:nvSpPr>
          <p:cNvPr id="5018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53667" name="Rectangle 3"/>
          <p:cNvSpPr>
            <a:spLocks noGrp="1" noChangeArrowheads="1"/>
          </p:cNvSpPr>
          <p:nvPr>
            <p:ph type="body" sz="half" idx="1"/>
          </p:nvPr>
        </p:nvSpPr>
        <p:spPr>
          <a:xfrm>
            <a:off x="468313" y="1557338"/>
            <a:ext cx="8335962" cy="4164012"/>
          </a:xfrm>
        </p:spPr>
        <p:txBody>
          <a:bodyPr/>
          <a:lstStyle/>
          <a:p>
            <a:pPr eaLnBrk="1" hangingPunct="1">
              <a:lnSpc>
                <a:spcPct val="110000"/>
              </a:lnSpc>
            </a:pPr>
            <a:r>
              <a:rPr lang="en-US" altLang="zh-CN" dirty="0">
                <a:solidFill>
                  <a:schemeClr val="hlink"/>
                </a:solidFill>
                <a:latin typeface="Comic Sans MS" panose="030F0902030302020204" pitchFamily="66" charset="0"/>
                <a:ea typeface="宋体" panose="02010600030101010101" pitchFamily="2" charset="-122"/>
              </a:rPr>
              <a:t>4. </a:t>
            </a:r>
            <a:r>
              <a:rPr lang="zh-CN" altLang="en-US" dirty="0">
                <a:solidFill>
                  <a:schemeClr val="hlink"/>
                </a:solidFill>
                <a:latin typeface="Comic Sans MS" panose="030F0902030302020204" pitchFamily="66" charset="0"/>
                <a:ea typeface="宋体" panose="02010600030101010101" pitchFamily="2" charset="-122"/>
              </a:rPr>
              <a:t>执行步数</a:t>
            </a:r>
            <a:r>
              <a:rPr lang="en-US" altLang="zh-CN" dirty="0">
                <a:latin typeface="Comic Sans MS" panose="030F0902030302020204" pitchFamily="66" charset="0"/>
                <a:ea typeface="宋体" panose="02010600030101010101" pitchFamily="2" charset="-122"/>
              </a:rPr>
              <a:t>(step-count)</a:t>
            </a:r>
            <a:endParaRPr lang="zh-CN" altLang="en-US" dirty="0">
              <a:solidFill>
                <a:schemeClr val="hlink"/>
              </a:solidFill>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操作计数忽略了所选操作计数以外的其它操作的开销。</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执行步数</a:t>
            </a:r>
            <a:r>
              <a:rPr lang="en-US" altLang="zh-CN" sz="2800" dirty="0">
                <a:latin typeface="Comic Sans MS" panose="030F0902030302020204" pitchFamily="66" charset="0"/>
                <a:ea typeface="宋体" panose="02010600030101010101" pitchFamily="2" charset="-122"/>
              </a:rPr>
              <a:t>(step-count)</a:t>
            </a:r>
            <a:r>
              <a:rPr lang="zh-CN" altLang="en-US" sz="2800" dirty="0">
                <a:latin typeface="Comic Sans MS" panose="030F0902030302020204" pitchFamily="66" charset="0"/>
                <a:ea typeface="宋体" panose="02010600030101010101" pitchFamily="2" charset="-122"/>
              </a:rPr>
              <a:t> 统计程序或函数中全部的时间开销。</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与操作计数一样，执行步数也是</a:t>
            </a:r>
            <a:r>
              <a:rPr lang="zh-CN" altLang="en-US" sz="2800" dirty="0">
                <a:solidFill>
                  <a:srgbClr val="FF0000"/>
                </a:solidFill>
                <a:latin typeface="Comic Sans MS" panose="030F0902030302020204" pitchFamily="66" charset="0"/>
                <a:ea typeface="宋体" panose="02010600030101010101" pitchFamily="2" charset="-122"/>
              </a:rPr>
              <a:t>实例特征</a:t>
            </a:r>
            <a:r>
              <a:rPr lang="zh-CN" altLang="en-US" sz="2800" dirty="0">
                <a:latin typeface="Comic Sans MS" panose="030F0902030302020204" pitchFamily="66" charset="0"/>
                <a:ea typeface="宋体" panose="02010600030101010101" pitchFamily="2" charset="-122"/>
              </a:rPr>
              <a:t>的函数。</a:t>
            </a:r>
            <a:endParaRPr lang="en-US" altLang="zh-CN" sz="2800" dirty="0">
              <a:latin typeface="Comic Sans MS" panose="030F0902030302020204" pitchFamily="66" charset="0"/>
              <a:ea typeface="宋体" panose="02010600030101010101" pitchFamily="2" charset="-122"/>
            </a:endParaRPr>
          </a:p>
          <a:p>
            <a:pPr marL="0" indent="0" eaLnBrk="1" hangingPunct="1">
              <a:lnSpc>
                <a:spcPct val="110000"/>
              </a:lnSpc>
              <a:buNone/>
            </a:pP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 calcmode="lin" valueType="num">
                                      <p:cBhvr additive="base">
                                        <p:cTn id="7" dur="500" fill="hold"/>
                                        <p:tgtEl>
                                          <p:spTgt spid="75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3667">
                                            <p:txEl>
                                              <p:pRg st="1" end="1"/>
                                            </p:txEl>
                                          </p:spTgt>
                                        </p:tgtEl>
                                        <p:attrNameLst>
                                          <p:attrName>style.visibility</p:attrName>
                                        </p:attrNameLst>
                                      </p:cBhvr>
                                      <p:to>
                                        <p:strVal val="visible"/>
                                      </p:to>
                                    </p:set>
                                    <p:anim calcmode="lin" valueType="num">
                                      <p:cBhvr additive="base">
                                        <p:cTn id="13" dur="500" fill="hold"/>
                                        <p:tgtEl>
                                          <p:spTgt spid="753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3667">
                                            <p:txEl>
                                              <p:pRg st="2" end="2"/>
                                            </p:txEl>
                                          </p:spTgt>
                                        </p:tgtEl>
                                        <p:attrNameLst>
                                          <p:attrName>style.visibility</p:attrName>
                                        </p:attrNameLst>
                                      </p:cBhvr>
                                      <p:to>
                                        <p:strVal val="visible"/>
                                      </p:to>
                                    </p:set>
                                    <p:anim calcmode="lin" valueType="num">
                                      <p:cBhvr additive="base">
                                        <p:cTn id="19" dur="500" fill="hold"/>
                                        <p:tgtEl>
                                          <p:spTgt spid="753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3667">
                                            <p:txEl>
                                              <p:pRg st="3" end="3"/>
                                            </p:txEl>
                                          </p:spTgt>
                                        </p:tgtEl>
                                        <p:attrNameLst>
                                          <p:attrName>style.visibility</p:attrName>
                                        </p:attrNameLst>
                                      </p:cBhvr>
                                      <p:to>
                                        <p:strVal val="visible"/>
                                      </p:to>
                                    </p:set>
                                    <p:anim calcmode="lin" valueType="num">
                                      <p:cBhvr additive="base">
                                        <p:cTn id="25" dur="500" fill="hold"/>
                                        <p:tgtEl>
                                          <p:spTgt spid="753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4"/>
          <p:cNvSpPr>
            <a:spLocks noGrp="1"/>
          </p:cNvSpPr>
          <p:nvPr>
            <p:ph type="dt" sz="quarter" idx="10"/>
          </p:nvPr>
        </p:nvSpPr>
        <p:spPr>
          <a:noFill/>
        </p:spPr>
        <p:txBody>
          <a:bodyPr/>
          <a:lstStyle/>
          <a:p>
            <a:fld id="{EEEAC4FF-68A3-420F-972D-AA22AC1BDFF0}" type="datetime7">
              <a:rPr lang="zh-CN" altLang="en-US"/>
            </a:fld>
            <a:endParaRPr lang="en-US" altLang="zh-CN"/>
          </a:p>
        </p:txBody>
      </p:sp>
      <p:sp>
        <p:nvSpPr>
          <p:cNvPr id="52227" name="灯片编号占位符 6"/>
          <p:cNvSpPr>
            <a:spLocks noGrp="1"/>
          </p:cNvSpPr>
          <p:nvPr>
            <p:ph type="sldNum" sz="quarter" idx="12"/>
          </p:nvPr>
        </p:nvSpPr>
        <p:spPr>
          <a:noFill/>
        </p:spPr>
        <p:txBody>
          <a:bodyPr/>
          <a:lstStyle/>
          <a:p>
            <a:fld id="{0DA47F69-4B66-4FA6-9B4E-28EB4A707C4D}" type="slidenum">
              <a:rPr lang="zh-CN" altLang="en-US"/>
            </a:fld>
            <a:endParaRPr lang="en-US" altLang="zh-CN"/>
          </a:p>
        </p:txBody>
      </p:sp>
      <p:sp>
        <p:nvSpPr>
          <p:cNvPr id="5222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57763" name="Rectangle 3"/>
          <p:cNvSpPr>
            <a:spLocks noGrp="1" noChangeArrowheads="1"/>
          </p:cNvSpPr>
          <p:nvPr>
            <p:ph type="body" sz="half" idx="1"/>
          </p:nvPr>
        </p:nvSpPr>
        <p:spPr>
          <a:xfrm>
            <a:off x="595313" y="1671638"/>
            <a:ext cx="8031162" cy="4416425"/>
          </a:xfrm>
        </p:spPr>
        <p:txBody>
          <a:bodyPr/>
          <a:lstStyle/>
          <a:p>
            <a:pPr eaLnBrk="1" hangingPunct="1"/>
            <a:r>
              <a:rPr lang="zh-CN" altLang="en-US" sz="2800" dirty="0">
                <a:latin typeface="Comic Sans MS" panose="030F0902030302020204" pitchFamily="66" charset="0"/>
                <a:ea typeface="宋体" panose="02010600030101010101" pitchFamily="2" charset="-122"/>
              </a:rPr>
              <a:t>定义</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程序步</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程序步</a:t>
            </a:r>
            <a:r>
              <a:rPr lang="en-US" altLang="zh-CN" sz="2800" dirty="0">
                <a:latin typeface="Comic Sans MS" panose="030F0902030302020204" pitchFamily="66" charset="0"/>
                <a:ea typeface="宋体" panose="02010600030101010101" pitchFamily="2" charset="-122"/>
              </a:rPr>
              <a:t>(program step)</a:t>
            </a:r>
            <a:r>
              <a:rPr lang="zh-CN" altLang="en-US" sz="2800" dirty="0">
                <a:latin typeface="Comic Sans MS" panose="030F0902030302020204" pitchFamily="66" charset="0"/>
                <a:ea typeface="宋体" panose="02010600030101010101" pitchFamily="2" charset="-122"/>
              </a:rPr>
              <a:t>定义为一个语法或语义意义上的</a:t>
            </a:r>
            <a:r>
              <a:rPr lang="zh-CN" altLang="en-US" sz="2800" dirty="0">
                <a:solidFill>
                  <a:srgbClr val="FF0000"/>
                </a:solidFill>
                <a:latin typeface="Comic Sans MS" panose="030F0902030302020204" pitchFamily="66" charset="0"/>
                <a:ea typeface="宋体" panose="02010600030101010101" pitchFamily="2" charset="-122"/>
              </a:rPr>
              <a:t>程序片段，该片段独立于实例特征。</a:t>
            </a:r>
            <a:endParaRPr lang="zh-CN" altLang="en-US" sz="2800" dirty="0">
              <a:solidFill>
                <a:srgbClr val="FF0000"/>
              </a:solidFill>
              <a:latin typeface="Comic Sans MS" panose="030F0902030302020204" pitchFamily="66" charset="0"/>
              <a:ea typeface="宋体" panose="02010600030101010101" pitchFamily="2" charset="-122"/>
            </a:endParaRPr>
          </a:p>
          <a:p>
            <a:pPr lvl="1" eaLnBrk="1" hangingPunct="1"/>
            <a:r>
              <a:rPr lang="zh-CN" altLang="en-US" sz="2800" dirty="0">
                <a:latin typeface="Comic Sans MS" panose="030F0902030302020204" pitchFamily="66" charset="0"/>
                <a:ea typeface="宋体" panose="02010600030101010101" pitchFamily="2" charset="-122"/>
                <a:cs typeface="+mn-ea"/>
                <a:sym typeface="+mn-ea"/>
              </a:rPr>
              <a:t>100次乘法</a:t>
            </a:r>
            <a:endParaRPr lang="zh-CN" altLang="en-US" sz="2800" dirty="0">
              <a:latin typeface="Comic Sans MS" panose="030F0902030302020204" pitchFamily="66" charset="0"/>
              <a:ea typeface="宋体" panose="02010600030101010101" pitchFamily="2" charset="-122"/>
              <a:cs typeface="+mn-ea"/>
            </a:endParaRPr>
          </a:p>
          <a:p>
            <a:pPr lvl="1" eaLnBrk="1" hangingPunct="1"/>
            <a:r>
              <a:rPr lang="en-US" altLang="zh-CN" sz="2800" dirty="0">
                <a:latin typeface="Comic Sans MS" panose="030F0902030302020204" pitchFamily="66" charset="0"/>
                <a:ea typeface="宋体" panose="02010600030101010101" pitchFamily="2" charset="-122"/>
                <a:sym typeface="+mn-ea"/>
              </a:rPr>
              <a:t>return </a:t>
            </a:r>
            <a:r>
              <a:rPr lang="en-US" altLang="zh-CN" sz="2800" dirty="0" err="1">
                <a:latin typeface="Comic Sans MS" panose="030F0902030302020204" pitchFamily="66" charset="0"/>
                <a:ea typeface="宋体" panose="02010600030101010101" pitchFamily="2" charset="-122"/>
                <a:sym typeface="+mn-ea"/>
              </a:rPr>
              <a:t>a+b+b</a:t>
            </a:r>
            <a:r>
              <a:rPr lang="en-US" altLang="zh-CN" sz="2800" dirty="0">
                <a:latin typeface="Comic Sans MS" panose="030F0902030302020204" pitchFamily="66" charset="0"/>
                <a:ea typeface="宋体" panose="02010600030101010101" pitchFamily="2" charset="-122"/>
                <a:sym typeface="+mn-ea"/>
              </a:rPr>
              <a:t>*c+(</a:t>
            </a:r>
            <a:r>
              <a:rPr lang="en-US" altLang="zh-CN" sz="2800" dirty="0" err="1">
                <a:latin typeface="Comic Sans MS" panose="030F0902030302020204" pitchFamily="66" charset="0"/>
                <a:ea typeface="宋体" panose="02010600030101010101" pitchFamily="2" charset="-122"/>
                <a:sym typeface="+mn-ea"/>
              </a:rPr>
              <a:t>a+b+c</a:t>
            </a:r>
            <a:r>
              <a:rPr lang="en-US" altLang="zh-CN" sz="2800" dirty="0">
                <a:latin typeface="Comic Sans MS" panose="030F0902030302020204" pitchFamily="66" charset="0"/>
                <a:ea typeface="宋体" panose="02010600030101010101" pitchFamily="2" charset="-122"/>
                <a:sym typeface="+mn-ea"/>
              </a:rPr>
              <a:t>)/(</a:t>
            </a:r>
            <a:r>
              <a:rPr lang="en-US" altLang="zh-CN" sz="2800" dirty="0" err="1">
                <a:latin typeface="Comic Sans MS" panose="030F0902030302020204" pitchFamily="66" charset="0"/>
                <a:ea typeface="宋体" panose="02010600030101010101" pitchFamily="2" charset="-122"/>
                <a:sym typeface="+mn-ea"/>
              </a:rPr>
              <a:t>a+b</a:t>
            </a:r>
            <a:r>
              <a:rPr lang="en-US" altLang="zh-CN" sz="2800" dirty="0">
                <a:latin typeface="Comic Sans MS" panose="030F0902030302020204" pitchFamily="66" charset="0"/>
                <a:ea typeface="宋体" panose="02010600030101010101" pitchFamily="2" charset="-122"/>
                <a:sym typeface="+mn-ea"/>
              </a:rPr>
              <a:t>)+4;</a:t>
            </a:r>
            <a:endParaRPr lang="en-US" altLang="zh-CN" sz="2800" dirty="0">
              <a:latin typeface="Comic Sans MS" panose="030F0902030302020204" pitchFamily="66" charset="0"/>
              <a:ea typeface="宋体" panose="02010600030101010101" pitchFamily="2" charset="-122"/>
              <a:sym typeface="+mn-ea"/>
            </a:endParaRPr>
          </a:p>
          <a:p>
            <a:pPr lvl="1" eaLnBrk="1" hangingPunct="1"/>
            <a:r>
              <a:rPr lang="en-US" altLang="zh-CN" sz="2800" dirty="0">
                <a:latin typeface="Comic Sans MS" panose="030F0902030302020204" pitchFamily="66" charset="0"/>
                <a:ea typeface="宋体" panose="02010600030101010101" pitchFamily="2" charset="-122"/>
                <a:sym typeface="+mn-ea"/>
              </a:rPr>
              <a:t>x=y; </a:t>
            </a:r>
            <a:endParaRPr lang="en-US" altLang="zh-CN" sz="2800" dirty="0">
              <a:latin typeface="Comic Sans MS" panose="030F0902030302020204" pitchFamily="66" charset="0"/>
              <a:ea typeface="宋体" panose="02010600030101010101" pitchFamily="2" charset="-122"/>
              <a:sym typeface="+mn-ea"/>
            </a:endParaRPr>
          </a:p>
          <a:p>
            <a:pPr lvl="1" eaLnBrk="1" hangingPunct="1"/>
            <a:r>
              <a:rPr lang="en-US" altLang="zh-CN" sz="2800" dirty="0">
                <a:latin typeface="Comic Sans MS" panose="030F0902030302020204" pitchFamily="66" charset="0"/>
                <a:ea typeface="宋体" panose="02010600030101010101" pitchFamily="2" charset="-122"/>
                <a:sym typeface="+mn-ea"/>
              </a:rPr>
              <a:t>n</a:t>
            </a:r>
            <a:r>
              <a:rPr lang="zh-CN" altLang="en-US" sz="2800" dirty="0">
                <a:latin typeface="Comic Sans MS" panose="030F0902030302020204" pitchFamily="66" charset="0"/>
                <a:ea typeface="宋体" panose="02010600030101010101" pitchFamily="2" charset="-122"/>
                <a:sym typeface="+mn-ea"/>
              </a:rPr>
              <a:t>次乘法不能视为一步，</a:t>
            </a:r>
            <a:r>
              <a:rPr lang="en-US" altLang="zh-CN" sz="2800" dirty="0">
                <a:latin typeface="Comic Sans MS" panose="030F0902030302020204" pitchFamily="66" charset="0"/>
                <a:ea typeface="宋体" panose="02010600030101010101" pitchFamily="2" charset="-122"/>
                <a:sym typeface="+mn-ea"/>
              </a:rPr>
              <a:t>n</a:t>
            </a:r>
            <a:r>
              <a:rPr lang="zh-CN" altLang="en-US" sz="2800" dirty="0">
                <a:latin typeface="Comic Sans MS" panose="030F0902030302020204" pitchFamily="66" charset="0"/>
                <a:ea typeface="宋体" panose="02010600030101010101" pitchFamily="2" charset="-122"/>
                <a:sym typeface="+mn-ea"/>
              </a:rPr>
              <a:t>是实例特征。</a:t>
            </a:r>
            <a:endParaRPr lang="zh-CN" altLang="en-US" sz="2800" dirty="0">
              <a:latin typeface="Comic Sans MS" panose="030F0902030302020204" pitchFamily="66" charset="0"/>
              <a:ea typeface="宋体" panose="02010600030101010101" pitchFamily="2" charset="-122"/>
            </a:endParaRPr>
          </a:p>
          <a:p>
            <a:pPr lvl="1" eaLnBrk="1" hangingPunct="1"/>
            <a:r>
              <a:rPr lang="zh-CN" altLang="en-US" sz="2800" dirty="0">
                <a:solidFill>
                  <a:srgbClr val="FF0000"/>
                </a:solidFill>
                <a:latin typeface="Comic Sans MS" panose="030F0902030302020204" pitchFamily="66" charset="0"/>
                <a:ea typeface="宋体" panose="02010600030101010101" pitchFamily="2" charset="-122"/>
                <a:sym typeface="+mn-ea"/>
              </a:rPr>
              <a:t>在包含实例特征的多次计算不能算成是一步。</a:t>
            </a:r>
            <a:endParaRPr lang="zh-CN" altLang="en-US" sz="2800" dirty="0">
              <a:latin typeface="Comic Sans MS" panose="030F0902030302020204" pitchFamily="66" charset="0"/>
              <a:ea typeface="宋体" panose="02010600030101010101" pitchFamily="2" charset="-122"/>
            </a:endParaRPr>
          </a:p>
          <a:p>
            <a:pPr eaLnBrk="1" hangingPunct="1"/>
            <a:r>
              <a:rPr lang="zh-CN" altLang="en-US" sz="2800" dirty="0">
                <a:latin typeface="Comic Sans MS" panose="030F0902030302020204" pitchFamily="66" charset="0"/>
                <a:ea typeface="宋体" panose="02010600030101010101" pitchFamily="2" charset="-122"/>
              </a:rPr>
              <a:t>使用初值为</a:t>
            </a:r>
            <a:r>
              <a:rPr lang="en-US" altLang="zh-CN" sz="2800" dirty="0">
                <a:latin typeface="Comic Sans MS" panose="030F0902030302020204" pitchFamily="66" charset="0"/>
                <a:ea typeface="宋体" panose="02010600030101010101" pitchFamily="2" charset="-122"/>
              </a:rPr>
              <a:t>0</a:t>
            </a:r>
            <a:r>
              <a:rPr lang="zh-CN" altLang="en-US" sz="2800" dirty="0">
                <a:latin typeface="Comic Sans MS" panose="030F0902030302020204" pitchFamily="66" charset="0"/>
                <a:ea typeface="宋体" panose="02010600030101010101" pitchFamily="2" charset="-122"/>
              </a:rPr>
              <a:t>的全局变量</a:t>
            </a:r>
            <a:r>
              <a:rPr lang="en-US" altLang="zh-CN" sz="2800" dirty="0">
                <a:solidFill>
                  <a:srgbClr val="FF0000"/>
                </a:solidFill>
                <a:latin typeface="Comic Sans MS" panose="030F0902030302020204" pitchFamily="66" charset="0"/>
                <a:ea typeface="宋体" panose="02010600030101010101" pitchFamily="2" charset="-122"/>
              </a:rPr>
              <a:t>count</a:t>
            </a:r>
            <a:r>
              <a:rPr lang="zh-CN" altLang="en-US" sz="2800" dirty="0">
                <a:latin typeface="Comic Sans MS" panose="030F0902030302020204" pitchFamily="66" charset="0"/>
                <a:ea typeface="宋体" panose="02010600030101010101" pitchFamily="2" charset="-122"/>
              </a:rPr>
              <a:t>来累加执行步数。</a:t>
            </a: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anim calcmode="lin" valueType="num">
                                      <p:cBhvr additive="base">
                                        <p:cTn id="7" dur="500" fill="hold"/>
                                        <p:tgtEl>
                                          <p:spTgt spid="75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7763">
                                            <p:txEl>
                                              <p:pRg st="2" end="2"/>
                                            </p:txEl>
                                          </p:spTgt>
                                        </p:tgtEl>
                                        <p:attrNameLst>
                                          <p:attrName>style.visibility</p:attrName>
                                        </p:attrNameLst>
                                      </p:cBhvr>
                                      <p:to>
                                        <p:strVal val="visible"/>
                                      </p:to>
                                    </p:set>
                                    <p:anim calcmode="lin" valueType="num">
                                      <p:cBhvr additive="base">
                                        <p:cTn id="12" dur="500" fill="hold"/>
                                        <p:tgtEl>
                                          <p:spTgt spid="75776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5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p>
            <a:fld id="{CC33A071-74FD-4A77-8699-15F19C8E825C}" type="datetime7">
              <a:rPr lang="zh-CN" altLang="en-US"/>
            </a:fld>
            <a:endParaRPr lang="en-US" altLang="zh-CN"/>
          </a:p>
        </p:txBody>
      </p:sp>
      <p:sp>
        <p:nvSpPr>
          <p:cNvPr id="53251" name="灯片编号占位符 5"/>
          <p:cNvSpPr>
            <a:spLocks noGrp="1"/>
          </p:cNvSpPr>
          <p:nvPr>
            <p:ph type="sldNum" sz="quarter" idx="12"/>
          </p:nvPr>
        </p:nvSpPr>
        <p:spPr>
          <a:noFill/>
        </p:spPr>
        <p:txBody>
          <a:bodyPr/>
          <a:lstStyle/>
          <a:p>
            <a:fld id="{84B7598D-2E3A-4A1A-A1D8-F30825440482}" type="slidenum">
              <a:rPr lang="zh-CN" altLang="en-US"/>
            </a:fld>
            <a:endParaRPr lang="en-US" altLang="zh-CN"/>
          </a:p>
        </p:txBody>
      </p:sp>
      <p:sp>
        <p:nvSpPr>
          <p:cNvPr id="5325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59811" name="Rectangle 3"/>
          <p:cNvSpPr>
            <a:spLocks noGrp="1" noChangeArrowheads="1"/>
          </p:cNvSpPr>
          <p:nvPr>
            <p:ph type="body" idx="1"/>
          </p:nvPr>
        </p:nvSpPr>
        <p:spPr>
          <a:xfrm>
            <a:off x="457200" y="1671638"/>
            <a:ext cx="2816225" cy="4416425"/>
          </a:xfrm>
        </p:spPr>
        <p:txBody>
          <a:bodyPr/>
          <a:lstStyle/>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例</a:t>
            </a:r>
            <a:r>
              <a:rPr lang="en-US" altLang="zh-CN">
                <a:latin typeface="Comic Sans MS" panose="030F0902030302020204" pitchFamily="66" charset="0"/>
                <a:ea typeface="宋体" panose="02010600030101010101" pitchFamily="2" charset="-122"/>
                <a:sym typeface="Webdings" panose="05030102010509060703" pitchFamily="18" charset="2"/>
              </a:rPr>
              <a:t>2-19 </a:t>
            </a:r>
            <a:r>
              <a:rPr lang="zh-CN" altLang="en-US">
                <a:latin typeface="Comic Sans MS" panose="030F0902030302020204" pitchFamily="66" charset="0"/>
                <a:ea typeface="宋体" panose="02010600030101010101" pitchFamily="2" charset="-122"/>
                <a:sym typeface="Webdings" panose="05030102010509060703" pitchFamily="18" charset="2"/>
              </a:rPr>
              <a:t>把</a:t>
            </a:r>
            <a:r>
              <a:rPr lang="en-US" altLang="zh-CN">
                <a:latin typeface="Comic Sans MS" panose="030F0902030302020204" pitchFamily="66" charset="0"/>
                <a:ea typeface="宋体" panose="02010600030101010101" pitchFamily="2" charset="-122"/>
                <a:sym typeface="Webdings" panose="05030102010509060703" pitchFamily="18" charset="2"/>
              </a:rPr>
              <a:t>count</a:t>
            </a:r>
            <a:r>
              <a:rPr lang="zh-CN" altLang="en-US">
                <a:latin typeface="Comic Sans MS" panose="030F0902030302020204" pitchFamily="66" charset="0"/>
                <a:ea typeface="宋体" panose="02010600030101010101" pitchFamily="2" charset="-122"/>
                <a:sym typeface="Webdings" panose="05030102010509060703" pitchFamily="18" charset="2"/>
              </a:rPr>
              <a:t>引入到函数</a:t>
            </a:r>
            <a:r>
              <a:rPr lang="en-US" altLang="zh-CN">
                <a:latin typeface="Comic Sans MS" panose="030F0902030302020204" pitchFamily="66" charset="0"/>
                <a:ea typeface="宋体" panose="02010600030101010101" pitchFamily="2" charset="-122"/>
                <a:sym typeface="Webdings" panose="05030102010509060703" pitchFamily="18" charset="2"/>
              </a:rPr>
              <a:t>Sum(1-8)</a:t>
            </a:r>
            <a:endParaRPr lang="en-US" altLang="zh-CN">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执行步数是多少？</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执行步数为</a:t>
            </a:r>
            <a:r>
              <a:rPr lang="en-US" altLang="zh-CN">
                <a:latin typeface="Comic Sans MS" panose="030F0902030302020204" pitchFamily="66" charset="0"/>
                <a:ea typeface="宋体" panose="02010600030101010101" pitchFamily="2" charset="-122"/>
                <a:sym typeface="Webdings" panose="05030102010509060703" pitchFamily="18" charset="2"/>
              </a:rPr>
              <a:t>2n+3;</a:t>
            </a:r>
            <a:endParaRPr lang="en-US" altLang="zh-CN">
              <a:latin typeface="Comic Sans MS" panose="030F0902030302020204" pitchFamily="66" charset="0"/>
              <a:ea typeface="宋体" panose="02010600030101010101" pitchFamily="2" charset="-122"/>
              <a:sym typeface="Webdings" panose="05030102010509060703" pitchFamily="18" charset="2"/>
            </a:endParaRPr>
          </a:p>
          <a:p>
            <a:pPr eaLnBrk="1" hangingPunct="1">
              <a:buFont typeface="Wingdings" panose="05000000000000000000" pitchFamily="2" charset="2"/>
              <a:buNone/>
            </a:pPr>
            <a:endParaRPr lang="zh-CN" altLang="en-US">
              <a:latin typeface="Comic Sans MS" panose="030F0902030302020204" pitchFamily="66" charset="0"/>
              <a:ea typeface="宋体" panose="02010600030101010101" pitchFamily="2" charset="-122"/>
              <a:sym typeface="Webdings" panose="05030102010509060703" pitchFamily="18" charset="2"/>
            </a:endParaRPr>
          </a:p>
        </p:txBody>
      </p:sp>
      <p:sp>
        <p:nvSpPr>
          <p:cNvPr id="759812" name="Rectangle 4"/>
          <p:cNvSpPr>
            <a:spLocks noChangeArrowheads="1"/>
          </p:cNvSpPr>
          <p:nvPr/>
        </p:nvSpPr>
        <p:spPr bwMode="auto">
          <a:xfrm>
            <a:off x="3492500" y="1142984"/>
            <a:ext cx="5329238" cy="5327650"/>
          </a:xfrm>
          <a:prstGeom prst="rect">
            <a:avLst/>
          </a:prstGeom>
          <a:solidFill>
            <a:srgbClr val="CCECFF"/>
          </a:solidFill>
          <a:ln w="9525">
            <a:solidFill>
              <a:schemeClr val="tx1"/>
            </a:solidFill>
            <a:miter lim="800000"/>
          </a:ln>
        </p:spPr>
        <p:txBody>
          <a:bodyPr/>
          <a:lstStyle/>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template&lt;class T&gt;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 Sum(T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sum of numbers a[0:n - 1].</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T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 = 0;</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a:t>
            </a:r>
            <a:r>
              <a:rPr lang="en-US" altLang="zh-CN" sz="2000" dirty="0">
                <a:latin typeface="Comic Sans MS" panose="030F0902030302020204" pitchFamily="66" charset="0"/>
              </a:rPr>
              <a:t>  // for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 = 0</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 = 0; </a:t>
            </a:r>
            <a:r>
              <a:rPr lang="en-US" altLang="zh-CN" sz="2000" dirty="0" err="1">
                <a:latin typeface="Comic Sans MS" panose="030F0902030302020204" pitchFamily="66" charset="0"/>
              </a:rPr>
              <a:t>i</a:t>
            </a:r>
            <a:r>
              <a:rPr lang="en-US" altLang="zh-CN" sz="2000" dirty="0">
                <a:latin typeface="Comic Sans MS" panose="030F0902030302020204" pitchFamily="66" charset="0"/>
              </a:rPr>
              <a:t> &lt; n;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the for statement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 += a[</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assignment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last execution of for</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return</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2-16</a:t>
            </a:r>
            <a:endParaRPr lang="zh-CN" altLang="en-US"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 calcmode="lin" valueType="num">
                                      <p:cBhvr additive="base">
                                        <p:cTn id="7" dur="500" fill="hold"/>
                                        <p:tgtEl>
                                          <p:spTgt spid="75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98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9811">
                                            <p:txEl>
                                              <p:pRg st="1" end="1"/>
                                            </p:txEl>
                                          </p:spTgt>
                                        </p:tgtEl>
                                        <p:attrNameLst>
                                          <p:attrName>style.visibility</p:attrName>
                                        </p:attrNameLst>
                                      </p:cBhvr>
                                      <p:to>
                                        <p:strVal val="visible"/>
                                      </p:to>
                                    </p:set>
                                    <p:anim calcmode="lin" valueType="num">
                                      <p:cBhvr additive="base">
                                        <p:cTn id="11" dur="500" fill="hold"/>
                                        <p:tgtEl>
                                          <p:spTgt spid="7598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9812">
                                            <p:bg/>
                                          </p:spTgt>
                                        </p:tgtEl>
                                        <p:attrNameLst>
                                          <p:attrName>style.visibility</p:attrName>
                                        </p:attrNameLst>
                                      </p:cBhvr>
                                      <p:to>
                                        <p:strVal val="visible"/>
                                      </p:to>
                                    </p:set>
                                    <p:anim calcmode="lin" valueType="num">
                                      <p:cBhvr additive="base">
                                        <p:cTn id="17" dur="500" fill="hold"/>
                                        <p:tgtEl>
                                          <p:spTgt spid="759812">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9812">
                                            <p:bg/>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59812">
                                            <p:txEl>
                                              <p:pRg st="0" end="0"/>
                                            </p:txEl>
                                          </p:spTgt>
                                        </p:tgtEl>
                                        <p:attrNameLst>
                                          <p:attrName>style.visibility</p:attrName>
                                        </p:attrNameLst>
                                      </p:cBhvr>
                                      <p:to>
                                        <p:strVal val="visible"/>
                                      </p:to>
                                    </p:set>
                                    <p:anim calcmode="lin" valueType="num">
                                      <p:cBhvr additive="base">
                                        <p:cTn id="21" dur="500" fill="hold"/>
                                        <p:tgtEl>
                                          <p:spTgt spid="75981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9812">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59812">
                                            <p:txEl>
                                              <p:pRg st="1" end="1"/>
                                            </p:txEl>
                                          </p:spTgt>
                                        </p:tgtEl>
                                        <p:attrNameLst>
                                          <p:attrName>style.visibility</p:attrName>
                                        </p:attrNameLst>
                                      </p:cBhvr>
                                      <p:to>
                                        <p:strVal val="visible"/>
                                      </p:to>
                                    </p:set>
                                    <p:anim calcmode="lin" valueType="num">
                                      <p:cBhvr additive="base">
                                        <p:cTn id="25" dur="500" fill="hold"/>
                                        <p:tgtEl>
                                          <p:spTgt spid="759812">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9812">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59812">
                                            <p:txEl>
                                              <p:pRg st="2" end="2"/>
                                            </p:txEl>
                                          </p:spTgt>
                                        </p:tgtEl>
                                        <p:attrNameLst>
                                          <p:attrName>style.visibility</p:attrName>
                                        </p:attrNameLst>
                                      </p:cBhvr>
                                      <p:to>
                                        <p:strVal val="visible"/>
                                      </p:to>
                                    </p:set>
                                    <p:anim calcmode="lin" valueType="num">
                                      <p:cBhvr additive="base">
                                        <p:cTn id="29" dur="500" fill="hold"/>
                                        <p:tgtEl>
                                          <p:spTgt spid="759812">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59812">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59812">
                                            <p:txEl>
                                              <p:pRg st="3" end="3"/>
                                            </p:txEl>
                                          </p:spTgt>
                                        </p:tgtEl>
                                        <p:attrNameLst>
                                          <p:attrName>style.visibility</p:attrName>
                                        </p:attrNameLst>
                                      </p:cBhvr>
                                      <p:to>
                                        <p:strVal val="visible"/>
                                      </p:to>
                                    </p:set>
                                    <p:anim calcmode="lin" valueType="num">
                                      <p:cBhvr additive="base">
                                        <p:cTn id="33" dur="500" fill="hold"/>
                                        <p:tgtEl>
                                          <p:spTgt spid="759812">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59812">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59812">
                                            <p:txEl>
                                              <p:pRg st="4" end="4"/>
                                            </p:txEl>
                                          </p:spTgt>
                                        </p:tgtEl>
                                        <p:attrNameLst>
                                          <p:attrName>style.visibility</p:attrName>
                                        </p:attrNameLst>
                                      </p:cBhvr>
                                      <p:to>
                                        <p:strVal val="visible"/>
                                      </p:to>
                                    </p:set>
                                    <p:anim calcmode="lin" valueType="num">
                                      <p:cBhvr additive="base">
                                        <p:cTn id="37" dur="500" fill="hold"/>
                                        <p:tgtEl>
                                          <p:spTgt spid="75981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9812">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59812">
                                            <p:txEl>
                                              <p:pRg st="5" end="5"/>
                                            </p:txEl>
                                          </p:spTgt>
                                        </p:tgtEl>
                                        <p:attrNameLst>
                                          <p:attrName>style.visibility</p:attrName>
                                        </p:attrNameLst>
                                      </p:cBhvr>
                                      <p:to>
                                        <p:strVal val="visible"/>
                                      </p:to>
                                    </p:set>
                                    <p:anim calcmode="lin" valueType="num">
                                      <p:cBhvr additive="base">
                                        <p:cTn id="41" dur="500" fill="hold"/>
                                        <p:tgtEl>
                                          <p:spTgt spid="759812">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59812">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759812">
                                            <p:txEl>
                                              <p:pRg st="6" end="6"/>
                                            </p:txEl>
                                          </p:spTgt>
                                        </p:tgtEl>
                                        <p:attrNameLst>
                                          <p:attrName>style.visibility</p:attrName>
                                        </p:attrNameLst>
                                      </p:cBhvr>
                                      <p:to>
                                        <p:strVal val="visible"/>
                                      </p:to>
                                    </p:set>
                                    <p:anim calcmode="lin" valueType="num">
                                      <p:cBhvr additive="base">
                                        <p:cTn id="45" dur="500" fill="hold"/>
                                        <p:tgtEl>
                                          <p:spTgt spid="759812">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59812">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759812">
                                            <p:txEl>
                                              <p:pRg st="7" end="7"/>
                                            </p:txEl>
                                          </p:spTgt>
                                        </p:tgtEl>
                                        <p:attrNameLst>
                                          <p:attrName>style.visibility</p:attrName>
                                        </p:attrNameLst>
                                      </p:cBhvr>
                                      <p:to>
                                        <p:strVal val="visible"/>
                                      </p:to>
                                    </p:set>
                                    <p:anim calcmode="lin" valueType="num">
                                      <p:cBhvr additive="base">
                                        <p:cTn id="49" dur="500" fill="hold"/>
                                        <p:tgtEl>
                                          <p:spTgt spid="75981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59812">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759812">
                                            <p:txEl>
                                              <p:pRg st="8" end="8"/>
                                            </p:txEl>
                                          </p:spTgt>
                                        </p:tgtEl>
                                        <p:attrNameLst>
                                          <p:attrName>style.visibility</p:attrName>
                                        </p:attrNameLst>
                                      </p:cBhvr>
                                      <p:to>
                                        <p:strVal val="visible"/>
                                      </p:to>
                                    </p:set>
                                    <p:anim calcmode="lin" valueType="num">
                                      <p:cBhvr additive="base">
                                        <p:cTn id="53" dur="500" fill="hold"/>
                                        <p:tgtEl>
                                          <p:spTgt spid="759812">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59812">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759812">
                                            <p:txEl>
                                              <p:pRg st="9" end="9"/>
                                            </p:txEl>
                                          </p:spTgt>
                                        </p:tgtEl>
                                        <p:attrNameLst>
                                          <p:attrName>style.visibility</p:attrName>
                                        </p:attrNameLst>
                                      </p:cBhvr>
                                      <p:to>
                                        <p:strVal val="visible"/>
                                      </p:to>
                                    </p:set>
                                    <p:anim calcmode="lin" valueType="num">
                                      <p:cBhvr additive="base">
                                        <p:cTn id="57" dur="500" fill="hold"/>
                                        <p:tgtEl>
                                          <p:spTgt spid="759812">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59812">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759812">
                                            <p:txEl>
                                              <p:pRg st="10" end="10"/>
                                            </p:txEl>
                                          </p:spTgt>
                                        </p:tgtEl>
                                        <p:attrNameLst>
                                          <p:attrName>style.visibility</p:attrName>
                                        </p:attrNameLst>
                                      </p:cBhvr>
                                      <p:to>
                                        <p:strVal val="visible"/>
                                      </p:to>
                                    </p:set>
                                    <p:anim calcmode="lin" valueType="num">
                                      <p:cBhvr additive="base">
                                        <p:cTn id="61" dur="500" fill="hold"/>
                                        <p:tgtEl>
                                          <p:spTgt spid="759812">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59812">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759812">
                                            <p:txEl>
                                              <p:pRg st="11" end="11"/>
                                            </p:txEl>
                                          </p:spTgt>
                                        </p:tgtEl>
                                        <p:attrNameLst>
                                          <p:attrName>style.visibility</p:attrName>
                                        </p:attrNameLst>
                                      </p:cBhvr>
                                      <p:to>
                                        <p:strVal val="visible"/>
                                      </p:to>
                                    </p:set>
                                    <p:anim calcmode="lin" valueType="num">
                                      <p:cBhvr additive="base">
                                        <p:cTn id="65" dur="500" fill="hold"/>
                                        <p:tgtEl>
                                          <p:spTgt spid="759812">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59812">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759812">
                                            <p:txEl>
                                              <p:pRg st="12" end="12"/>
                                            </p:txEl>
                                          </p:spTgt>
                                        </p:tgtEl>
                                        <p:attrNameLst>
                                          <p:attrName>style.visibility</p:attrName>
                                        </p:attrNameLst>
                                      </p:cBhvr>
                                      <p:to>
                                        <p:strVal val="visible"/>
                                      </p:to>
                                    </p:set>
                                    <p:anim calcmode="lin" valueType="num">
                                      <p:cBhvr additive="base">
                                        <p:cTn id="69" dur="500" fill="hold"/>
                                        <p:tgtEl>
                                          <p:spTgt spid="759812">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59812">
                                            <p:txEl>
                                              <p:pRg st="12" end="12"/>
                                            </p:txEl>
                                          </p:spTgt>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759812">
                                            <p:txEl>
                                              <p:pRg st="13" end="13"/>
                                            </p:txEl>
                                          </p:spTgt>
                                        </p:tgtEl>
                                        <p:attrNameLst>
                                          <p:attrName>style.visibility</p:attrName>
                                        </p:attrNameLst>
                                      </p:cBhvr>
                                      <p:to>
                                        <p:strVal val="visible"/>
                                      </p:to>
                                    </p:set>
                                    <p:anim calcmode="lin" valueType="num">
                                      <p:cBhvr additive="base">
                                        <p:cTn id="73" dur="500" fill="hold"/>
                                        <p:tgtEl>
                                          <p:spTgt spid="759812">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5981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59811">
                                            <p:txEl>
                                              <p:pRg st="2" end="2"/>
                                            </p:txEl>
                                          </p:spTgt>
                                        </p:tgtEl>
                                        <p:attrNameLst>
                                          <p:attrName>style.visibility</p:attrName>
                                        </p:attrNameLst>
                                      </p:cBhvr>
                                      <p:to>
                                        <p:strVal val="visible"/>
                                      </p:to>
                                    </p:set>
                                    <p:anim calcmode="lin" valueType="num">
                                      <p:cBhvr additive="base">
                                        <p:cTn id="79" dur="500" fill="hold"/>
                                        <p:tgtEl>
                                          <p:spTgt spid="759811">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5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animBg="1"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p>
            <a:fld id="{6DE57E79-74AB-4C97-9B4B-3351867C3531}" type="datetime7">
              <a:rPr lang="zh-CN" altLang="en-US"/>
            </a:fld>
            <a:endParaRPr lang="en-US" altLang="zh-CN"/>
          </a:p>
        </p:txBody>
      </p:sp>
      <p:sp>
        <p:nvSpPr>
          <p:cNvPr id="54275" name="灯片编号占位符 5"/>
          <p:cNvSpPr>
            <a:spLocks noGrp="1"/>
          </p:cNvSpPr>
          <p:nvPr>
            <p:ph type="sldNum" sz="quarter" idx="12"/>
          </p:nvPr>
        </p:nvSpPr>
        <p:spPr>
          <a:noFill/>
        </p:spPr>
        <p:txBody>
          <a:bodyPr/>
          <a:lstStyle/>
          <a:p>
            <a:fld id="{81B12428-4D57-4E66-BDD6-D5D5F247D392}" type="slidenum">
              <a:rPr lang="zh-CN" altLang="en-US"/>
            </a:fld>
            <a:endParaRPr lang="en-US" altLang="zh-CN"/>
          </a:p>
        </p:txBody>
      </p:sp>
      <p:sp>
        <p:nvSpPr>
          <p:cNvPr id="5427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61859" name="Rectangle 3"/>
          <p:cNvSpPr>
            <a:spLocks noGrp="1" noChangeArrowheads="1"/>
          </p:cNvSpPr>
          <p:nvPr>
            <p:ph type="body" idx="1"/>
          </p:nvPr>
        </p:nvSpPr>
        <p:spPr>
          <a:xfrm>
            <a:off x="179388" y="4149725"/>
            <a:ext cx="2952750" cy="2427288"/>
          </a:xfrm>
        </p:spPr>
        <p:txBody>
          <a:bodyPr/>
          <a:lstStyle/>
          <a:p>
            <a:pPr eaLnBrk="1" hangingPunct="1"/>
            <a:r>
              <a:rPr lang="zh-CN" altLang="en-US" sz="2800">
                <a:latin typeface="Comic Sans MS" panose="030F0902030302020204" pitchFamily="66" charset="0"/>
                <a:ea typeface="宋体" panose="02010600030101010101" pitchFamily="2" charset="-122"/>
                <a:sym typeface="Webdings" panose="05030102010509060703" pitchFamily="18" charset="2"/>
              </a:rPr>
              <a:t>例</a:t>
            </a:r>
            <a:r>
              <a:rPr lang="en-US" altLang="zh-CN" sz="2800">
                <a:latin typeface="Comic Sans MS" panose="030F0902030302020204" pitchFamily="66" charset="0"/>
                <a:ea typeface="宋体" panose="02010600030101010101" pitchFamily="2" charset="-122"/>
                <a:sym typeface="Webdings" panose="05030102010509060703" pitchFamily="18" charset="2"/>
              </a:rPr>
              <a:t>2-20 </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sz="2800">
                <a:latin typeface="Comic Sans MS" panose="030F0902030302020204" pitchFamily="66" charset="0"/>
                <a:ea typeface="宋体" panose="02010600030101010101" pitchFamily="2" charset="-122"/>
                <a:sym typeface="Webdings" panose="05030102010509060703" pitchFamily="18" charset="2"/>
              </a:rPr>
              <a:t>把</a:t>
            </a:r>
            <a:r>
              <a:rPr lang="en-US" altLang="zh-CN" sz="2800">
                <a:latin typeface="Comic Sans MS" panose="030F0902030302020204" pitchFamily="66" charset="0"/>
                <a:ea typeface="宋体" panose="02010600030101010101" pitchFamily="2" charset="-122"/>
                <a:sym typeface="Webdings" panose="05030102010509060703" pitchFamily="18" charset="2"/>
              </a:rPr>
              <a:t>count</a:t>
            </a:r>
            <a:r>
              <a:rPr lang="zh-CN" altLang="en-US" sz="2800">
                <a:latin typeface="Comic Sans MS" panose="030F0902030302020204" pitchFamily="66" charset="0"/>
                <a:ea typeface="宋体" panose="02010600030101010101" pitchFamily="2" charset="-122"/>
                <a:sym typeface="Webdings" panose="05030102010509060703" pitchFamily="18" charset="2"/>
              </a:rPr>
              <a:t>引入到递归函数</a:t>
            </a:r>
            <a:r>
              <a:rPr lang="en-US" altLang="zh-CN" sz="2800">
                <a:latin typeface="Comic Sans MS" panose="030F0902030302020204" pitchFamily="66" charset="0"/>
                <a:ea typeface="宋体" panose="02010600030101010101" pitchFamily="2" charset="-122"/>
                <a:sym typeface="Webdings" panose="05030102010509060703" pitchFamily="18" charset="2"/>
              </a:rPr>
              <a:t>Rsum (1-9)</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p:txBody>
      </p:sp>
      <p:sp>
        <p:nvSpPr>
          <p:cNvPr id="761860" name="Rectangle 4"/>
          <p:cNvSpPr>
            <a:spLocks noChangeArrowheads="1"/>
          </p:cNvSpPr>
          <p:nvPr/>
        </p:nvSpPr>
        <p:spPr bwMode="auto">
          <a:xfrm>
            <a:off x="3348038" y="3429000"/>
            <a:ext cx="5545137" cy="3429000"/>
          </a:xfrm>
          <a:prstGeom prst="rect">
            <a:avLst/>
          </a:prstGeom>
          <a:solidFill>
            <a:srgbClr val="CCECFF"/>
          </a:solidFill>
          <a:ln w="9525">
            <a:solidFill>
              <a:schemeClr val="tx1"/>
            </a:solidFill>
            <a:miter lim="800000"/>
          </a:ln>
        </p:spPr>
        <p:txBody>
          <a:bodyPr/>
          <a:lstStyle/>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template&lt;class T&gt;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 </a:t>
            </a:r>
            <a:r>
              <a:rPr lang="en-US" altLang="zh-CN" sz="2000" dirty="0" err="1">
                <a:latin typeface="Comic Sans MS" panose="030F0902030302020204" pitchFamily="66" charset="0"/>
              </a:rPr>
              <a:t>Rsum</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sum of numbers a[0:n - 1].</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 count++; </a:t>
            </a:r>
            <a:r>
              <a:rPr lang="en-US" altLang="zh-CN" sz="2000" dirty="0">
                <a:latin typeface="Comic Sans MS" panose="030F0902030302020204" pitchFamily="66" charset="0"/>
              </a:rPr>
              <a:t>// for if conditional</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if (n &gt; 0)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return</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a:t>
            </a:r>
            <a:r>
              <a:rPr lang="en-US" altLang="zh-CN" sz="2000" dirty="0" err="1">
                <a:latin typeface="Comic Sans MS" panose="030F0902030302020204" pitchFamily="66" charset="0"/>
              </a:rPr>
              <a:t>Rsum</a:t>
            </a:r>
            <a:r>
              <a:rPr lang="en-US" altLang="zh-CN" sz="2000" dirty="0">
                <a:latin typeface="Comic Sans MS" panose="030F0902030302020204" pitchFamily="66" charset="0"/>
              </a:rPr>
              <a:t>(a, n-1) + a[n-1];</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 count++; </a:t>
            </a:r>
            <a:r>
              <a:rPr lang="en-US" altLang="zh-CN" sz="2000" dirty="0">
                <a:latin typeface="Comic Sans MS" panose="030F0902030302020204" pitchFamily="66" charset="0"/>
              </a:rPr>
              <a:t>// for return</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0;</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2-18</a:t>
            </a:r>
            <a:endParaRPr lang="zh-CN" altLang="en-US" sz="2000" dirty="0">
              <a:latin typeface="Comic Sans MS" panose="030F0902030302020204" pitchFamily="66" charset="0"/>
            </a:endParaRPr>
          </a:p>
        </p:txBody>
      </p:sp>
      <p:sp>
        <p:nvSpPr>
          <p:cNvPr id="761861" name="Rectangle 5"/>
          <p:cNvSpPr>
            <a:spLocks noChangeArrowheads="1"/>
          </p:cNvSpPr>
          <p:nvPr/>
        </p:nvSpPr>
        <p:spPr bwMode="auto">
          <a:xfrm>
            <a:off x="250825" y="1412875"/>
            <a:ext cx="8642350" cy="2016125"/>
          </a:xfrm>
          <a:prstGeom prst="rect">
            <a:avLst/>
          </a:prstGeom>
          <a:noFill/>
          <a:ln w="9525">
            <a:noFill/>
            <a:miter lim="800000"/>
          </a:ln>
        </p:spPr>
        <p:txBody>
          <a:bodyPr/>
          <a:lstStyle/>
          <a:p>
            <a:pPr marL="342900" indent="-342900">
              <a:lnSpc>
                <a:spcPct val="90000"/>
              </a:lnSpc>
              <a:spcBef>
                <a:spcPct val="20000"/>
              </a:spcBef>
              <a:buClr>
                <a:schemeClr val="accent1"/>
              </a:buClr>
              <a:buFont typeface="Wingdings" panose="05000000000000000000" pitchFamily="2" charset="2"/>
              <a:buChar char="l"/>
            </a:pPr>
            <a:r>
              <a:rPr lang="zh-CN" altLang="en-US" sz="2400">
                <a:latin typeface="Comic Sans MS" panose="030F0902030302020204" pitchFamily="66" charset="0"/>
                <a:sym typeface="Webdings" panose="05030102010509060703" pitchFamily="18" charset="2"/>
              </a:rPr>
              <a:t>令</a:t>
            </a:r>
            <a:r>
              <a:rPr lang="en-US" altLang="zh-CN" sz="2400">
                <a:latin typeface="Comic Sans MS" panose="030F0902030302020204" pitchFamily="66" charset="0"/>
                <a:sym typeface="Webdings" panose="05030102010509060703" pitchFamily="18" charset="2"/>
              </a:rPr>
              <a:t>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(n)</a:t>
            </a:r>
            <a:r>
              <a:rPr lang="zh-CN" altLang="en-US" sz="2400">
                <a:latin typeface="Comic Sans MS" panose="030F0902030302020204" pitchFamily="66" charset="0"/>
                <a:sym typeface="Webdings" panose="05030102010509060703" pitchFamily="18" charset="2"/>
              </a:rPr>
              <a:t>为执行步数，可知：</a:t>
            </a:r>
            <a:r>
              <a:rPr lang="en-US" altLang="zh-CN" sz="2400">
                <a:latin typeface="Comic Sans MS" panose="030F0902030302020204" pitchFamily="66" charset="0"/>
                <a:sym typeface="Webdings" panose="05030102010509060703" pitchFamily="18" charset="2"/>
              </a:rPr>
              <a:t>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(0)=2</a:t>
            </a:r>
            <a:endParaRPr lang="en-US" altLang="zh-CN" sz="2400">
              <a:latin typeface="Comic Sans MS" panose="030F0902030302020204" pitchFamily="66" charset="0"/>
              <a:sym typeface="Webdings" panose="05030102010509060703" pitchFamily="18" charset="2"/>
            </a:endParaRPr>
          </a:p>
          <a:p>
            <a:pPr marL="342900" indent="-342900">
              <a:lnSpc>
                <a:spcPct val="90000"/>
              </a:lnSpc>
              <a:spcBef>
                <a:spcPct val="20000"/>
              </a:spcBef>
              <a:buClr>
                <a:schemeClr val="accent1"/>
              </a:buClr>
              <a:buFont typeface="Wingdings" panose="05000000000000000000" pitchFamily="2" charset="2"/>
              <a:buChar char="l"/>
            </a:pPr>
            <a:r>
              <a:rPr lang="en-US" altLang="zh-CN" sz="2400">
                <a:latin typeface="Comic Sans MS" panose="030F0902030302020204" pitchFamily="66" charset="0"/>
                <a:sym typeface="Webdings" panose="05030102010509060703" pitchFamily="18" charset="2"/>
              </a:rPr>
              <a:t>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(n)=2+t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(n-1)</a:t>
            </a:r>
            <a:r>
              <a:rPr lang="zh-CN" altLang="en-US" sz="2400">
                <a:latin typeface="Comic Sans MS" panose="030F0902030302020204" pitchFamily="66" charset="0"/>
                <a:sym typeface="Webdings" panose="05030102010509060703" pitchFamily="18" charset="2"/>
              </a:rPr>
              <a:t>，</a:t>
            </a:r>
            <a:r>
              <a:rPr lang="en-US" altLang="zh-CN" sz="2400">
                <a:latin typeface="Comic Sans MS" panose="030F0902030302020204" pitchFamily="66" charset="0"/>
                <a:sym typeface="Webdings" panose="05030102010509060703" pitchFamily="18" charset="2"/>
              </a:rPr>
              <a:t>n&gt;0;</a:t>
            </a:r>
            <a:endParaRPr lang="en-US" altLang="zh-CN" sz="2400">
              <a:latin typeface="Comic Sans MS" panose="030F0902030302020204" pitchFamily="66" charset="0"/>
              <a:sym typeface="Webdings" panose="05030102010509060703" pitchFamily="18" charset="2"/>
            </a:endParaRPr>
          </a:p>
          <a:p>
            <a:pPr marL="342900" indent="-342900">
              <a:lnSpc>
                <a:spcPct val="90000"/>
              </a:lnSpc>
              <a:spcBef>
                <a:spcPct val="20000"/>
              </a:spcBef>
              <a:buClr>
                <a:schemeClr val="accent1"/>
              </a:buClr>
              <a:buFont typeface="Wingdings" panose="05000000000000000000" pitchFamily="2" charset="2"/>
              <a:buChar char="l"/>
            </a:pPr>
            <a:r>
              <a:rPr lang="zh-CN" altLang="en-US" sz="2400">
                <a:latin typeface="Comic Sans MS" panose="030F0902030302020204" pitchFamily="66" charset="0"/>
                <a:sym typeface="Webdings" panose="05030102010509060703" pitchFamily="18" charset="2"/>
              </a:rPr>
              <a:t>上式为递归等式。计算后得到</a:t>
            </a:r>
            <a:r>
              <a:rPr lang="en-US" altLang="zh-CN" sz="2400">
                <a:latin typeface="Comic Sans MS" panose="030F0902030302020204" pitchFamily="66" charset="0"/>
                <a:sym typeface="Webdings" panose="05030102010509060703" pitchFamily="18" charset="2"/>
              </a:rPr>
              <a:t>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(n)=2n+t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(0)=2(n+1)</a:t>
            </a:r>
            <a:endParaRPr lang="en-US" altLang="zh-CN" sz="2400">
              <a:latin typeface="Comic Sans MS" panose="030F0902030302020204" pitchFamily="66" charset="0"/>
              <a:sym typeface="Webdings" panose="05030102010509060703" pitchFamily="18" charset="2"/>
            </a:endParaRPr>
          </a:p>
          <a:p>
            <a:pPr marL="342900" indent="-342900">
              <a:lnSpc>
                <a:spcPct val="90000"/>
              </a:lnSpc>
              <a:spcBef>
                <a:spcPct val="20000"/>
              </a:spcBef>
              <a:buClr>
                <a:schemeClr val="accent1"/>
              </a:buClr>
              <a:buFont typeface="Wingdings" panose="05000000000000000000" pitchFamily="2" charset="2"/>
              <a:buChar char="l"/>
            </a:pPr>
            <a:r>
              <a:rPr lang="zh-CN" altLang="en-US" sz="2400">
                <a:latin typeface="Comic Sans MS" panose="030F0902030302020204" pitchFamily="66" charset="0"/>
                <a:sym typeface="Webdings" panose="05030102010509060703" pitchFamily="18" charset="2"/>
              </a:rPr>
              <a:t>我们注意到</a:t>
            </a:r>
            <a:r>
              <a:rPr lang="en-US" altLang="zh-CN" sz="2400">
                <a:latin typeface="Comic Sans MS" panose="030F0902030302020204" pitchFamily="66" charset="0"/>
                <a:sym typeface="Webdings" panose="05030102010509060703" pitchFamily="18" charset="2"/>
              </a:rPr>
              <a:t>Rsum</a:t>
            </a:r>
            <a:r>
              <a:rPr lang="zh-CN" altLang="en-US" sz="2400">
                <a:latin typeface="Comic Sans MS" panose="030F0902030302020204" pitchFamily="66" charset="0"/>
                <a:sym typeface="Webdings" panose="05030102010509060703" pitchFamily="18" charset="2"/>
              </a:rPr>
              <a:t>的执行步数小于</a:t>
            </a:r>
            <a:r>
              <a:rPr lang="en-US" altLang="zh-CN" sz="2400">
                <a:latin typeface="Comic Sans MS" panose="030F0902030302020204" pitchFamily="66" charset="0"/>
                <a:sym typeface="Webdings" panose="05030102010509060703" pitchFamily="18" charset="2"/>
              </a:rPr>
              <a:t>Sum,</a:t>
            </a:r>
            <a:r>
              <a:rPr lang="zh-CN" altLang="en-US" sz="2400">
                <a:latin typeface="Comic Sans MS" panose="030F0902030302020204" pitchFamily="66" charset="0"/>
                <a:sym typeface="Webdings" panose="05030102010509060703" pitchFamily="18" charset="2"/>
              </a:rPr>
              <a:t>但由于</a:t>
            </a:r>
            <a:r>
              <a:rPr lang="zh-CN" altLang="en-US" sz="2400">
                <a:solidFill>
                  <a:srgbClr val="CC0000"/>
                </a:solidFill>
                <a:latin typeface="Comic Sans MS" panose="030F0902030302020204" pitchFamily="66" charset="0"/>
                <a:sym typeface="Webdings" panose="05030102010509060703" pitchFamily="18" charset="2"/>
              </a:rPr>
              <a:t>执行步数不是精确时间</a:t>
            </a:r>
            <a:r>
              <a:rPr lang="zh-CN" altLang="en-US" sz="2400">
                <a:latin typeface="Comic Sans MS" panose="030F0902030302020204" pitchFamily="66" charset="0"/>
                <a:sym typeface="Webdings" panose="05030102010509060703" pitchFamily="18" charset="2"/>
              </a:rPr>
              <a:t>，还无法确定谁快。</a:t>
            </a:r>
            <a:endParaRPr lang="zh-CN" altLang="en-US" sz="2400">
              <a:latin typeface="Comic Sans MS" panose="030F0902030302020204" pitchFamily="66"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anim calcmode="lin" valueType="num">
                                      <p:cBhvr additive="base">
                                        <p:cTn id="7" dur="500" fill="hold"/>
                                        <p:tgtEl>
                                          <p:spTgt spid="76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18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1859">
                                            <p:txEl>
                                              <p:pRg st="1" end="1"/>
                                            </p:txEl>
                                          </p:spTgt>
                                        </p:tgtEl>
                                        <p:attrNameLst>
                                          <p:attrName>style.visibility</p:attrName>
                                        </p:attrNameLst>
                                      </p:cBhvr>
                                      <p:to>
                                        <p:strVal val="visible"/>
                                      </p:to>
                                    </p:set>
                                    <p:anim calcmode="lin" valueType="num">
                                      <p:cBhvr additive="base">
                                        <p:cTn id="11" dur="500" fill="hold"/>
                                        <p:tgtEl>
                                          <p:spTgt spid="7618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1860">
                                            <p:bg/>
                                          </p:spTgt>
                                        </p:tgtEl>
                                        <p:attrNameLst>
                                          <p:attrName>style.visibility</p:attrName>
                                        </p:attrNameLst>
                                      </p:cBhvr>
                                      <p:to>
                                        <p:strVal val="visible"/>
                                      </p:to>
                                    </p:set>
                                    <p:anim calcmode="lin" valueType="num">
                                      <p:cBhvr additive="base">
                                        <p:cTn id="17" dur="500" fill="hold"/>
                                        <p:tgtEl>
                                          <p:spTgt spid="761860">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1860">
                                            <p:bg/>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61860">
                                            <p:txEl>
                                              <p:pRg st="0" end="0"/>
                                            </p:txEl>
                                          </p:spTgt>
                                        </p:tgtEl>
                                        <p:attrNameLst>
                                          <p:attrName>style.visibility</p:attrName>
                                        </p:attrNameLst>
                                      </p:cBhvr>
                                      <p:to>
                                        <p:strVal val="visible"/>
                                      </p:to>
                                    </p:set>
                                    <p:anim calcmode="lin" valueType="num">
                                      <p:cBhvr additive="base">
                                        <p:cTn id="21" dur="500" fill="hold"/>
                                        <p:tgtEl>
                                          <p:spTgt spid="761860">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1860">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61860">
                                            <p:txEl>
                                              <p:pRg st="1" end="1"/>
                                            </p:txEl>
                                          </p:spTgt>
                                        </p:tgtEl>
                                        <p:attrNameLst>
                                          <p:attrName>style.visibility</p:attrName>
                                        </p:attrNameLst>
                                      </p:cBhvr>
                                      <p:to>
                                        <p:strVal val="visible"/>
                                      </p:to>
                                    </p:set>
                                    <p:anim calcmode="lin" valueType="num">
                                      <p:cBhvr additive="base">
                                        <p:cTn id="25" dur="500" fill="hold"/>
                                        <p:tgtEl>
                                          <p:spTgt spid="761860">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1860">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61860">
                                            <p:txEl>
                                              <p:pRg st="2" end="2"/>
                                            </p:txEl>
                                          </p:spTgt>
                                        </p:tgtEl>
                                        <p:attrNameLst>
                                          <p:attrName>style.visibility</p:attrName>
                                        </p:attrNameLst>
                                      </p:cBhvr>
                                      <p:to>
                                        <p:strVal val="visible"/>
                                      </p:to>
                                    </p:set>
                                    <p:anim calcmode="lin" valueType="num">
                                      <p:cBhvr additive="base">
                                        <p:cTn id="29" dur="500" fill="hold"/>
                                        <p:tgtEl>
                                          <p:spTgt spid="761860">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1860">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61860">
                                            <p:txEl>
                                              <p:pRg st="3" end="3"/>
                                            </p:txEl>
                                          </p:spTgt>
                                        </p:tgtEl>
                                        <p:attrNameLst>
                                          <p:attrName>style.visibility</p:attrName>
                                        </p:attrNameLst>
                                      </p:cBhvr>
                                      <p:to>
                                        <p:strVal val="visible"/>
                                      </p:to>
                                    </p:set>
                                    <p:anim calcmode="lin" valueType="num">
                                      <p:cBhvr additive="base">
                                        <p:cTn id="33" dur="500" fill="hold"/>
                                        <p:tgtEl>
                                          <p:spTgt spid="761860">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61860">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61860">
                                            <p:txEl>
                                              <p:pRg st="4" end="4"/>
                                            </p:txEl>
                                          </p:spTgt>
                                        </p:tgtEl>
                                        <p:attrNameLst>
                                          <p:attrName>style.visibility</p:attrName>
                                        </p:attrNameLst>
                                      </p:cBhvr>
                                      <p:to>
                                        <p:strVal val="visible"/>
                                      </p:to>
                                    </p:set>
                                    <p:anim calcmode="lin" valueType="num">
                                      <p:cBhvr additive="base">
                                        <p:cTn id="37" dur="500" fill="hold"/>
                                        <p:tgtEl>
                                          <p:spTgt spid="761860">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1860">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61860">
                                            <p:txEl>
                                              <p:pRg st="5" end="5"/>
                                            </p:txEl>
                                          </p:spTgt>
                                        </p:tgtEl>
                                        <p:attrNameLst>
                                          <p:attrName>style.visibility</p:attrName>
                                        </p:attrNameLst>
                                      </p:cBhvr>
                                      <p:to>
                                        <p:strVal val="visible"/>
                                      </p:to>
                                    </p:set>
                                    <p:anim calcmode="lin" valueType="num">
                                      <p:cBhvr additive="base">
                                        <p:cTn id="41" dur="500" fill="hold"/>
                                        <p:tgtEl>
                                          <p:spTgt spid="761860">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61860">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761860">
                                            <p:txEl>
                                              <p:pRg st="6" end="6"/>
                                            </p:txEl>
                                          </p:spTgt>
                                        </p:tgtEl>
                                        <p:attrNameLst>
                                          <p:attrName>style.visibility</p:attrName>
                                        </p:attrNameLst>
                                      </p:cBhvr>
                                      <p:to>
                                        <p:strVal val="visible"/>
                                      </p:to>
                                    </p:set>
                                    <p:anim calcmode="lin" valueType="num">
                                      <p:cBhvr additive="base">
                                        <p:cTn id="45" dur="500" fill="hold"/>
                                        <p:tgtEl>
                                          <p:spTgt spid="761860">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61860">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761860">
                                            <p:txEl>
                                              <p:pRg st="7" end="7"/>
                                            </p:txEl>
                                          </p:spTgt>
                                        </p:tgtEl>
                                        <p:attrNameLst>
                                          <p:attrName>style.visibility</p:attrName>
                                        </p:attrNameLst>
                                      </p:cBhvr>
                                      <p:to>
                                        <p:strVal val="visible"/>
                                      </p:to>
                                    </p:set>
                                    <p:anim calcmode="lin" valueType="num">
                                      <p:cBhvr additive="base">
                                        <p:cTn id="49" dur="500" fill="hold"/>
                                        <p:tgtEl>
                                          <p:spTgt spid="76186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1860">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761860">
                                            <p:txEl>
                                              <p:pRg st="8" end="8"/>
                                            </p:txEl>
                                          </p:spTgt>
                                        </p:tgtEl>
                                        <p:attrNameLst>
                                          <p:attrName>style.visibility</p:attrName>
                                        </p:attrNameLst>
                                      </p:cBhvr>
                                      <p:to>
                                        <p:strVal val="visible"/>
                                      </p:to>
                                    </p:set>
                                    <p:anim calcmode="lin" valueType="num">
                                      <p:cBhvr additive="base">
                                        <p:cTn id="53" dur="500" fill="hold"/>
                                        <p:tgtEl>
                                          <p:spTgt spid="761860">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61860">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761860">
                                            <p:txEl>
                                              <p:pRg st="9" end="9"/>
                                            </p:txEl>
                                          </p:spTgt>
                                        </p:tgtEl>
                                        <p:attrNameLst>
                                          <p:attrName>style.visibility</p:attrName>
                                        </p:attrNameLst>
                                      </p:cBhvr>
                                      <p:to>
                                        <p:strVal val="visible"/>
                                      </p:to>
                                    </p:set>
                                    <p:anim calcmode="lin" valueType="num">
                                      <p:cBhvr additive="base">
                                        <p:cTn id="57" dur="500" fill="hold"/>
                                        <p:tgtEl>
                                          <p:spTgt spid="761860">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61860">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761860">
                                            <p:txEl>
                                              <p:pRg st="10" end="10"/>
                                            </p:txEl>
                                          </p:spTgt>
                                        </p:tgtEl>
                                        <p:attrNameLst>
                                          <p:attrName>style.visibility</p:attrName>
                                        </p:attrNameLst>
                                      </p:cBhvr>
                                      <p:to>
                                        <p:strVal val="visible"/>
                                      </p:to>
                                    </p:set>
                                    <p:anim calcmode="lin" valueType="num">
                                      <p:cBhvr additive="base">
                                        <p:cTn id="61" dur="500" fill="hold"/>
                                        <p:tgtEl>
                                          <p:spTgt spid="761860">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186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61861">
                                            <p:txEl>
                                              <p:pRg st="0" end="0"/>
                                            </p:txEl>
                                          </p:spTgt>
                                        </p:tgtEl>
                                        <p:attrNameLst>
                                          <p:attrName>style.visibility</p:attrName>
                                        </p:attrNameLst>
                                      </p:cBhvr>
                                      <p:to>
                                        <p:strVal val="visible"/>
                                      </p:to>
                                    </p:set>
                                    <p:anim calcmode="lin" valueType="num">
                                      <p:cBhvr additive="base">
                                        <p:cTn id="67" dur="500" fill="hold"/>
                                        <p:tgtEl>
                                          <p:spTgt spid="761861">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61861">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61861">
                                            <p:txEl>
                                              <p:pRg st="1" end="1"/>
                                            </p:txEl>
                                          </p:spTgt>
                                        </p:tgtEl>
                                        <p:attrNameLst>
                                          <p:attrName>style.visibility</p:attrName>
                                        </p:attrNameLst>
                                      </p:cBhvr>
                                      <p:to>
                                        <p:strVal val="visible"/>
                                      </p:to>
                                    </p:set>
                                    <p:anim calcmode="lin" valueType="num">
                                      <p:cBhvr additive="base">
                                        <p:cTn id="71" dur="500" fill="hold"/>
                                        <p:tgtEl>
                                          <p:spTgt spid="761861">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61861">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61861">
                                            <p:txEl>
                                              <p:pRg st="2" end="2"/>
                                            </p:txEl>
                                          </p:spTgt>
                                        </p:tgtEl>
                                        <p:attrNameLst>
                                          <p:attrName>style.visibility</p:attrName>
                                        </p:attrNameLst>
                                      </p:cBhvr>
                                      <p:to>
                                        <p:strVal val="visible"/>
                                      </p:to>
                                    </p:set>
                                    <p:anim calcmode="lin" valueType="num">
                                      <p:cBhvr additive="base">
                                        <p:cTn id="75" dur="500" fill="hold"/>
                                        <p:tgtEl>
                                          <p:spTgt spid="761861">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61861">
                                            <p:txEl>
                                              <p:pRg st="2" end="2"/>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61861">
                                            <p:txEl>
                                              <p:pRg st="3" end="3"/>
                                            </p:txEl>
                                          </p:spTgt>
                                        </p:tgtEl>
                                        <p:attrNameLst>
                                          <p:attrName>style.visibility</p:attrName>
                                        </p:attrNameLst>
                                      </p:cBhvr>
                                      <p:to>
                                        <p:strVal val="visible"/>
                                      </p:to>
                                    </p:set>
                                    <p:anim calcmode="lin" valueType="num">
                                      <p:cBhvr additive="base">
                                        <p:cTn id="79" dur="500" fill="hold"/>
                                        <p:tgtEl>
                                          <p:spTgt spid="761861">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618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animBg="1"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p>
            <a:fld id="{E8730D33-518C-4996-A05C-693E09651D35}" type="datetime7">
              <a:rPr lang="zh-CN" altLang="en-US"/>
            </a:fld>
            <a:endParaRPr lang="en-US" altLang="zh-CN"/>
          </a:p>
        </p:txBody>
      </p:sp>
      <p:sp>
        <p:nvSpPr>
          <p:cNvPr id="55299" name="灯片编号占位符 5"/>
          <p:cNvSpPr>
            <a:spLocks noGrp="1"/>
          </p:cNvSpPr>
          <p:nvPr>
            <p:ph type="sldNum" sz="quarter" idx="12"/>
          </p:nvPr>
        </p:nvSpPr>
        <p:spPr>
          <a:noFill/>
        </p:spPr>
        <p:txBody>
          <a:bodyPr/>
          <a:lstStyle/>
          <a:p>
            <a:fld id="{5110E114-C996-47CF-8C7E-4E2725C31AA1}" type="slidenum">
              <a:rPr lang="zh-CN" altLang="en-US"/>
            </a:fld>
            <a:endParaRPr lang="en-US" altLang="zh-CN"/>
          </a:p>
        </p:txBody>
      </p:sp>
      <p:sp>
        <p:nvSpPr>
          <p:cNvPr id="5530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63907" name="Rectangle 3"/>
          <p:cNvSpPr>
            <a:spLocks noGrp="1" noChangeArrowheads="1"/>
          </p:cNvSpPr>
          <p:nvPr>
            <p:ph type="body" idx="1"/>
          </p:nvPr>
        </p:nvSpPr>
        <p:spPr>
          <a:xfrm>
            <a:off x="457200" y="1787525"/>
            <a:ext cx="2335213" cy="3227388"/>
          </a:xfrm>
        </p:spPr>
        <p:txBody>
          <a:bodyPr/>
          <a:lstStyle/>
          <a:p>
            <a:pPr eaLnBrk="1" hangingPunct="1"/>
            <a:r>
              <a:rPr lang="zh-CN" altLang="en-US" sz="2400">
                <a:latin typeface="Comic Sans MS" panose="030F0902030302020204" pitchFamily="66" charset="0"/>
                <a:ea typeface="宋体" panose="02010600030101010101" pitchFamily="2" charset="-122"/>
                <a:sym typeface="Webdings" panose="05030102010509060703" pitchFamily="18" charset="2"/>
              </a:rPr>
              <a:t>例</a:t>
            </a:r>
            <a:r>
              <a:rPr lang="en-US" altLang="zh-CN" sz="2400">
                <a:latin typeface="Comic Sans MS" panose="030F0902030302020204" pitchFamily="66" charset="0"/>
                <a:ea typeface="宋体" panose="02010600030101010101" pitchFamily="2" charset="-122"/>
                <a:sym typeface="Webdings" panose="05030102010509060703" pitchFamily="18" charset="2"/>
              </a:rPr>
              <a:t>2-21[</a:t>
            </a:r>
            <a:r>
              <a:rPr lang="zh-CN" altLang="en-US" sz="2400">
                <a:latin typeface="Comic Sans MS" panose="030F0902030302020204" pitchFamily="66" charset="0"/>
                <a:ea typeface="宋体" panose="02010600030101010101" pitchFamily="2" charset="-122"/>
                <a:sym typeface="Webdings" panose="05030102010509060703" pitchFamily="18" charset="2"/>
              </a:rPr>
              <a:t>矩阵加</a:t>
            </a:r>
            <a:r>
              <a:rPr lang="en-US" altLang="zh-CN" sz="2400">
                <a:latin typeface="Comic Sans MS" panose="030F0902030302020204" pitchFamily="66" charset="0"/>
                <a:ea typeface="宋体" panose="02010600030101010101" pitchFamily="2" charset="-122"/>
                <a:sym typeface="Webdings" panose="05030102010509060703" pitchFamily="18" charset="2"/>
              </a:rPr>
              <a:t>] </a:t>
            </a:r>
            <a:endParaRPr lang="en-US" altLang="zh-CN" sz="24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sz="2400">
                <a:latin typeface="Comic Sans MS" panose="030F0902030302020204" pitchFamily="66" charset="0"/>
                <a:ea typeface="宋体" panose="02010600030101010101" pitchFamily="2" charset="-122"/>
                <a:sym typeface="Webdings" panose="05030102010509060703" pitchFamily="18" charset="2"/>
              </a:rPr>
              <a:t>执行步数为</a:t>
            </a:r>
            <a:endParaRPr lang="zh-CN" altLang="en-US" sz="24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en-US" altLang="zh-CN" sz="2400">
                <a:latin typeface="Comic Sans MS" panose="030F0902030302020204" pitchFamily="66" charset="0"/>
                <a:ea typeface="宋体" panose="02010600030101010101" pitchFamily="2" charset="-122"/>
                <a:sym typeface="Webdings" panose="05030102010509060703" pitchFamily="18" charset="2"/>
              </a:rPr>
              <a:t>2rows*cols+2rows+1;</a:t>
            </a:r>
            <a:endParaRPr lang="en-US" altLang="zh-CN" sz="24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sz="2400">
                <a:latin typeface="Comic Sans MS" panose="030F0902030302020204" pitchFamily="66" charset="0"/>
                <a:ea typeface="宋体" panose="02010600030101010101" pitchFamily="2" charset="-122"/>
                <a:sym typeface="Webdings" panose="05030102010509060703" pitchFamily="18" charset="2"/>
              </a:rPr>
              <a:t>问题：如果</a:t>
            </a:r>
            <a:r>
              <a:rPr lang="en-US" altLang="zh-CN" sz="2400">
                <a:latin typeface="Comic Sans MS" panose="030F0902030302020204" pitchFamily="66" charset="0"/>
                <a:ea typeface="宋体" panose="02010600030101010101" pitchFamily="2" charset="-122"/>
                <a:sym typeface="Webdings" panose="05030102010509060703" pitchFamily="18" charset="2"/>
              </a:rPr>
              <a:t>rows</a:t>
            </a:r>
            <a:r>
              <a:rPr lang="zh-CN" altLang="en-US" sz="2400">
                <a:latin typeface="Comic Sans MS" panose="030F0902030302020204" pitchFamily="66" charset="0"/>
                <a:ea typeface="宋体" panose="02010600030101010101" pitchFamily="2" charset="-122"/>
                <a:sym typeface="Webdings" panose="05030102010509060703" pitchFamily="18" charset="2"/>
              </a:rPr>
              <a:t>比</a:t>
            </a:r>
            <a:r>
              <a:rPr lang="en-US" altLang="zh-CN" sz="2400">
                <a:latin typeface="Comic Sans MS" panose="030F0902030302020204" pitchFamily="66" charset="0"/>
                <a:ea typeface="宋体" panose="02010600030101010101" pitchFamily="2" charset="-122"/>
                <a:sym typeface="Webdings" panose="05030102010509060703" pitchFamily="18" charset="2"/>
              </a:rPr>
              <a:t>cols</a:t>
            </a:r>
            <a:r>
              <a:rPr lang="zh-CN" altLang="en-US" sz="2400">
                <a:latin typeface="Comic Sans MS" panose="030F0902030302020204" pitchFamily="66" charset="0"/>
                <a:ea typeface="宋体" panose="02010600030101010101" pitchFamily="2" charset="-122"/>
                <a:sym typeface="Webdings" panose="05030102010509060703" pitchFamily="18" charset="2"/>
              </a:rPr>
              <a:t>大，怎样修改程序？</a:t>
            </a:r>
            <a:endParaRPr lang="zh-CN" altLang="en-US" sz="2400">
              <a:latin typeface="Comic Sans MS" panose="030F0902030302020204" pitchFamily="66" charset="0"/>
              <a:ea typeface="宋体" panose="02010600030101010101" pitchFamily="2" charset="-122"/>
              <a:sym typeface="Webdings" panose="05030102010509060703" pitchFamily="18" charset="2"/>
            </a:endParaRPr>
          </a:p>
        </p:txBody>
      </p:sp>
      <p:sp>
        <p:nvSpPr>
          <p:cNvPr id="763908" name="Rectangle 4"/>
          <p:cNvSpPr>
            <a:spLocks noChangeArrowheads="1"/>
          </p:cNvSpPr>
          <p:nvPr/>
        </p:nvSpPr>
        <p:spPr bwMode="auto">
          <a:xfrm>
            <a:off x="2771775" y="0"/>
            <a:ext cx="6408738" cy="2349500"/>
          </a:xfrm>
          <a:prstGeom prst="rect">
            <a:avLst/>
          </a:prstGeom>
          <a:solidFill>
            <a:srgbClr val="CCECFF"/>
          </a:solidFill>
          <a:ln w="9525">
            <a:solidFill>
              <a:schemeClr val="tx1"/>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template&lt;class T&gt;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Add( T **a, T **b, T **c, int rows, int cols)</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Add matrices a and b to obtain matrix c.</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(int i = 0; i &lt; rows; i++)</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(int j = 0;  j &lt; cols; j++)</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c[i][j] = a[i][j] + b[i][j];</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2-19</a:t>
            </a:r>
            <a:endParaRPr lang="zh-CN" altLang="en-US" sz="2000">
              <a:latin typeface="Comic Sans MS" panose="030F0902030302020204" pitchFamily="66" charset="0"/>
            </a:endParaRPr>
          </a:p>
        </p:txBody>
      </p:sp>
      <p:sp>
        <p:nvSpPr>
          <p:cNvPr id="763909" name="Rectangle 5"/>
          <p:cNvSpPr>
            <a:spLocks noChangeArrowheads="1"/>
          </p:cNvSpPr>
          <p:nvPr/>
        </p:nvSpPr>
        <p:spPr bwMode="auto">
          <a:xfrm>
            <a:off x="2771775" y="2492375"/>
            <a:ext cx="6408738" cy="4365625"/>
          </a:xfrm>
          <a:prstGeom prst="rect">
            <a:avLst/>
          </a:prstGeom>
          <a:solidFill>
            <a:srgbClr val="CCECFF"/>
          </a:solidFill>
          <a:ln w="9525">
            <a:solidFill>
              <a:schemeClr val="tx1"/>
            </a:solidFill>
            <a:miter lim="800000"/>
          </a:ln>
        </p:spPr>
        <p:txBody>
          <a:bodyPr/>
          <a:lstStyle/>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template&lt;class T&gt;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Add( T **a, T **b, T **c,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rows,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cols)</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Add matrices a and b to obtain matrix c.</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 = 0; </a:t>
            </a:r>
            <a:r>
              <a:rPr lang="en-US" altLang="zh-CN" sz="2000" dirty="0" err="1">
                <a:latin typeface="Comic Sans MS" panose="030F0902030302020204" pitchFamily="66" charset="0"/>
              </a:rPr>
              <a:t>i</a:t>
            </a:r>
            <a:r>
              <a:rPr lang="en-US" altLang="zh-CN" sz="2000" dirty="0">
                <a:latin typeface="Comic Sans MS" panose="030F0902030302020204" pitchFamily="66" charset="0"/>
              </a:rPr>
              <a:t> &lt; rows;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 preceding for loop, rows</a:t>
            </a:r>
            <a:endParaRPr lang="zh-CN" altLang="en-US"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j = 0;  j &lt; cols; j++)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a:t>
            </a:r>
            <a:r>
              <a:rPr lang="en-US" altLang="zh-CN" sz="2000" dirty="0">
                <a:latin typeface="Comic Sans MS" panose="030F0902030302020204" pitchFamily="66" charset="0"/>
              </a:rPr>
              <a:t> 	// preceding for loop, rows*cols</a:t>
            </a:r>
            <a:endParaRPr lang="zh-CN" altLang="en-US"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c[</a:t>
            </a:r>
            <a:r>
              <a:rPr lang="en-US" altLang="zh-CN" sz="2000" dirty="0" err="1">
                <a:latin typeface="Comic Sans MS" panose="030F0902030302020204" pitchFamily="66" charset="0"/>
              </a:rPr>
              <a:t>i</a:t>
            </a:r>
            <a:r>
              <a:rPr lang="en-US" altLang="zh-CN" sz="2000" dirty="0">
                <a:latin typeface="Comic Sans MS" panose="030F0902030302020204" pitchFamily="66" charset="0"/>
              </a:rPr>
              <a:t>][j] = a[</a:t>
            </a:r>
            <a:r>
              <a:rPr lang="en-US" altLang="zh-CN" sz="2000" dirty="0" err="1">
                <a:latin typeface="Comic Sans MS" panose="030F0902030302020204" pitchFamily="66" charset="0"/>
              </a:rPr>
              <a:t>i</a:t>
            </a:r>
            <a:r>
              <a:rPr lang="en-US" altLang="zh-CN" sz="2000" dirty="0">
                <a:latin typeface="Comic Sans MS" panose="030F0902030302020204" pitchFamily="66" charset="0"/>
              </a:rPr>
              <a:t>][j] + b[</a:t>
            </a:r>
            <a:r>
              <a:rPr lang="en-US" altLang="zh-CN" sz="2000" dirty="0" err="1">
                <a:latin typeface="Comic Sans MS" panose="030F0902030302020204" pitchFamily="66" charset="0"/>
              </a:rPr>
              <a:t>i</a:t>
            </a:r>
            <a:r>
              <a:rPr lang="en-US" altLang="zh-CN" sz="2000" dirty="0">
                <a:latin typeface="Comic Sans MS" panose="030F0902030302020204" pitchFamily="66" charset="0"/>
              </a:rPr>
              <a:t>][j];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a:t>
            </a:r>
            <a:r>
              <a:rPr lang="en-US" altLang="zh-CN" sz="2000" dirty="0">
                <a:latin typeface="Comic Sans MS" panose="030F0902030302020204" pitchFamily="66" charset="0"/>
              </a:rPr>
              <a:t> 	// assignment, rows*cols</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a:t>
            </a:r>
            <a:r>
              <a:rPr lang="en-US" altLang="zh-CN" sz="2000" dirty="0">
                <a:latin typeface="Comic Sans MS" panose="030F0902030302020204" pitchFamily="66" charset="0"/>
              </a:rPr>
              <a:t> 	// last time of j for loop, rows</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en-US" altLang="zh-CN" sz="2000">
                <a:solidFill>
                  <a:srgbClr val="FF0000"/>
                </a:solidFill>
                <a:latin typeface="Comic Sans MS" panose="030F0902030302020204" pitchFamily="66" charset="0"/>
              </a:rPr>
              <a:t>count</a:t>
            </a:r>
            <a:r>
              <a:rPr lang="en-US" altLang="zh-CN" sz="2000" dirty="0">
                <a:solidFill>
                  <a:srgbClr val="FF0000"/>
                </a:solidFill>
                <a:latin typeface="Comic Sans MS" panose="030F0902030302020204" pitchFamily="66" charset="0"/>
              </a:rPr>
              <a:t>++;</a:t>
            </a:r>
            <a:r>
              <a:rPr lang="en-US" altLang="zh-CN" sz="2000" dirty="0">
                <a:latin typeface="Comic Sans MS" panose="030F0902030302020204" pitchFamily="66" charset="0"/>
              </a:rPr>
              <a:t> 		// last time of </a:t>
            </a:r>
            <a:r>
              <a:rPr lang="en-US" altLang="zh-CN" sz="2000" dirty="0" err="1">
                <a:latin typeface="Comic Sans MS" panose="030F0902030302020204" pitchFamily="66" charset="0"/>
              </a:rPr>
              <a:t>i</a:t>
            </a:r>
            <a:r>
              <a:rPr lang="en-US" altLang="zh-CN" sz="2000" dirty="0">
                <a:latin typeface="Comic Sans MS" panose="030F0902030302020204" pitchFamily="66" charset="0"/>
              </a:rPr>
              <a:t> for loop, 1</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endParaRPr lang="en-US" altLang="zh-CN"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3908">
                                            <p:bg/>
                                          </p:spTgt>
                                        </p:tgtEl>
                                        <p:attrNameLst>
                                          <p:attrName>style.visibility</p:attrName>
                                        </p:attrNameLst>
                                      </p:cBhvr>
                                      <p:to>
                                        <p:strVal val="visible"/>
                                      </p:to>
                                    </p:set>
                                    <p:anim calcmode="lin" valueType="num">
                                      <p:cBhvr additive="base">
                                        <p:cTn id="13" dur="500" fill="hold"/>
                                        <p:tgtEl>
                                          <p:spTgt spid="763908">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3908">
                                            <p:bg/>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763908">
                                            <p:txEl>
                                              <p:pRg st="0" end="0"/>
                                            </p:txEl>
                                          </p:spTgt>
                                        </p:tgtEl>
                                        <p:attrNameLst>
                                          <p:attrName>style.visibility</p:attrName>
                                        </p:attrNameLst>
                                      </p:cBhvr>
                                      <p:to>
                                        <p:strVal val="visible"/>
                                      </p:to>
                                    </p:set>
                                    <p:anim calcmode="lin" valueType="num">
                                      <p:cBhvr additive="base">
                                        <p:cTn id="17" dur="500" fill="hold"/>
                                        <p:tgtEl>
                                          <p:spTgt spid="763908">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3908">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63908">
                                            <p:txEl>
                                              <p:pRg st="1" end="1"/>
                                            </p:txEl>
                                          </p:spTgt>
                                        </p:tgtEl>
                                        <p:attrNameLst>
                                          <p:attrName>style.visibility</p:attrName>
                                        </p:attrNameLst>
                                      </p:cBhvr>
                                      <p:to>
                                        <p:strVal val="visible"/>
                                      </p:to>
                                    </p:set>
                                    <p:anim calcmode="lin" valueType="num">
                                      <p:cBhvr additive="base">
                                        <p:cTn id="21" dur="500" fill="hold"/>
                                        <p:tgtEl>
                                          <p:spTgt spid="763908">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3908">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63908">
                                            <p:txEl>
                                              <p:pRg st="2" end="2"/>
                                            </p:txEl>
                                          </p:spTgt>
                                        </p:tgtEl>
                                        <p:attrNameLst>
                                          <p:attrName>style.visibility</p:attrName>
                                        </p:attrNameLst>
                                      </p:cBhvr>
                                      <p:to>
                                        <p:strVal val="visible"/>
                                      </p:to>
                                    </p:set>
                                    <p:anim calcmode="lin" valueType="num">
                                      <p:cBhvr additive="base">
                                        <p:cTn id="25" dur="500" fill="hold"/>
                                        <p:tgtEl>
                                          <p:spTgt spid="76390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3908">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63908">
                                            <p:txEl>
                                              <p:pRg st="3" end="3"/>
                                            </p:txEl>
                                          </p:spTgt>
                                        </p:tgtEl>
                                        <p:attrNameLst>
                                          <p:attrName>style.visibility</p:attrName>
                                        </p:attrNameLst>
                                      </p:cBhvr>
                                      <p:to>
                                        <p:strVal val="visible"/>
                                      </p:to>
                                    </p:set>
                                    <p:anim calcmode="lin" valueType="num">
                                      <p:cBhvr additive="base">
                                        <p:cTn id="29" dur="500" fill="hold"/>
                                        <p:tgtEl>
                                          <p:spTgt spid="763908">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3908">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63908">
                                            <p:txEl>
                                              <p:pRg st="4" end="4"/>
                                            </p:txEl>
                                          </p:spTgt>
                                        </p:tgtEl>
                                        <p:attrNameLst>
                                          <p:attrName>style.visibility</p:attrName>
                                        </p:attrNameLst>
                                      </p:cBhvr>
                                      <p:to>
                                        <p:strVal val="visible"/>
                                      </p:to>
                                    </p:set>
                                    <p:anim calcmode="lin" valueType="num">
                                      <p:cBhvr additive="base">
                                        <p:cTn id="33" dur="500" fill="hold"/>
                                        <p:tgtEl>
                                          <p:spTgt spid="763908">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63908">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63908">
                                            <p:txEl>
                                              <p:pRg st="5" end="5"/>
                                            </p:txEl>
                                          </p:spTgt>
                                        </p:tgtEl>
                                        <p:attrNameLst>
                                          <p:attrName>style.visibility</p:attrName>
                                        </p:attrNameLst>
                                      </p:cBhvr>
                                      <p:to>
                                        <p:strVal val="visible"/>
                                      </p:to>
                                    </p:set>
                                    <p:anim calcmode="lin" valueType="num">
                                      <p:cBhvr additive="base">
                                        <p:cTn id="37" dur="500" fill="hold"/>
                                        <p:tgtEl>
                                          <p:spTgt spid="76390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3908">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63908">
                                            <p:txEl>
                                              <p:pRg st="6" end="6"/>
                                            </p:txEl>
                                          </p:spTgt>
                                        </p:tgtEl>
                                        <p:attrNameLst>
                                          <p:attrName>style.visibility</p:attrName>
                                        </p:attrNameLst>
                                      </p:cBhvr>
                                      <p:to>
                                        <p:strVal val="visible"/>
                                      </p:to>
                                    </p:set>
                                    <p:anim calcmode="lin" valueType="num">
                                      <p:cBhvr additive="base">
                                        <p:cTn id="41" dur="500" fill="hold"/>
                                        <p:tgtEl>
                                          <p:spTgt spid="763908">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639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63909">
                                            <p:bg/>
                                          </p:spTgt>
                                        </p:tgtEl>
                                        <p:attrNameLst>
                                          <p:attrName>style.visibility</p:attrName>
                                        </p:attrNameLst>
                                      </p:cBhvr>
                                      <p:to>
                                        <p:strVal val="visible"/>
                                      </p:to>
                                    </p:set>
                                    <p:anim calcmode="lin" valueType="num">
                                      <p:cBhvr additive="base">
                                        <p:cTn id="47" dur="500" fill="hold"/>
                                        <p:tgtEl>
                                          <p:spTgt spid="763909">
                                            <p:bg/>
                                          </p:spTgt>
                                        </p:tgtEl>
                                        <p:attrNameLst>
                                          <p:attrName>ppt_x</p:attrName>
                                        </p:attrNameLst>
                                      </p:cBhvr>
                                      <p:tavLst>
                                        <p:tav tm="0">
                                          <p:val>
                                            <p:strVal val="1+#ppt_w/2"/>
                                          </p:val>
                                        </p:tav>
                                        <p:tav tm="100000">
                                          <p:val>
                                            <p:strVal val="#ppt_x"/>
                                          </p:val>
                                        </p:tav>
                                      </p:tavLst>
                                    </p:anim>
                                    <p:anim calcmode="lin" valueType="num">
                                      <p:cBhvr additive="base">
                                        <p:cTn id="48" dur="500" fill="hold"/>
                                        <p:tgtEl>
                                          <p:spTgt spid="763909">
                                            <p:bg/>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763909">
                                            <p:txEl>
                                              <p:pRg st="0" end="0"/>
                                            </p:txEl>
                                          </p:spTgt>
                                        </p:tgtEl>
                                        <p:attrNameLst>
                                          <p:attrName>style.visibility</p:attrName>
                                        </p:attrNameLst>
                                      </p:cBhvr>
                                      <p:to>
                                        <p:strVal val="visible"/>
                                      </p:to>
                                    </p:set>
                                    <p:anim calcmode="lin" valueType="num">
                                      <p:cBhvr additive="base">
                                        <p:cTn id="51" dur="500" fill="hold"/>
                                        <p:tgtEl>
                                          <p:spTgt spid="763909">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63909">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763909">
                                            <p:txEl>
                                              <p:pRg st="1" end="1"/>
                                            </p:txEl>
                                          </p:spTgt>
                                        </p:tgtEl>
                                        <p:attrNameLst>
                                          <p:attrName>style.visibility</p:attrName>
                                        </p:attrNameLst>
                                      </p:cBhvr>
                                      <p:to>
                                        <p:strVal val="visible"/>
                                      </p:to>
                                    </p:set>
                                    <p:anim calcmode="lin" valueType="num">
                                      <p:cBhvr additive="base">
                                        <p:cTn id="55" dur="500" fill="hold"/>
                                        <p:tgtEl>
                                          <p:spTgt spid="763909">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3909">
                                            <p:txEl>
                                              <p:pRg st="1" end="1"/>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763909">
                                            <p:txEl>
                                              <p:pRg st="2" end="2"/>
                                            </p:txEl>
                                          </p:spTgt>
                                        </p:tgtEl>
                                        <p:attrNameLst>
                                          <p:attrName>style.visibility</p:attrName>
                                        </p:attrNameLst>
                                      </p:cBhvr>
                                      <p:to>
                                        <p:strVal val="visible"/>
                                      </p:to>
                                    </p:set>
                                    <p:anim calcmode="lin" valueType="num">
                                      <p:cBhvr additive="base">
                                        <p:cTn id="59" dur="500" fill="hold"/>
                                        <p:tgtEl>
                                          <p:spTgt spid="763909">
                                            <p:txEl>
                                              <p:pRg st="2" end="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63909">
                                            <p:txEl>
                                              <p:pRg st="2" end="2"/>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63909">
                                            <p:txEl>
                                              <p:pRg st="3" end="3"/>
                                            </p:txEl>
                                          </p:spTgt>
                                        </p:tgtEl>
                                        <p:attrNameLst>
                                          <p:attrName>style.visibility</p:attrName>
                                        </p:attrNameLst>
                                      </p:cBhvr>
                                      <p:to>
                                        <p:strVal val="visible"/>
                                      </p:to>
                                    </p:set>
                                    <p:anim calcmode="lin" valueType="num">
                                      <p:cBhvr additive="base">
                                        <p:cTn id="63" dur="500" fill="hold"/>
                                        <p:tgtEl>
                                          <p:spTgt spid="763909">
                                            <p:txEl>
                                              <p:pRg st="3" end="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63909">
                                            <p:txEl>
                                              <p:pRg st="3" end="3"/>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63909">
                                            <p:txEl>
                                              <p:pRg st="4" end="4"/>
                                            </p:txEl>
                                          </p:spTgt>
                                        </p:tgtEl>
                                        <p:attrNameLst>
                                          <p:attrName>style.visibility</p:attrName>
                                        </p:attrNameLst>
                                      </p:cBhvr>
                                      <p:to>
                                        <p:strVal val="visible"/>
                                      </p:to>
                                    </p:set>
                                    <p:anim calcmode="lin" valueType="num">
                                      <p:cBhvr additive="base">
                                        <p:cTn id="67" dur="500" fill="hold"/>
                                        <p:tgtEl>
                                          <p:spTgt spid="763909">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3909">
                                            <p:txEl>
                                              <p:pRg st="4" end="4"/>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763909">
                                            <p:txEl>
                                              <p:pRg st="5" end="5"/>
                                            </p:txEl>
                                          </p:spTgt>
                                        </p:tgtEl>
                                        <p:attrNameLst>
                                          <p:attrName>style.visibility</p:attrName>
                                        </p:attrNameLst>
                                      </p:cBhvr>
                                      <p:to>
                                        <p:strVal val="visible"/>
                                      </p:to>
                                    </p:set>
                                    <p:anim calcmode="lin" valueType="num">
                                      <p:cBhvr additive="base">
                                        <p:cTn id="71" dur="500" fill="hold"/>
                                        <p:tgtEl>
                                          <p:spTgt spid="763909">
                                            <p:txEl>
                                              <p:pRg st="5" end="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63909">
                                            <p:txEl>
                                              <p:pRg st="5" end="5"/>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763909">
                                            <p:txEl>
                                              <p:pRg st="6" end="6"/>
                                            </p:txEl>
                                          </p:spTgt>
                                        </p:tgtEl>
                                        <p:attrNameLst>
                                          <p:attrName>style.visibility</p:attrName>
                                        </p:attrNameLst>
                                      </p:cBhvr>
                                      <p:to>
                                        <p:strVal val="visible"/>
                                      </p:to>
                                    </p:set>
                                    <p:anim calcmode="lin" valueType="num">
                                      <p:cBhvr additive="base">
                                        <p:cTn id="75" dur="500" fill="hold"/>
                                        <p:tgtEl>
                                          <p:spTgt spid="763909">
                                            <p:txEl>
                                              <p:pRg st="6" end="6"/>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63909">
                                            <p:txEl>
                                              <p:pRg st="6" end="6"/>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763909">
                                            <p:txEl>
                                              <p:pRg st="7" end="7"/>
                                            </p:txEl>
                                          </p:spTgt>
                                        </p:tgtEl>
                                        <p:attrNameLst>
                                          <p:attrName>style.visibility</p:attrName>
                                        </p:attrNameLst>
                                      </p:cBhvr>
                                      <p:to>
                                        <p:strVal val="visible"/>
                                      </p:to>
                                    </p:set>
                                    <p:anim calcmode="lin" valueType="num">
                                      <p:cBhvr additive="base">
                                        <p:cTn id="79" dur="500" fill="hold"/>
                                        <p:tgtEl>
                                          <p:spTgt spid="763909">
                                            <p:txEl>
                                              <p:pRg st="7" end="7"/>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3909">
                                            <p:txEl>
                                              <p:pRg st="7" end="7"/>
                                            </p:txEl>
                                          </p:spTgt>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763909">
                                            <p:txEl>
                                              <p:pRg st="8" end="8"/>
                                            </p:txEl>
                                          </p:spTgt>
                                        </p:tgtEl>
                                        <p:attrNameLst>
                                          <p:attrName>style.visibility</p:attrName>
                                        </p:attrNameLst>
                                      </p:cBhvr>
                                      <p:to>
                                        <p:strVal val="visible"/>
                                      </p:to>
                                    </p:set>
                                    <p:anim calcmode="lin" valueType="num">
                                      <p:cBhvr additive="base">
                                        <p:cTn id="83" dur="500" fill="hold"/>
                                        <p:tgtEl>
                                          <p:spTgt spid="763909">
                                            <p:txEl>
                                              <p:pRg st="8" end="8"/>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763909">
                                            <p:txEl>
                                              <p:pRg st="8" end="8"/>
                                            </p:txEl>
                                          </p:spTgt>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763909">
                                            <p:txEl>
                                              <p:pRg st="9" end="9"/>
                                            </p:txEl>
                                          </p:spTgt>
                                        </p:tgtEl>
                                        <p:attrNameLst>
                                          <p:attrName>style.visibility</p:attrName>
                                        </p:attrNameLst>
                                      </p:cBhvr>
                                      <p:to>
                                        <p:strVal val="visible"/>
                                      </p:to>
                                    </p:set>
                                    <p:anim calcmode="lin" valueType="num">
                                      <p:cBhvr additive="base">
                                        <p:cTn id="87" dur="500" fill="hold"/>
                                        <p:tgtEl>
                                          <p:spTgt spid="763909">
                                            <p:txEl>
                                              <p:pRg st="9" end="9"/>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763909">
                                            <p:txEl>
                                              <p:pRg st="9" end="9"/>
                                            </p:txEl>
                                          </p:spTgt>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763909">
                                            <p:txEl>
                                              <p:pRg st="10" end="10"/>
                                            </p:txEl>
                                          </p:spTgt>
                                        </p:tgtEl>
                                        <p:attrNameLst>
                                          <p:attrName>style.visibility</p:attrName>
                                        </p:attrNameLst>
                                      </p:cBhvr>
                                      <p:to>
                                        <p:strVal val="visible"/>
                                      </p:to>
                                    </p:set>
                                    <p:anim calcmode="lin" valueType="num">
                                      <p:cBhvr additive="base">
                                        <p:cTn id="91" dur="500" fill="hold"/>
                                        <p:tgtEl>
                                          <p:spTgt spid="763909">
                                            <p:txEl>
                                              <p:pRg st="10" end="1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63909">
                                            <p:txEl>
                                              <p:pRg st="10" end="10"/>
                                            </p:txEl>
                                          </p:spTgt>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763909">
                                            <p:txEl>
                                              <p:pRg st="11" end="11"/>
                                            </p:txEl>
                                          </p:spTgt>
                                        </p:tgtEl>
                                        <p:attrNameLst>
                                          <p:attrName>style.visibility</p:attrName>
                                        </p:attrNameLst>
                                      </p:cBhvr>
                                      <p:to>
                                        <p:strVal val="visible"/>
                                      </p:to>
                                    </p:set>
                                    <p:anim calcmode="lin" valueType="num">
                                      <p:cBhvr additive="base">
                                        <p:cTn id="95" dur="500" fill="hold"/>
                                        <p:tgtEl>
                                          <p:spTgt spid="763909">
                                            <p:txEl>
                                              <p:pRg st="11" end="11"/>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763909">
                                            <p:txEl>
                                              <p:pRg st="11" end="11"/>
                                            </p:txEl>
                                          </p:spTgt>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763909">
                                            <p:txEl>
                                              <p:pRg st="12" end="12"/>
                                            </p:txEl>
                                          </p:spTgt>
                                        </p:tgtEl>
                                        <p:attrNameLst>
                                          <p:attrName>style.visibility</p:attrName>
                                        </p:attrNameLst>
                                      </p:cBhvr>
                                      <p:to>
                                        <p:strVal val="visible"/>
                                      </p:to>
                                    </p:set>
                                    <p:anim calcmode="lin" valueType="num">
                                      <p:cBhvr additive="base">
                                        <p:cTn id="99" dur="500" fill="hold"/>
                                        <p:tgtEl>
                                          <p:spTgt spid="763909">
                                            <p:txEl>
                                              <p:pRg st="12" end="12"/>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763909">
                                            <p:txEl>
                                              <p:pRg st="12" end="12"/>
                                            </p:txEl>
                                          </p:spTgt>
                                        </p:tgtEl>
                                        <p:attrNameLst>
                                          <p:attrName>ppt_y</p:attrName>
                                        </p:attrNameLst>
                                      </p:cBhvr>
                                      <p:tavLst>
                                        <p:tav tm="0">
                                          <p:val>
                                            <p:strVal val="#ppt_y"/>
                                          </p:val>
                                        </p:tav>
                                        <p:tav tm="100000">
                                          <p:val>
                                            <p:strVal val="#ppt_y"/>
                                          </p:val>
                                        </p:tav>
                                      </p:tavLst>
                                    </p:anim>
                                  </p:childTnLst>
                                </p:cTn>
                              </p:par>
                              <p:par>
                                <p:cTn id="101" presetID="2" presetClass="entr" presetSubtype="2" fill="hold" nodeType="withEffect">
                                  <p:stCondLst>
                                    <p:cond delay="0"/>
                                  </p:stCondLst>
                                  <p:childTnLst>
                                    <p:set>
                                      <p:cBhvr>
                                        <p:cTn id="102" dur="1" fill="hold">
                                          <p:stCondLst>
                                            <p:cond delay="0"/>
                                          </p:stCondLst>
                                        </p:cTn>
                                        <p:tgtEl>
                                          <p:spTgt spid="763909">
                                            <p:txEl>
                                              <p:pRg st="13" end="13"/>
                                            </p:txEl>
                                          </p:spTgt>
                                        </p:tgtEl>
                                        <p:attrNameLst>
                                          <p:attrName>style.visibility</p:attrName>
                                        </p:attrNameLst>
                                      </p:cBhvr>
                                      <p:to>
                                        <p:strVal val="visible"/>
                                      </p:to>
                                    </p:set>
                                    <p:anim calcmode="lin" valueType="num">
                                      <p:cBhvr additive="base">
                                        <p:cTn id="103" dur="500" fill="hold"/>
                                        <p:tgtEl>
                                          <p:spTgt spid="763909">
                                            <p:txEl>
                                              <p:pRg st="13" end="13"/>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76390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763907">
                                            <p:txEl>
                                              <p:pRg st="2" end="2"/>
                                            </p:txEl>
                                          </p:spTgt>
                                        </p:tgtEl>
                                        <p:attrNameLst>
                                          <p:attrName>style.visibility</p:attrName>
                                        </p:attrNameLst>
                                      </p:cBhvr>
                                      <p:to>
                                        <p:strVal val="visible"/>
                                      </p:to>
                                    </p:set>
                                    <p:anim calcmode="lin" valueType="num">
                                      <p:cBhvr additive="base">
                                        <p:cTn id="109" dur="500" fill="hold"/>
                                        <p:tgtEl>
                                          <p:spTgt spid="763907">
                                            <p:txEl>
                                              <p:pRg st="2" end="2"/>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63907">
                                            <p:txEl>
                                              <p:pRg st="2" end="2"/>
                                            </p:txEl>
                                          </p:spTgt>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763907">
                                            <p:txEl>
                                              <p:pRg st="1" end="1"/>
                                            </p:txEl>
                                          </p:spTgt>
                                        </p:tgtEl>
                                        <p:attrNameLst>
                                          <p:attrName>style.visibility</p:attrName>
                                        </p:attrNameLst>
                                      </p:cBhvr>
                                      <p:to>
                                        <p:strVal val="visible"/>
                                      </p:to>
                                    </p:set>
                                    <p:anim calcmode="lin" valueType="num">
                                      <p:cBhvr additive="base">
                                        <p:cTn id="113" dur="500" fill="hold"/>
                                        <p:tgtEl>
                                          <p:spTgt spid="763907">
                                            <p:txEl>
                                              <p:pRg st="1" end="1"/>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76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63907">
                                            <p:txEl>
                                              <p:pRg st="3" end="3"/>
                                            </p:txEl>
                                          </p:spTgt>
                                        </p:tgtEl>
                                        <p:attrNameLst>
                                          <p:attrName>style.visibility</p:attrName>
                                        </p:attrNameLst>
                                      </p:cBhvr>
                                      <p:to>
                                        <p:strVal val="visible"/>
                                      </p:to>
                                    </p:set>
                                    <p:anim calcmode="lin" valueType="num">
                                      <p:cBhvr additive="base">
                                        <p:cTn id="119" dur="500" fill="hold"/>
                                        <p:tgtEl>
                                          <p:spTgt spid="763907">
                                            <p:txEl>
                                              <p:pRg st="3" end="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7639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8" grpId="0" animBg="1" build="allAtOnce"/>
      <p:bldP spid="763909" grpId="0" animBg="1"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p>
            <a:fld id="{DDA16968-41A7-41C5-A046-EE364ACEE43F}" type="datetime7">
              <a:rPr lang="zh-CN" altLang="en-US"/>
            </a:fld>
            <a:endParaRPr lang="en-US" altLang="zh-CN"/>
          </a:p>
        </p:txBody>
      </p:sp>
      <p:sp>
        <p:nvSpPr>
          <p:cNvPr id="56323" name="灯片编号占位符 5"/>
          <p:cNvSpPr>
            <a:spLocks noGrp="1"/>
          </p:cNvSpPr>
          <p:nvPr>
            <p:ph type="sldNum" sz="quarter" idx="12"/>
          </p:nvPr>
        </p:nvSpPr>
        <p:spPr>
          <a:noFill/>
        </p:spPr>
        <p:txBody>
          <a:bodyPr/>
          <a:lstStyle/>
          <a:p>
            <a:fld id="{2A83ABED-DEB8-4F0A-A367-1FAC60CAE8B3}" type="slidenum">
              <a:rPr lang="zh-CN" altLang="en-US"/>
            </a:fld>
            <a:endParaRPr lang="en-US" altLang="zh-CN"/>
          </a:p>
        </p:txBody>
      </p:sp>
      <p:sp>
        <p:nvSpPr>
          <p:cNvPr id="5632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65955" name="Rectangle 3"/>
          <p:cNvSpPr>
            <a:spLocks noGrp="1" noChangeArrowheads="1"/>
          </p:cNvSpPr>
          <p:nvPr>
            <p:ph type="body" idx="1"/>
          </p:nvPr>
        </p:nvSpPr>
        <p:spPr>
          <a:xfrm>
            <a:off x="457200" y="1671638"/>
            <a:ext cx="8169275" cy="4422775"/>
          </a:xfrm>
        </p:spPr>
        <p:txBody>
          <a:bodyPr/>
          <a:lstStyle/>
          <a:p>
            <a:pPr eaLnBrk="1" hangingPunct="1">
              <a:lnSpc>
                <a:spcPct val="110000"/>
              </a:lnSpc>
            </a:pPr>
            <a:r>
              <a:rPr lang="zh-CN" altLang="en-US" sz="2800">
                <a:latin typeface="Comic Sans MS" panose="030F0902030302020204" pitchFamily="66" charset="0"/>
                <a:ea typeface="宋体" panose="02010600030101010101" pitchFamily="2" charset="-122"/>
                <a:sym typeface="Webdings" panose="05030102010509060703" pitchFamily="18" charset="2"/>
              </a:rPr>
              <a:t>执行步数的另一种方式：建立一张表，在该表中列出每条语句所需要的执行步数。</a:t>
            </a:r>
            <a:endParaRPr lang="zh-CN" altLang="en-US" sz="280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sz="2800">
                <a:latin typeface="Comic Sans MS" panose="030F0902030302020204" pitchFamily="66" charset="0"/>
                <a:ea typeface="宋体" panose="02010600030101010101" pitchFamily="2" charset="-122"/>
                <a:sym typeface="Webdings" panose="05030102010509060703" pitchFamily="18" charset="2"/>
              </a:rPr>
              <a:t>确定语句</a:t>
            </a:r>
            <a:r>
              <a:rPr lang="zh-CN" altLang="en-US" sz="2800">
                <a:solidFill>
                  <a:schemeClr val="hlink"/>
                </a:solidFill>
                <a:latin typeface="Comic Sans MS" panose="030F0902030302020204" pitchFamily="66" charset="0"/>
                <a:ea typeface="宋体" panose="02010600030101010101" pitchFamily="2" charset="-122"/>
                <a:sym typeface="Webdings" panose="05030102010509060703" pitchFamily="18" charset="2"/>
              </a:rPr>
              <a:t>每一次</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执行所需</a:t>
            </a:r>
            <a:r>
              <a:rPr lang="zh-CN" altLang="en-US" sz="2800">
                <a:solidFill>
                  <a:schemeClr val="hlink"/>
                </a:solidFill>
                <a:latin typeface="Comic Sans MS" panose="030F0902030302020204" pitchFamily="66" charset="0"/>
                <a:ea typeface="宋体" panose="02010600030101010101" pitchFamily="2" charset="-122"/>
                <a:sym typeface="Webdings" panose="05030102010509060703" pitchFamily="18" charset="2"/>
              </a:rPr>
              <a:t>步数</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（记为</a:t>
            </a:r>
            <a:r>
              <a:rPr lang="en-US" altLang="zh-CN" sz="2800">
                <a:solidFill>
                  <a:schemeClr val="tx2"/>
                </a:solidFill>
                <a:latin typeface="Comic Sans MS" panose="030F0902030302020204" pitchFamily="66" charset="0"/>
                <a:ea typeface="宋体" panose="02010600030101010101" pitchFamily="2" charset="-122"/>
                <a:sym typeface="Webdings" panose="05030102010509060703" pitchFamily="18" charset="2"/>
              </a:rPr>
              <a:t>s/e)</a:t>
            </a:r>
            <a:r>
              <a:rPr lang="zh-CN" altLang="en-US" sz="2800">
                <a:latin typeface="Comic Sans MS" panose="030F0902030302020204" pitchFamily="66" charset="0"/>
                <a:ea typeface="宋体" panose="02010600030101010101" pitchFamily="2" charset="-122"/>
                <a:sym typeface="Webdings" panose="05030102010509060703" pitchFamily="18" charset="2"/>
              </a:rPr>
              <a:t>以及该语句</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总的执行次数（</a:t>
            </a:r>
            <a:r>
              <a:rPr lang="zh-CN" altLang="en-US" sz="2800">
                <a:solidFill>
                  <a:schemeClr val="hlink"/>
                </a:solidFill>
                <a:latin typeface="Comic Sans MS" panose="030F0902030302020204" pitchFamily="66" charset="0"/>
                <a:ea typeface="宋体" panose="02010600030101010101" pitchFamily="2" charset="-122"/>
                <a:sym typeface="Webdings" panose="05030102010509060703" pitchFamily="18" charset="2"/>
              </a:rPr>
              <a:t>频率</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a:t>
            </a:r>
            <a:r>
              <a:rPr lang="zh-CN" altLang="en-US" sz="2800">
                <a:latin typeface="Comic Sans MS" panose="030F0902030302020204" pitchFamily="66" charset="0"/>
                <a:ea typeface="宋体" panose="02010600030101010101" pitchFamily="2" charset="-122"/>
                <a:sym typeface="Webdings" panose="05030102010509060703" pitchFamily="18" charset="2"/>
              </a:rPr>
              <a:t>用于确定每条</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语句的执行步数</a:t>
            </a:r>
            <a:r>
              <a:rPr lang="zh-CN" altLang="en-US" sz="2800">
                <a:latin typeface="Comic Sans MS" panose="030F0902030302020204" pitchFamily="66" charset="0"/>
                <a:ea typeface="宋体" panose="02010600030101010101" pitchFamily="2" charset="-122"/>
                <a:sym typeface="Webdings" panose="05030102010509060703" pitchFamily="18" charset="2"/>
              </a:rPr>
              <a:t>。把所有语句相加就得到</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程序执行步数</a:t>
            </a:r>
            <a:r>
              <a:rPr lang="zh-CN" altLang="en-US" sz="2800">
                <a:latin typeface="Comic Sans MS" panose="030F0902030302020204" pitchFamily="66" charset="0"/>
                <a:ea typeface="宋体" panose="02010600030101010101" pitchFamily="2" charset="-122"/>
                <a:sym typeface="Webdings" panose="05030102010509060703" pitchFamily="18" charset="2"/>
              </a:rPr>
              <a:t>。</a:t>
            </a:r>
            <a:endParaRPr lang="zh-CN" altLang="en-US" sz="280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sz="2800">
                <a:latin typeface="Comic Sans MS" panose="030F0902030302020204" pitchFamily="66" charset="0"/>
                <a:ea typeface="宋体" panose="02010600030101010101" pitchFamily="2" charset="-122"/>
                <a:sym typeface="Webdings" panose="05030102010509060703" pitchFamily="18" charset="2"/>
              </a:rPr>
              <a:t>注意：一条语句的程序步数与该语句每次执行所需步数有重要的区别，如 </a:t>
            </a:r>
            <a:r>
              <a:rPr lang="en-US" altLang="zh-CN" sz="2800">
                <a:latin typeface="Comic Sans MS" panose="030F0902030302020204" pitchFamily="66" charset="0"/>
                <a:ea typeface="宋体" panose="02010600030101010101" pitchFamily="2" charset="-122"/>
                <a:sym typeface="Webdings" panose="05030102010509060703" pitchFamily="18" charset="2"/>
              </a:rPr>
              <a:t>x=Sum(a,m)</a:t>
            </a:r>
            <a:r>
              <a:rPr lang="zh-CN" altLang="en-US" sz="2800">
                <a:latin typeface="Comic Sans MS" panose="030F0902030302020204" pitchFamily="66" charset="0"/>
                <a:ea typeface="宋体" panose="02010600030101010101" pitchFamily="2" charset="-122"/>
                <a:sym typeface="Webdings" panose="05030102010509060703" pitchFamily="18" charset="2"/>
              </a:rPr>
              <a:t>的程序步数为</a:t>
            </a:r>
            <a:r>
              <a:rPr lang="en-US" altLang="zh-CN" sz="2800">
                <a:latin typeface="Comic Sans MS" panose="030F0902030302020204" pitchFamily="66" charset="0"/>
                <a:ea typeface="宋体" panose="02010600030101010101" pitchFamily="2" charset="-122"/>
                <a:sym typeface="Webdings" panose="05030102010509060703" pitchFamily="18" charset="2"/>
              </a:rPr>
              <a:t>1</a:t>
            </a:r>
            <a:r>
              <a:rPr lang="zh-CN" altLang="en-US" sz="2800">
                <a:latin typeface="Comic Sans MS" panose="030F0902030302020204" pitchFamily="66" charset="0"/>
                <a:ea typeface="宋体" panose="02010600030101010101" pitchFamily="2" charset="-122"/>
                <a:sym typeface="Webdings" panose="05030102010509060703" pitchFamily="18" charset="2"/>
              </a:rPr>
              <a:t>，但该语句的导致</a:t>
            </a:r>
            <a:r>
              <a:rPr lang="en-US" altLang="zh-CN" sz="2800">
                <a:latin typeface="Comic Sans MS" panose="030F0902030302020204" pitchFamily="66" charset="0"/>
                <a:ea typeface="宋体" panose="02010600030101010101" pitchFamily="2" charset="-122"/>
                <a:sym typeface="Webdings" panose="05030102010509060703" pitchFamily="18" charset="2"/>
              </a:rPr>
              <a:t>count</a:t>
            </a:r>
            <a:r>
              <a:rPr lang="zh-CN" altLang="en-US" sz="2800">
                <a:latin typeface="Comic Sans MS" panose="030F0902030302020204" pitchFamily="66" charset="0"/>
                <a:ea typeface="宋体" panose="02010600030101010101" pitchFamily="2" charset="-122"/>
                <a:sym typeface="Webdings" panose="05030102010509060703" pitchFamily="18" charset="2"/>
              </a:rPr>
              <a:t>的变化为</a:t>
            </a:r>
            <a:r>
              <a:rPr lang="en-US" altLang="zh-CN" sz="2800">
                <a:latin typeface="Comic Sans MS" panose="030F0902030302020204" pitchFamily="66" charset="0"/>
                <a:ea typeface="宋体" panose="02010600030101010101" pitchFamily="2" charset="-122"/>
                <a:sym typeface="Webdings" panose="05030102010509060703" pitchFamily="18" charset="2"/>
              </a:rPr>
              <a:t>1+2m+3</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anim calcmode="lin" valueType="num">
                                      <p:cBhvr additive="base">
                                        <p:cTn id="11" dur="500" fill="hold"/>
                                        <p:tgtEl>
                                          <p:spTgt spid="7659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659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65955">
                                            <p:txEl>
                                              <p:pRg st="2" end="2"/>
                                            </p:txEl>
                                          </p:spTgt>
                                        </p:tgtEl>
                                        <p:attrNameLst>
                                          <p:attrName>style.visibility</p:attrName>
                                        </p:attrNameLst>
                                      </p:cBhvr>
                                      <p:to>
                                        <p:strVal val="visible"/>
                                      </p:to>
                                    </p:set>
                                    <p:anim calcmode="lin" valueType="num">
                                      <p:cBhvr additive="base">
                                        <p:cTn id="15" dur="500" fill="hold"/>
                                        <p:tgtEl>
                                          <p:spTgt spid="76595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4"/>
          <p:cNvSpPr>
            <a:spLocks noGrp="1"/>
          </p:cNvSpPr>
          <p:nvPr>
            <p:ph type="dt" sz="quarter" idx="10"/>
          </p:nvPr>
        </p:nvSpPr>
        <p:spPr>
          <a:noFill/>
        </p:spPr>
        <p:txBody>
          <a:bodyPr/>
          <a:lstStyle/>
          <a:p>
            <a:fld id="{BA2598A3-12D4-4C76-B13D-2C795158AADA}" type="datetime7">
              <a:rPr lang="zh-CN" altLang="en-US"/>
            </a:fld>
            <a:endParaRPr lang="en-US" altLang="zh-CN"/>
          </a:p>
        </p:txBody>
      </p:sp>
      <p:sp>
        <p:nvSpPr>
          <p:cNvPr id="57347" name="灯片编号占位符 6"/>
          <p:cNvSpPr>
            <a:spLocks noGrp="1"/>
          </p:cNvSpPr>
          <p:nvPr>
            <p:ph type="sldNum" sz="quarter" idx="12"/>
          </p:nvPr>
        </p:nvSpPr>
        <p:spPr>
          <a:noFill/>
        </p:spPr>
        <p:txBody>
          <a:bodyPr/>
          <a:lstStyle/>
          <a:p>
            <a:fld id="{21273943-631B-4A21-8E6C-11EAD23CA9EB}" type="slidenum">
              <a:rPr lang="zh-CN" altLang="en-US"/>
            </a:fld>
            <a:endParaRPr lang="en-US" altLang="zh-CN"/>
          </a:p>
        </p:txBody>
      </p:sp>
      <p:sp>
        <p:nvSpPr>
          <p:cNvPr id="57348"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2.3	Time Complexity</a:t>
            </a:r>
            <a:endParaRPr lang="zh-CN" altLang="en-US" b="1">
              <a:ea typeface="宋体" panose="02010600030101010101" pitchFamily="2" charset="-122"/>
            </a:endParaRPr>
          </a:p>
        </p:txBody>
      </p:sp>
      <p:graphicFrame>
        <p:nvGraphicFramePr>
          <p:cNvPr id="768003" name="Group 3"/>
          <p:cNvGraphicFramePr>
            <a:graphicFrameLocks noGrp="1"/>
          </p:cNvGraphicFramePr>
          <p:nvPr>
            <p:ph sz="half" idx="1"/>
          </p:nvPr>
        </p:nvGraphicFramePr>
        <p:xfrm>
          <a:off x="250825" y="188913"/>
          <a:ext cx="8642350" cy="3383280"/>
        </p:xfrm>
        <a:graphic>
          <a:graphicData uri="http://schemas.openxmlformats.org/drawingml/2006/table">
            <a:tbl>
              <a:tblPr/>
              <a:tblGrid>
                <a:gridCol w="4551363"/>
                <a:gridCol w="769937"/>
                <a:gridCol w="1392238"/>
                <a:gridCol w="1928812"/>
              </a:tblGrid>
              <a:tr h="2682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754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T Sum(T a[],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sum of  a[0:n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T tsum = 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(int i = 0; i &lt; n;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tsum += a[i];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tsum;</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2825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2n+3</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graphicFrame>
        <p:nvGraphicFramePr>
          <p:cNvPr id="768025" name="Group 25"/>
          <p:cNvGraphicFramePr>
            <a:graphicFrameLocks noGrp="1"/>
          </p:cNvGraphicFramePr>
          <p:nvPr>
            <p:ph sz="half" idx="2"/>
          </p:nvPr>
        </p:nvGraphicFramePr>
        <p:xfrm>
          <a:off x="250825" y="3644900"/>
          <a:ext cx="8632825" cy="3017520"/>
        </p:xfrm>
        <a:graphic>
          <a:graphicData uri="http://schemas.openxmlformats.org/drawingml/2006/table">
            <a:tbl>
              <a:tblPr/>
              <a:tblGrid>
                <a:gridCol w="4546600"/>
                <a:gridCol w="769938"/>
                <a:gridCol w="1385887"/>
                <a:gridCol w="1930400"/>
              </a:tblGrid>
              <a:tr h="311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6033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T Rsum(T a[],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sum of a[0:n - 1].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if (n &gt; 0) </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Rsum(a, n-1)+a[n-1];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return 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2301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2n+2</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4"/>
          <p:cNvSpPr>
            <a:spLocks noGrp="1"/>
          </p:cNvSpPr>
          <p:nvPr>
            <p:ph type="dt" sz="quarter" idx="10"/>
          </p:nvPr>
        </p:nvSpPr>
        <p:spPr>
          <a:noFill/>
        </p:spPr>
        <p:txBody>
          <a:bodyPr/>
          <a:lstStyle/>
          <a:p>
            <a:fld id="{9C3B9E3D-2EF2-4AF8-8BC3-DF7EA30A4E0E}" type="datetime7">
              <a:rPr lang="zh-CN" altLang="en-US"/>
            </a:fld>
            <a:endParaRPr lang="en-US" altLang="zh-CN"/>
          </a:p>
        </p:txBody>
      </p:sp>
      <p:sp>
        <p:nvSpPr>
          <p:cNvPr id="58371" name="灯片编号占位符 6"/>
          <p:cNvSpPr>
            <a:spLocks noGrp="1"/>
          </p:cNvSpPr>
          <p:nvPr>
            <p:ph type="sldNum" sz="quarter" idx="12"/>
          </p:nvPr>
        </p:nvSpPr>
        <p:spPr>
          <a:noFill/>
        </p:spPr>
        <p:txBody>
          <a:bodyPr/>
          <a:lstStyle/>
          <a:p>
            <a:fld id="{091D566E-8D3F-475A-B567-0EF9FF60E56D}" type="slidenum">
              <a:rPr lang="zh-CN" altLang="en-US"/>
            </a:fld>
            <a:endParaRPr lang="en-US" altLang="zh-CN"/>
          </a:p>
        </p:txBody>
      </p:sp>
      <p:sp>
        <p:nvSpPr>
          <p:cNvPr id="5837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70051" name="Rectangle 3"/>
          <p:cNvSpPr>
            <a:spLocks noGrp="1" noChangeArrowheads="1"/>
          </p:cNvSpPr>
          <p:nvPr>
            <p:ph type="body" sz="half" idx="1"/>
          </p:nvPr>
        </p:nvSpPr>
        <p:spPr>
          <a:xfrm>
            <a:off x="468313" y="1341438"/>
            <a:ext cx="8101012" cy="2435225"/>
          </a:xfrm>
        </p:spPr>
        <p:txBody>
          <a:bodyPr/>
          <a:lstStyle/>
          <a:p>
            <a:pPr eaLnBrk="1" hangingPunct="1"/>
            <a:r>
              <a:rPr lang="zh-CN" altLang="en-US" sz="2800">
                <a:latin typeface="Comic Sans MS" panose="030F0902030302020204" pitchFamily="66" charset="0"/>
                <a:ea typeface="宋体" panose="02010600030101010101" pitchFamily="2" charset="-122"/>
                <a:sym typeface="Webdings" panose="05030102010509060703" pitchFamily="18" charset="2"/>
              </a:rPr>
              <a:t>在某些情况，一条语句每次执行所需要的执行步数可能随时发生变化。例如计算数组元素前</a:t>
            </a:r>
            <a:r>
              <a:rPr lang="en-US" altLang="zh-CN" sz="2800">
                <a:latin typeface="Comic Sans MS" panose="030F0902030302020204" pitchFamily="66" charset="0"/>
                <a:ea typeface="宋体" panose="02010600030101010101" pitchFamily="2" charset="-122"/>
                <a:sym typeface="Webdings" panose="05030102010509060703" pitchFamily="18" charset="2"/>
              </a:rPr>
              <a:t>j</a:t>
            </a:r>
            <a:r>
              <a:rPr lang="zh-CN" altLang="en-US" sz="2800">
                <a:latin typeface="Comic Sans MS" panose="030F0902030302020204" pitchFamily="66" charset="0"/>
                <a:ea typeface="宋体" panose="02010600030101010101" pitchFamily="2" charset="-122"/>
                <a:sym typeface="Webdings" panose="05030102010509060703" pitchFamily="18" charset="2"/>
              </a:rPr>
              <a:t>项的和</a:t>
            </a:r>
            <a:r>
              <a:rPr lang="en-US" altLang="zh-CN" sz="2800">
                <a:latin typeface="Comic Sans MS" panose="030F0902030302020204" pitchFamily="66" charset="0"/>
                <a:ea typeface="宋体" panose="02010600030101010101" pitchFamily="2" charset="-122"/>
                <a:sym typeface="Webdings" panose="05030102010509060703" pitchFamily="18" charset="2"/>
              </a:rPr>
              <a:t>:</a:t>
            </a:r>
            <a:r>
              <a:rPr lang="el-GR" altLang="zh-CN" sz="2800">
                <a:latin typeface="Comic Sans MS" panose="030F0902030302020204" pitchFamily="66" charset="0"/>
                <a:sym typeface="Webdings" panose="05030102010509060703" pitchFamily="18" charset="2"/>
              </a:rPr>
              <a:t>Σ</a:t>
            </a:r>
            <a:r>
              <a:rPr lang="en-US" altLang="zh-CN" sz="2800" baseline="-25000">
                <a:latin typeface="Comic Sans MS" panose="030F0902030302020204" pitchFamily="66" charset="0"/>
                <a:ea typeface="宋体" panose="02010600030101010101" pitchFamily="2" charset="-122"/>
                <a:sym typeface="Webdings" panose="05030102010509060703" pitchFamily="18" charset="2"/>
              </a:rPr>
              <a:t>i=0</a:t>
            </a:r>
            <a:r>
              <a:rPr lang="en-US" altLang="zh-CN" sz="2800" baseline="30000">
                <a:latin typeface="Comic Sans MS" panose="030F0902030302020204" pitchFamily="66" charset="0"/>
                <a:ea typeface="宋体" panose="02010600030101010101" pitchFamily="2" charset="-122"/>
                <a:sym typeface="Webdings" panose="05030102010509060703" pitchFamily="18" charset="2"/>
              </a:rPr>
              <a:t>j</a:t>
            </a:r>
            <a:r>
              <a:rPr lang="en-US" altLang="zh-CN" sz="2800">
                <a:latin typeface="Comic Sans MS" panose="030F0902030302020204" pitchFamily="66" charset="0"/>
                <a:ea typeface="宋体" panose="02010600030101010101" pitchFamily="2" charset="-122"/>
                <a:sym typeface="Webdings" panose="05030102010509060703" pitchFamily="18" charset="2"/>
              </a:rPr>
              <a:t>a[i] </a:t>
            </a:r>
            <a:r>
              <a:rPr lang="zh-CN" altLang="en-US" sz="2800">
                <a:latin typeface="Comic Sans MS" panose="030F0902030302020204" pitchFamily="66" charset="0"/>
                <a:ea typeface="宋体" panose="02010600030101010101" pitchFamily="2" charset="-122"/>
                <a:sym typeface="Webdings" panose="05030102010509060703" pitchFamily="18" charset="2"/>
              </a:rPr>
              <a:t>对于</a:t>
            </a:r>
            <a:r>
              <a:rPr lang="en-US" altLang="zh-CN" sz="2800">
                <a:latin typeface="Comic Sans MS" panose="030F0902030302020204" pitchFamily="66" charset="0"/>
                <a:ea typeface="宋体" panose="02010600030101010101" pitchFamily="2" charset="-122"/>
                <a:sym typeface="Webdings" panose="05030102010509060703" pitchFamily="18" charset="2"/>
              </a:rPr>
              <a:t>j=0,1,…,n-1</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sz="2800">
                <a:latin typeface="Comic Sans MS" panose="030F0902030302020204" pitchFamily="66" charset="0"/>
                <a:ea typeface="宋体" panose="02010600030101010101" pitchFamily="2" charset="-122"/>
                <a:sym typeface="Webdings" panose="05030102010509060703" pitchFamily="18" charset="2"/>
              </a:rPr>
              <a:t>已知</a:t>
            </a:r>
            <a:r>
              <a:rPr lang="en-US" altLang="zh-CN" sz="2800">
                <a:latin typeface="Comic Sans MS" panose="030F0902030302020204" pitchFamily="66" charset="0"/>
                <a:ea typeface="宋体" panose="02010600030101010101" pitchFamily="2" charset="-122"/>
                <a:sym typeface="Webdings" panose="05030102010509060703" pitchFamily="18" charset="2"/>
              </a:rPr>
              <a:t>Sum(a,n)</a:t>
            </a:r>
            <a:r>
              <a:rPr lang="zh-CN" altLang="en-US" sz="2800">
                <a:latin typeface="Comic Sans MS" panose="030F0902030302020204" pitchFamily="66" charset="0"/>
                <a:ea typeface="宋体" panose="02010600030101010101" pitchFamily="2" charset="-122"/>
                <a:sym typeface="Webdings" panose="05030102010509060703" pitchFamily="18" charset="2"/>
              </a:rPr>
              <a:t>的执行步数为</a:t>
            </a:r>
            <a:r>
              <a:rPr lang="en-US" altLang="zh-CN" sz="2800">
                <a:latin typeface="Comic Sans MS" panose="030F0902030302020204" pitchFamily="66" charset="0"/>
                <a:ea typeface="宋体" panose="02010600030101010101" pitchFamily="2" charset="-122"/>
                <a:sym typeface="Webdings" panose="05030102010509060703" pitchFamily="18" charset="2"/>
              </a:rPr>
              <a:t>2n+3,</a:t>
            </a:r>
            <a:r>
              <a:rPr lang="zh-CN" altLang="en-US" sz="2800">
                <a:latin typeface="Comic Sans MS" panose="030F0902030302020204" pitchFamily="66" charset="0"/>
                <a:ea typeface="宋体" panose="02010600030101010101" pitchFamily="2" charset="-122"/>
                <a:sym typeface="Webdings" panose="05030102010509060703" pitchFamily="18" charset="2"/>
              </a:rPr>
              <a:t>在函数中的步数为</a:t>
            </a:r>
            <a:r>
              <a:rPr lang="en-US" altLang="zh-CN" sz="2800">
                <a:latin typeface="Comic Sans MS" panose="030F0902030302020204" pitchFamily="66" charset="0"/>
                <a:ea typeface="宋体" panose="02010600030101010101" pitchFamily="2" charset="-122"/>
                <a:sym typeface="Webdings" panose="05030102010509060703" pitchFamily="18" charset="2"/>
              </a:rPr>
              <a:t>2j+6;</a:t>
            </a:r>
            <a:r>
              <a:rPr lang="zh-CN" altLang="en-US" sz="2800">
                <a:latin typeface="Comic Sans MS" panose="030F0902030302020204" pitchFamily="66" charset="0"/>
                <a:ea typeface="宋体" panose="02010600030101010101" pitchFamily="2" charset="-122"/>
                <a:sym typeface="Webdings" panose="05030102010509060703" pitchFamily="18" charset="2"/>
              </a:rPr>
              <a:t>该函数总的执行步数为</a:t>
            </a:r>
            <a:r>
              <a:rPr lang="en-US" altLang="zh-CN" sz="2800">
                <a:latin typeface="Comic Sans MS" panose="030F0902030302020204" pitchFamily="66" charset="0"/>
                <a:ea typeface="宋体" panose="02010600030101010101" pitchFamily="2" charset="-122"/>
                <a:sym typeface="Webdings" panose="05030102010509060703" pitchFamily="18" charset="2"/>
              </a:rPr>
              <a:t>:</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el-GR" altLang="zh-CN" sz="2800">
                <a:latin typeface="Comic Sans MS" panose="030F0902030302020204" pitchFamily="66" charset="0"/>
                <a:sym typeface="Webdings" panose="05030102010509060703" pitchFamily="18" charset="2"/>
              </a:rPr>
              <a:t>Σ</a:t>
            </a:r>
            <a:r>
              <a:rPr lang="en-US" altLang="zh-CN" sz="2800" baseline="-25000">
                <a:latin typeface="Comic Sans MS" panose="030F0902030302020204" pitchFamily="66" charset="0"/>
                <a:ea typeface="宋体" panose="02010600030101010101" pitchFamily="2" charset="-122"/>
                <a:sym typeface="Webdings" panose="05030102010509060703" pitchFamily="18" charset="2"/>
              </a:rPr>
              <a:t>j=0</a:t>
            </a:r>
            <a:r>
              <a:rPr lang="en-US" altLang="zh-CN" sz="2800" baseline="30000">
                <a:latin typeface="Comic Sans MS" panose="030F0902030302020204" pitchFamily="66" charset="0"/>
                <a:ea typeface="宋体" panose="02010600030101010101" pitchFamily="2" charset="-122"/>
                <a:sym typeface="Webdings" panose="05030102010509060703" pitchFamily="18" charset="2"/>
              </a:rPr>
              <a:t>n-1</a:t>
            </a:r>
            <a:r>
              <a:rPr lang="en-US" altLang="zh-CN" sz="2800">
                <a:latin typeface="Comic Sans MS" panose="030F0902030302020204" pitchFamily="66" charset="0"/>
                <a:ea typeface="宋体" panose="02010600030101010101" pitchFamily="2" charset="-122"/>
                <a:sym typeface="Webdings" panose="05030102010509060703" pitchFamily="18" charset="2"/>
              </a:rPr>
              <a:t>(2j+6)=n(n+5)</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p:txBody>
      </p:sp>
      <p:graphicFrame>
        <p:nvGraphicFramePr>
          <p:cNvPr id="770076" name="Group 28"/>
          <p:cNvGraphicFramePr>
            <a:graphicFrameLocks noGrp="1"/>
          </p:cNvGraphicFramePr>
          <p:nvPr>
            <p:ph sz="half" idx="2"/>
          </p:nvPr>
        </p:nvGraphicFramePr>
        <p:xfrm>
          <a:off x="292100" y="4221163"/>
          <a:ext cx="8558213" cy="2651760"/>
        </p:xfrm>
        <a:graphic>
          <a:graphicData uri="http://schemas.openxmlformats.org/drawingml/2006/table">
            <a:tbl>
              <a:tblPr/>
              <a:tblGrid>
                <a:gridCol w="4321175"/>
                <a:gridCol w="946150"/>
                <a:gridCol w="1381125"/>
                <a:gridCol w="1909763"/>
              </a:tblGrid>
              <a:tr h="1762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2128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void Inef(T a[], T b[],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Compute prefix sums.</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(int j = 0; j &lt; n; j++)</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b[j] = Sum(a, j + 1);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2j+6</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n(n+5)</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857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r>
                        <a:rPr kumimoji="0" lang="en-US" altLang="zh-CN" sz="2000" b="0" i="0" u="none" strike="noStrike" cap="none" normalizeH="0" baseline="30000">
                          <a:ln>
                            <a:noFill/>
                          </a:ln>
                          <a:solidFill>
                            <a:schemeClr val="tx1"/>
                          </a:solidFill>
                          <a:effectLst/>
                          <a:latin typeface="Arial" panose="020B0604020202090204" pitchFamily="34" charset="0"/>
                          <a:ea typeface="宋体" panose="02010600030101010101" pitchFamily="2" charset="-122"/>
                        </a:rPr>
                        <a:t>2</a:t>
                      </a: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+6n+1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
        <p:nvSpPr>
          <p:cNvPr id="58396" name="Oval 26"/>
          <p:cNvSpPr>
            <a:spLocks noChangeArrowheads="1"/>
          </p:cNvSpPr>
          <p:nvPr/>
        </p:nvSpPr>
        <p:spPr bwMode="auto">
          <a:xfrm>
            <a:off x="7164388" y="5734050"/>
            <a:ext cx="1439862" cy="431800"/>
          </a:xfrm>
          <a:prstGeom prst="ellipse">
            <a:avLst/>
          </a:prstGeom>
          <a:noFill/>
          <a:ln w="9525">
            <a:solidFill>
              <a:schemeClr val="hlink"/>
            </a:solidFill>
            <a:miter lim="800000"/>
          </a:ln>
        </p:spPr>
        <p:txBody>
          <a:bodyPr wrap="none" anchor="ctr"/>
          <a:lstStyle/>
          <a:p>
            <a:endParaRPr lang="zh-CN" altLang="en-US"/>
          </a:p>
        </p:txBody>
      </p:sp>
      <p:sp>
        <p:nvSpPr>
          <p:cNvPr id="58397" name="Oval 27"/>
          <p:cNvSpPr>
            <a:spLocks noChangeArrowheads="1"/>
          </p:cNvSpPr>
          <p:nvPr/>
        </p:nvSpPr>
        <p:spPr bwMode="auto">
          <a:xfrm>
            <a:off x="4356100" y="5734050"/>
            <a:ext cx="1439863" cy="431800"/>
          </a:xfrm>
          <a:prstGeom prst="ellipse">
            <a:avLst/>
          </a:prstGeom>
          <a:noFill/>
          <a:ln w="9525">
            <a:solidFill>
              <a:schemeClr val="hlink"/>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 calcmode="lin" valueType="num">
                                      <p:cBhvr additive="base">
                                        <p:cTn id="7" dur="500" fill="hold"/>
                                        <p:tgtEl>
                                          <p:spTgt spid="77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00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70051">
                                            <p:txEl>
                                              <p:pRg st="1" end="1"/>
                                            </p:txEl>
                                          </p:spTgt>
                                        </p:tgtEl>
                                        <p:attrNameLst>
                                          <p:attrName>style.visibility</p:attrName>
                                        </p:attrNameLst>
                                      </p:cBhvr>
                                      <p:to>
                                        <p:strVal val="visible"/>
                                      </p:to>
                                    </p:set>
                                    <p:anim calcmode="lin" valueType="num">
                                      <p:cBhvr additive="base">
                                        <p:cTn id="11" dur="500" fill="hold"/>
                                        <p:tgtEl>
                                          <p:spTgt spid="7700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00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70051">
                                            <p:txEl>
                                              <p:pRg st="2" end="2"/>
                                            </p:txEl>
                                          </p:spTgt>
                                        </p:tgtEl>
                                        <p:attrNameLst>
                                          <p:attrName>style.visibility</p:attrName>
                                        </p:attrNameLst>
                                      </p:cBhvr>
                                      <p:to>
                                        <p:strVal val="visible"/>
                                      </p:to>
                                    </p:set>
                                    <p:anim calcmode="lin" valueType="num">
                                      <p:cBhvr additive="base">
                                        <p:cTn id="15" dur="500" fill="hold"/>
                                        <p:tgtEl>
                                          <p:spTgt spid="7700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00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3CC9F5A6-830C-472C-8B23-4B102352C849}" type="datetime7">
              <a:rPr lang="zh-CN" altLang="en-US"/>
            </a:fld>
            <a:endParaRPr lang="en-US" altLang="zh-CN"/>
          </a:p>
        </p:txBody>
      </p:sp>
      <p:sp>
        <p:nvSpPr>
          <p:cNvPr id="7171" name="灯片编号占位符 5"/>
          <p:cNvSpPr>
            <a:spLocks noGrp="1"/>
          </p:cNvSpPr>
          <p:nvPr>
            <p:ph type="sldNum" sz="quarter" idx="12"/>
          </p:nvPr>
        </p:nvSpPr>
        <p:spPr>
          <a:noFill/>
        </p:spPr>
        <p:txBody>
          <a:bodyPr/>
          <a:lstStyle/>
          <a:p>
            <a:fld id="{51578B58-F1FE-4E45-8A3D-B741716C12C1}" type="slidenum">
              <a:rPr lang="zh-CN" altLang="en-US"/>
            </a:fld>
            <a:endParaRPr lang="en-US" altLang="zh-CN"/>
          </a:p>
        </p:txBody>
      </p:sp>
      <p:sp>
        <p:nvSpPr>
          <p:cNvPr id="7172"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7173" name="Rectangle 3"/>
          <p:cNvSpPr>
            <a:spLocks noGrp="1" noChangeArrowheads="1"/>
          </p:cNvSpPr>
          <p:nvPr>
            <p:ph type="body" idx="1"/>
          </p:nvPr>
        </p:nvSpPr>
        <p:spPr>
          <a:xfrm>
            <a:off x="323850" y="1557338"/>
            <a:ext cx="8540750" cy="4270375"/>
          </a:xfrm>
        </p:spPr>
        <p:txBody>
          <a:bodyPr/>
          <a:lstStyle/>
          <a:p>
            <a:pPr algn="just" eaLnBrk="1" hangingPunct="1">
              <a:lnSpc>
                <a:spcPct val="110000"/>
              </a:lnSpc>
              <a:spcBef>
                <a:spcPct val="10000"/>
              </a:spcBef>
            </a:pPr>
            <a:r>
              <a:rPr lang="zh-CN" altLang="en-US" sz="2800">
                <a:solidFill>
                  <a:schemeClr val="tx2"/>
                </a:solidFill>
                <a:latin typeface="华文中宋" panose="02010600040101010101" pitchFamily="2" charset="-122"/>
                <a:ea typeface="华文中宋" panose="02010600040101010101" pitchFamily="2" charset="-122"/>
              </a:rPr>
              <a:t>排序的特性</a:t>
            </a:r>
            <a:r>
              <a:rPr lang="en-US" altLang="zh-CN" sz="2800">
                <a:solidFill>
                  <a:schemeClr val="tx2"/>
                </a:solidFill>
                <a:latin typeface="华文中宋" panose="02010600040101010101" pitchFamily="2" charset="-122"/>
                <a:ea typeface="华文中宋" panose="02010600040101010101" pitchFamily="2" charset="-122"/>
              </a:rPr>
              <a:t>—</a:t>
            </a:r>
            <a:r>
              <a:rPr lang="zh-CN" altLang="en-US" sz="2800">
                <a:solidFill>
                  <a:schemeClr val="tx2"/>
                </a:solidFill>
                <a:latin typeface="华文中宋" panose="02010600040101010101" pitchFamily="2" charset="-122"/>
                <a:ea typeface="华文中宋" panose="02010600040101010101" pitchFamily="2" charset="-122"/>
              </a:rPr>
              <a:t>稳定性与不稳定性</a:t>
            </a:r>
            <a:endParaRPr lang="zh-CN" altLang="en-US" sz="2800">
              <a:solidFill>
                <a:schemeClr val="tx2"/>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当待排记录中的关键字</a:t>
            </a:r>
            <a:r>
              <a:rPr lang="en-US" altLang="zh-CN" sz="2300">
                <a:latin typeface="华文中宋" panose="02010600040101010101" pitchFamily="2" charset="-122"/>
                <a:ea typeface="华文中宋" panose="02010600040101010101" pitchFamily="2" charset="-122"/>
              </a:rPr>
              <a:t>k</a:t>
            </a:r>
            <a:r>
              <a:rPr lang="en-US" altLang="zh-CN" sz="2300" baseline="-25000">
                <a:latin typeface="华文中宋" panose="02010600040101010101" pitchFamily="2" charset="-122"/>
                <a:ea typeface="华文中宋" panose="02010600040101010101" pitchFamily="2" charset="-122"/>
              </a:rPr>
              <a:t>i</a:t>
            </a:r>
            <a:r>
              <a:rPr lang="en-US" altLang="zh-CN" sz="2300">
                <a:latin typeface="华文中宋" panose="02010600040101010101" pitchFamily="2" charset="-122"/>
                <a:ea typeface="华文中宋" panose="02010600040101010101" pitchFamily="2" charset="-122"/>
              </a:rPr>
              <a:t>(1,2,…,n)</a:t>
            </a:r>
            <a:r>
              <a:rPr lang="zh-CN" altLang="en-US" sz="2300">
                <a:latin typeface="华文中宋" panose="02010600040101010101" pitchFamily="2" charset="-122"/>
                <a:ea typeface="华文中宋" panose="02010600040101010101" pitchFamily="2" charset="-122"/>
              </a:rPr>
              <a:t>都不相同时，则任何一个记录的无序序列经排序后得到的结果是惟一的。</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若排序的序列中存在两个或两个以上关键字相等的记录时，则排序得到的记录序列的结果不惟一。</a:t>
            </a:r>
            <a:endParaRPr lang="zh-CN" altLang="en-US" sz="2300">
              <a:latin typeface="华文中宋" panose="02010600040101010101" pitchFamily="2" charset="-122"/>
              <a:ea typeface="华文中宋" panose="02010600040101010101" pitchFamily="2" charset="-122"/>
            </a:endParaRPr>
          </a:p>
          <a:p>
            <a:pPr lvl="2" algn="just" eaLnBrk="1" hangingPunct="1">
              <a:lnSpc>
                <a:spcPct val="110000"/>
              </a:lnSpc>
              <a:spcBef>
                <a:spcPct val="10000"/>
              </a:spcBef>
            </a:pPr>
            <a:r>
              <a:rPr lang="zh-CN" altLang="en-US">
                <a:latin typeface="华文中宋" panose="02010600040101010101" pitchFamily="2" charset="-122"/>
                <a:ea typeface="华文中宋" panose="02010600040101010101" pitchFamily="2" charset="-122"/>
              </a:rPr>
              <a:t>假设</a:t>
            </a:r>
            <a:r>
              <a:rPr lang="en-US" altLang="zh-CN">
                <a:latin typeface="华文中宋" panose="02010600040101010101" pitchFamily="2" charset="-122"/>
                <a:ea typeface="华文中宋" panose="02010600040101010101" pitchFamily="2" charset="-122"/>
              </a:rPr>
              <a:t>k</a:t>
            </a:r>
            <a:r>
              <a:rPr lang="en-US" altLang="zh-CN" baseline="-25000">
                <a:latin typeface="华文中宋" panose="02010600040101010101" pitchFamily="2" charset="-122"/>
                <a:ea typeface="华文中宋" panose="02010600040101010101" pitchFamily="2" charset="-122"/>
              </a:rPr>
              <a:t>i</a:t>
            </a:r>
            <a:r>
              <a:rPr lang="en-US" altLang="zh-CN">
                <a:latin typeface="华文中宋" panose="02010600040101010101" pitchFamily="2" charset="-122"/>
                <a:ea typeface="华文中宋" panose="02010600040101010101" pitchFamily="2" charset="-122"/>
              </a:rPr>
              <a:t>= k</a:t>
            </a:r>
            <a:r>
              <a:rPr lang="en-US" altLang="zh-CN" baseline="-25000">
                <a:latin typeface="华文中宋" panose="02010600040101010101" pitchFamily="2" charset="-122"/>
                <a:ea typeface="华文中宋" panose="02010600040101010101" pitchFamily="2" charset="-122"/>
              </a:rPr>
              <a:t>j </a:t>
            </a:r>
            <a:r>
              <a:rPr lang="en-US" altLang="zh-CN">
                <a:latin typeface="华文中宋" panose="02010600040101010101" pitchFamily="2" charset="-122"/>
                <a:ea typeface="华文中宋" panose="02010600040101010101" pitchFamily="2" charset="-122"/>
              </a:rPr>
              <a:t>(1≤i ≤n, 1≤j≤n, i≠j )</a:t>
            </a:r>
            <a:r>
              <a:rPr lang="zh-CN" altLang="en-US">
                <a:latin typeface="华文中宋" panose="02010600040101010101" pitchFamily="2" charset="-122"/>
                <a:ea typeface="华文中宋" panose="02010600040101010101" pitchFamily="2" charset="-122"/>
              </a:rPr>
              <a:t>，且在排序前的序列中 </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 </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 </a:t>
            </a:r>
            <a:r>
              <a:rPr lang="en-US" altLang="zh-CN">
                <a:latin typeface="华文中宋" panose="02010600040101010101" pitchFamily="2" charset="-122"/>
                <a:ea typeface="华文中宋" panose="02010600040101010101" pitchFamily="2" charset="-122"/>
              </a:rPr>
              <a:t>(</a:t>
            </a:r>
            <a:r>
              <a:rPr lang="zh-CN" altLang="en-US">
                <a:latin typeface="华文中宋" panose="02010600040101010101" pitchFamily="2" charset="-122"/>
                <a:ea typeface="华文中宋" panose="02010600040101010101" pitchFamily="2" charset="-122"/>
              </a:rPr>
              <a:t>即</a:t>
            </a:r>
            <a:r>
              <a:rPr lang="en-US" altLang="zh-CN">
                <a:latin typeface="华文中宋" panose="02010600040101010101" pitchFamily="2" charset="-122"/>
                <a:ea typeface="华文中宋" panose="02010600040101010101" pitchFamily="2" charset="-122"/>
              </a:rPr>
              <a:t>i&lt;j )</a:t>
            </a:r>
            <a:r>
              <a:rPr lang="en-US" altLang="zh-CN" baseline="-25000">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。若在排序后的序列中</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 </a:t>
            </a:r>
            <a:r>
              <a:rPr lang="zh-CN" altLang="en-US">
                <a:solidFill>
                  <a:schemeClr val="hlink"/>
                </a:solidFill>
                <a:latin typeface="华文中宋" panose="02010600040101010101" pitchFamily="2" charset="-122"/>
                <a:ea typeface="华文中宋" panose="02010600040101010101" pitchFamily="2" charset="-122"/>
              </a:rPr>
              <a:t>总是</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 </a:t>
            </a:r>
            <a:r>
              <a:rPr lang="zh-CN" altLang="en-US">
                <a:latin typeface="华文中宋" panose="02010600040101010101" pitchFamily="2" charset="-122"/>
                <a:ea typeface="华文中宋" panose="02010600040101010101" pitchFamily="2" charset="-122"/>
              </a:rPr>
              <a:t>，则称所用的排序方法是</a:t>
            </a:r>
            <a:r>
              <a:rPr lang="zh-CN" altLang="en-US">
                <a:solidFill>
                  <a:srgbClr val="990000"/>
                </a:solidFill>
                <a:latin typeface="华文中宋" panose="02010600040101010101" pitchFamily="2" charset="-122"/>
                <a:ea typeface="华文中宋" panose="02010600040101010101" pitchFamily="2" charset="-122"/>
              </a:rPr>
              <a:t>稳定</a:t>
            </a:r>
            <a:r>
              <a:rPr lang="zh-CN" altLang="en-US">
                <a:latin typeface="华文中宋" panose="02010600040101010101" pitchFamily="2" charset="-122"/>
                <a:ea typeface="华文中宋" panose="02010600040101010101" pitchFamily="2" charset="-122"/>
              </a:rPr>
              <a:t>的；反之，若</a:t>
            </a:r>
            <a:r>
              <a:rPr lang="zh-CN" altLang="en-US">
                <a:solidFill>
                  <a:schemeClr val="hlink"/>
                </a:solidFill>
                <a:latin typeface="华文中宋" panose="02010600040101010101" pitchFamily="2" charset="-122"/>
                <a:ea typeface="华文中宋" panose="02010600040101010101" pitchFamily="2" charset="-122"/>
              </a:rPr>
              <a:t>可能</a:t>
            </a:r>
            <a:r>
              <a:rPr lang="zh-CN" altLang="en-US">
                <a:latin typeface="华文中宋" panose="02010600040101010101" pitchFamily="2" charset="-122"/>
                <a:ea typeface="华文中宋" panose="02010600040101010101" pitchFamily="2" charset="-122"/>
              </a:rPr>
              <a:t>使排序后的序列中</a:t>
            </a:r>
            <a:r>
              <a:rPr lang="zh-CN" altLang="en-US" baseline="-25000">
                <a:latin typeface="华文中宋" panose="02010600040101010101" pitchFamily="2" charset="-122"/>
                <a:ea typeface="华文中宋" panose="02010600040101010101" pitchFamily="2" charset="-122"/>
              </a:rPr>
              <a:t> </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a:t>
            </a:r>
            <a:r>
              <a:rPr lang="en-US" altLang="zh-CN">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，则称所用的排序方法是</a:t>
            </a:r>
            <a:r>
              <a:rPr lang="zh-CN" altLang="en-US">
                <a:solidFill>
                  <a:srgbClr val="990000"/>
                </a:solidFill>
                <a:latin typeface="华文中宋" panose="02010600040101010101" pitchFamily="2" charset="-122"/>
                <a:ea typeface="华文中宋" panose="02010600040101010101" pitchFamily="2" charset="-122"/>
              </a:rPr>
              <a:t>不稳定</a:t>
            </a:r>
            <a:r>
              <a:rPr lang="zh-CN" altLang="en-US">
                <a:latin typeface="华文中宋" panose="02010600040101010101" pitchFamily="2" charset="-122"/>
                <a:ea typeface="华文中宋" panose="02010600040101010101" pitchFamily="2" charset="-122"/>
              </a:rPr>
              <a:t>的。</a:t>
            </a:r>
            <a:endParaRPr lang="zh-CN" altLang="en-US">
              <a:latin typeface="华文中宋" panose="02010600040101010101" pitchFamily="2" charset="-122"/>
              <a:ea typeface="华文中宋" panose="020106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4"/>
          <p:cNvSpPr>
            <a:spLocks noGrp="1"/>
          </p:cNvSpPr>
          <p:nvPr>
            <p:ph type="dt" sz="quarter" idx="10"/>
          </p:nvPr>
        </p:nvSpPr>
        <p:spPr>
          <a:noFill/>
        </p:spPr>
        <p:txBody>
          <a:bodyPr/>
          <a:lstStyle/>
          <a:p>
            <a:fld id="{B54A074A-D487-4592-A6A3-7069B56802D7}" type="datetime7">
              <a:rPr lang="zh-CN" altLang="en-US"/>
            </a:fld>
            <a:endParaRPr lang="en-US" altLang="zh-CN"/>
          </a:p>
        </p:txBody>
      </p:sp>
      <p:sp>
        <p:nvSpPr>
          <p:cNvPr id="59395" name="灯片编号占位符 6"/>
          <p:cNvSpPr>
            <a:spLocks noGrp="1"/>
          </p:cNvSpPr>
          <p:nvPr>
            <p:ph type="sldNum" sz="quarter" idx="12"/>
          </p:nvPr>
        </p:nvSpPr>
        <p:spPr>
          <a:noFill/>
        </p:spPr>
        <p:txBody>
          <a:bodyPr/>
          <a:lstStyle/>
          <a:p>
            <a:fld id="{F97C3D84-67EB-4DE0-B578-783DD90BDCC5}" type="slidenum">
              <a:rPr lang="zh-CN" altLang="en-US"/>
            </a:fld>
            <a:endParaRPr lang="en-US" altLang="zh-CN"/>
          </a:p>
        </p:txBody>
      </p:sp>
      <p:sp>
        <p:nvSpPr>
          <p:cNvPr id="59396"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2.3	Time Complexity</a:t>
            </a:r>
            <a:endParaRPr lang="zh-CN" altLang="en-US" b="1">
              <a:ea typeface="宋体" panose="02010600030101010101" pitchFamily="2" charset="-122"/>
            </a:endParaRPr>
          </a:p>
        </p:txBody>
      </p:sp>
      <p:graphicFrame>
        <p:nvGraphicFramePr>
          <p:cNvPr id="772145" name="Group 49"/>
          <p:cNvGraphicFramePr>
            <a:graphicFrameLocks noGrp="1"/>
          </p:cNvGraphicFramePr>
          <p:nvPr>
            <p:ph sz="half" idx="2"/>
          </p:nvPr>
        </p:nvGraphicFramePr>
        <p:xfrm>
          <a:off x="215900" y="3573463"/>
          <a:ext cx="8748713" cy="3108960"/>
        </p:xfrm>
        <a:graphic>
          <a:graphicData uri="http://schemas.openxmlformats.org/drawingml/2006/table">
            <a:tbl>
              <a:tblPr/>
              <a:tblGrid>
                <a:gridCol w="5227638"/>
                <a:gridCol w="809625"/>
                <a:gridCol w="1322387"/>
                <a:gridCol w="1389063"/>
              </a:tblGrid>
              <a:tr h="360363">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709738">
                <a:tc>
                  <a:txBody>
                    <a:bodyPr/>
                    <a:lstStyle/>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int SequentialSearch(T a[], T&amp; x,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顺序搜索最坏情况</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int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 = 0; i &lt; n &amp;&amp; a[i] != x;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if (i == n) return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261938">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n+3</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graphicFrame>
        <p:nvGraphicFramePr>
          <p:cNvPr id="772121" name="Group 25"/>
          <p:cNvGraphicFramePr>
            <a:graphicFrameLocks noGrp="1"/>
          </p:cNvGraphicFramePr>
          <p:nvPr>
            <p:ph sz="half" idx="1"/>
          </p:nvPr>
        </p:nvGraphicFramePr>
        <p:xfrm>
          <a:off x="215900" y="188913"/>
          <a:ext cx="8748713" cy="3124200"/>
        </p:xfrm>
        <a:graphic>
          <a:graphicData uri="http://schemas.openxmlformats.org/drawingml/2006/table">
            <a:tbl>
              <a:tblPr/>
              <a:tblGrid>
                <a:gridCol w="5226050"/>
                <a:gridCol w="809625"/>
                <a:gridCol w="1327150"/>
                <a:gridCol w="1385888"/>
              </a:tblGrid>
              <a:tr h="381000">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789113">
                <a:tc>
                  <a:txBody>
                    <a:bodyPr/>
                    <a:lstStyle/>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int SequentialSearch(T a[], T&amp; x,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顺序搜索最好情况</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int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 = 0; i &lt; n &amp;&amp; a[i] != x;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if (i == n) return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206375">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
        <p:nvSpPr>
          <p:cNvPr id="59441" name="Oval 47"/>
          <p:cNvSpPr>
            <a:spLocks noChangeArrowheads="1"/>
          </p:cNvSpPr>
          <p:nvPr/>
        </p:nvSpPr>
        <p:spPr bwMode="auto">
          <a:xfrm>
            <a:off x="6372225" y="5013325"/>
            <a:ext cx="1008063" cy="360363"/>
          </a:xfrm>
          <a:prstGeom prst="ellipse">
            <a:avLst/>
          </a:prstGeom>
          <a:noFill/>
          <a:ln w="9525">
            <a:solidFill>
              <a:schemeClr val="hlink"/>
            </a:solidFill>
            <a:miter lim="800000"/>
          </a:ln>
        </p:spPr>
        <p:txBody>
          <a:bodyPr wrap="none" anchor="ctr"/>
          <a:lstStyle/>
          <a:p>
            <a:endParaRPr lang="zh-CN" altLang="en-US"/>
          </a:p>
        </p:txBody>
      </p:sp>
      <p:sp>
        <p:nvSpPr>
          <p:cNvPr id="59442" name="Oval 48"/>
          <p:cNvSpPr>
            <a:spLocks noChangeArrowheads="1"/>
          </p:cNvSpPr>
          <p:nvPr/>
        </p:nvSpPr>
        <p:spPr bwMode="auto">
          <a:xfrm>
            <a:off x="6372225" y="5661025"/>
            <a:ext cx="936625" cy="288925"/>
          </a:xfrm>
          <a:prstGeom prst="ellipse">
            <a:avLst/>
          </a:prstGeom>
          <a:noFill/>
          <a:ln w="9525">
            <a:solidFill>
              <a:schemeClr val="hlink"/>
            </a:solidFill>
            <a:miter lim="800000"/>
          </a:ln>
        </p:spPr>
        <p:txBody>
          <a:bodyPr wrap="none" anchor="ct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4"/>
          <p:cNvSpPr>
            <a:spLocks noGrp="1"/>
          </p:cNvSpPr>
          <p:nvPr>
            <p:ph type="dt" sz="quarter" idx="10"/>
          </p:nvPr>
        </p:nvSpPr>
        <p:spPr>
          <a:noFill/>
        </p:spPr>
        <p:txBody>
          <a:bodyPr/>
          <a:lstStyle/>
          <a:p>
            <a:fld id="{B64D264B-290F-4DBF-BA8A-C60FBE2EA80F}" type="datetime7">
              <a:rPr lang="zh-CN" altLang="en-US"/>
            </a:fld>
            <a:endParaRPr lang="en-US" altLang="zh-CN"/>
          </a:p>
        </p:txBody>
      </p:sp>
      <p:sp>
        <p:nvSpPr>
          <p:cNvPr id="61443" name="灯片编号占位符 6"/>
          <p:cNvSpPr>
            <a:spLocks noGrp="1"/>
          </p:cNvSpPr>
          <p:nvPr>
            <p:ph type="sldNum" sz="quarter" idx="12"/>
          </p:nvPr>
        </p:nvSpPr>
        <p:spPr>
          <a:noFill/>
        </p:spPr>
        <p:txBody>
          <a:bodyPr/>
          <a:lstStyle/>
          <a:p>
            <a:fld id="{25EB6B4C-DE12-43E7-B8D7-627CA872BCEC}" type="slidenum">
              <a:rPr lang="zh-CN" altLang="en-US"/>
            </a:fld>
            <a:endParaRPr lang="en-US" altLang="zh-CN"/>
          </a:p>
        </p:txBody>
      </p:sp>
      <p:sp>
        <p:nvSpPr>
          <p:cNvPr id="6144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817155" name="Rectangle 3"/>
          <p:cNvSpPr>
            <a:spLocks noGrp="1" noChangeArrowheads="1"/>
          </p:cNvSpPr>
          <p:nvPr>
            <p:ph type="body" sz="half" idx="1"/>
          </p:nvPr>
        </p:nvSpPr>
        <p:spPr>
          <a:xfrm>
            <a:off x="468313" y="1412875"/>
            <a:ext cx="8335962" cy="4098925"/>
          </a:xfrm>
        </p:spPr>
        <p:txBody>
          <a:bodyPr/>
          <a:lstStyle/>
          <a:p>
            <a:pPr eaLnBrk="1" hangingPunct="1"/>
            <a:r>
              <a:rPr lang="zh-CN" altLang="en-US" sz="2800">
                <a:latin typeface="Comic Sans MS" panose="030F0902030302020204" pitchFamily="66" charset="0"/>
                <a:ea typeface="宋体" panose="02010600030101010101" pitchFamily="2" charset="-122"/>
              </a:rPr>
              <a:t>采用执行步数有局限性：</a:t>
            </a:r>
            <a:endParaRPr lang="zh-CN" altLang="en-US" sz="28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受机器速度影响。</a:t>
            </a:r>
            <a:endParaRPr lang="zh-CN" altLang="en-US" sz="23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受指令集影响。如</a:t>
            </a:r>
            <a:r>
              <a:rPr lang="en-US" altLang="zh-CN" sz="2300">
                <a:latin typeface="Comic Sans MS" panose="030F0902030302020204" pitchFamily="66" charset="0"/>
                <a:ea typeface="宋体" panose="02010600030101010101" pitchFamily="2" charset="-122"/>
              </a:rPr>
              <a:t>Number=Number*2; </a:t>
            </a:r>
            <a:endParaRPr lang="en-US" altLang="zh-CN" sz="2300">
              <a:latin typeface="Comic Sans MS" panose="030F0902030302020204" pitchFamily="66" charset="0"/>
              <a:ea typeface="宋体" panose="02010600030101010101" pitchFamily="2" charset="-122"/>
            </a:endParaRPr>
          </a:p>
          <a:p>
            <a:pPr lvl="2" eaLnBrk="1" hangingPunct="1"/>
            <a:r>
              <a:rPr lang="zh-CN" altLang="en-US" sz="2100">
                <a:latin typeface="Comic Sans MS" panose="030F0902030302020204" pitchFamily="66" charset="0"/>
                <a:ea typeface="宋体" panose="02010600030101010101" pitchFamily="2" charset="-122"/>
              </a:rPr>
              <a:t>在有乘法指令的机器上，用汇编语言表示为</a:t>
            </a:r>
            <a:r>
              <a:rPr lang="en-US" altLang="zh-CN" sz="2100">
                <a:latin typeface="Comic Sans MS" panose="030F0902030302020204" pitchFamily="66" charset="0"/>
                <a:ea typeface="宋体" panose="02010600030101010101" pitchFamily="2" charset="-122"/>
              </a:rPr>
              <a:t>MUL   Number,2</a:t>
            </a:r>
            <a:endParaRPr lang="en-US" altLang="zh-CN" sz="2100">
              <a:latin typeface="Comic Sans MS" panose="030F0902030302020204" pitchFamily="66" charset="0"/>
              <a:ea typeface="宋体" panose="02010600030101010101" pitchFamily="2" charset="-122"/>
            </a:endParaRPr>
          </a:p>
          <a:p>
            <a:pPr lvl="2" eaLnBrk="1" hangingPunct="1"/>
            <a:r>
              <a:rPr lang="zh-CN" altLang="en-US" sz="2100">
                <a:latin typeface="Comic Sans MS" panose="030F0902030302020204" pitchFamily="66" charset="0"/>
                <a:ea typeface="宋体" panose="02010600030101010101" pitchFamily="2" charset="-122"/>
              </a:rPr>
              <a:t>在有没有乘法指令的机器上，表示为</a:t>
            </a:r>
            <a:r>
              <a:rPr lang="en-US" altLang="zh-CN" sz="2100">
                <a:latin typeface="Comic Sans MS" panose="030F0902030302020204" pitchFamily="66" charset="0"/>
                <a:ea typeface="宋体" panose="02010600030101010101" pitchFamily="2" charset="-122"/>
              </a:rPr>
              <a:t>MOV  AX</a:t>
            </a:r>
            <a:r>
              <a:rPr lang="zh-CN" altLang="en-US" sz="2100">
                <a:latin typeface="Comic Sans MS" panose="030F0902030302020204" pitchFamily="66" charset="0"/>
                <a:ea typeface="宋体" panose="02010600030101010101" pitchFamily="2" charset="-122"/>
              </a:rPr>
              <a:t>，</a:t>
            </a:r>
            <a:r>
              <a:rPr lang="en-US" altLang="zh-CN" sz="2100">
                <a:latin typeface="Comic Sans MS" panose="030F0902030302020204" pitchFamily="66" charset="0"/>
                <a:ea typeface="宋体" panose="02010600030101010101" pitchFamily="2" charset="-122"/>
              </a:rPr>
              <a:t>Number </a:t>
            </a:r>
            <a:r>
              <a:rPr lang="zh-CN" altLang="en-US" sz="2100">
                <a:latin typeface="Comic Sans MS" panose="030F0902030302020204" pitchFamily="66" charset="0"/>
                <a:ea typeface="宋体" panose="02010600030101010101" pitchFamily="2" charset="-122"/>
              </a:rPr>
              <a:t>和 </a:t>
            </a:r>
            <a:r>
              <a:rPr lang="en-US" altLang="zh-CN" sz="2100">
                <a:latin typeface="Comic Sans MS" panose="030F0902030302020204" pitchFamily="66" charset="0"/>
                <a:ea typeface="宋体" panose="02010600030101010101" pitchFamily="2" charset="-122"/>
              </a:rPr>
              <a:t>ADD  Number, AX</a:t>
            </a:r>
            <a:endParaRPr lang="en-US" altLang="zh-CN" sz="21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指令周期。指令集中每一个指令的时间周期不同。</a:t>
            </a:r>
            <a:endParaRPr lang="zh-CN" altLang="en-US" sz="23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编译器。编译出来的指令、指令个数和次序都有可能不同。</a:t>
            </a:r>
            <a:endParaRPr lang="zh-CN" altLang="en-US" sz="2300">
              <a:latin typeface="Comic Sans MS" panose="030F0902030302020204" pitchFamily="66" charset="0"/>
              <a:ea typeface="宋体" panose="02010600030101010101" pitchFamily="2" charset="-122"/>
            </a:endParaRPr>
          </a:p>
          <a:p>
            <a:pPr eaLnBrk="1" hangingPunct="1"/>
            <a:r>
              <a:rPr lang="zh-CN" altLang="en-US" sz="2800">
                <a:latin typeface="Comic Sans MS" panose="030F0902030302020204" pitchFamily="66" charset="0"/>
                <a:ea typeface="宋体" panose="02010600030101010101" pitchFamily="2" charset="-122"/>
              </a:rPr>
              <a:t>但是为了有相同的标准，我们采用</a:t>
            </a:r>
            <a:r>
              <a:rPr lang="zh-CN" altLang="en-US" sz="2800">
                <a:solidFill>
                  <a:schemeClr val="hlink"/>
                </a:solidFill>
                <a:latin typeface="Comic Sans MS" panose="030F0902030302020204" pitchFamily="66" charset="0"/>
                <a:ea typeface="宋体" panose="02010600030101010101" pitchFamily="2" charset="-122"/>
              </a:rPr>
              <a:t>操作计数</a:t>
            </a:r>
            <a:r>
              <a:rPr lang="zh-CN" altLang="en-US" sz="2800">
                <a:solidFill>
                  <a:srgbClr val="FA0691"/>
                </a:solidFill>
                <a:latin typeface="Comic Sans MS" panose="030F0902030302020204" pitchFamily="66" charset="0"/>
                <a:ea typeface="宋体" panose="02010600030101010101" pitchFamily="2" charset="-122"/>
              </a:rPr>
              <a:t>或</a:t>
            </a:r>
            <a:r>
              <a:rPr lang="zh-CN" altLang="en-US" sz="2800">
                <a:solidFill>
                  <a:schemeClr val="hlink"/>
                </a:solidFill>
                <a:latin typeface="Comic Sans MS" panose="030F0902030302020204" pitchFamily="66" charset="0"/>
                <a:ea typeface="宋体" panose="02010600030101010101" pitchFamily="2" charset="-122"/>
              </a:rPr>
              <a:t>执行步数</a:t>
            </a:r>
            <a:r>
              <a:rPr lang="zh-CN" altLang="en-US" sz="2800">
                <a:latin typeface="Comic Sans MS" panose="030F0902030302020204" pitchFamily="66" charset="0"/>
                <a:ea typeface="宋体" panose="02010600030101010101" pitchFamily="2" charset="-122"/>
              </a:rPr>
              <a:t>来进行效率分析。。</a:t>
            </a:r>
            <a:endParaRPr lang="zh-CN" altLang="en-US" sz="28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7155">
                                            <p:txEl>
                                              <p:pRg st="1" end="1"/>
                                            </p:txEl>
                                          </p:spTgt>
                                        </p:tgtEl>
                                        <p:attrNameLst>
                                          <p:attrName>style.visibility</p:attrName>
                                        </p:attrNameLst>
                                      </p:cBhvr>
                                      <p:to>
                                        <p:strVal val="visible"/>
                                      </p:to>
                                    </p:set>
                                    <p:anim calcmode="lin" valueType="num">
                                      <p:cBhvr additive="base">
                                        <p:cTn id="11" dur="500" fill="hold"/>
                                        <p:tgtEl>
                                          <p:spTgt spid="8171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71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7155">
                                            <p:txEl>
                                              <p:pRg st="2" end="2"/>
                                            </p:txEl>
                                          </p:spTgt>
                                        </p:tgtEl>
                                        <p:attrNameLst>
                                          <p:attrName>style.visibility</p:attrName>
                                        </p:attrNameLst>
                                      </p:cBhvr>
                                      <p:to>
                                        <p:strVal val="visible"/>
                                      </p:to>
                                    </p:set>
                                    <p:anim calcmode="lin" valueType="num">
                                      <p:cBhvr additive="base">
                                        <p:cTn id="15" dur="500" fill="hold"/>
                                        <p:tgtEl>
                                          <p:spTgt spid="8171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71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7155">
                                            <p:txEl>
                                              <p:pRg st="3" end="3"/>
                                            </p:txEl>
                                          </p:spTgt>
                                        </p:tgtEl>
                                        <p:attrNameLst>
                                          <p:attrName>style.visibility</p:attrName>
                                        </p:attrNameLst>
                                      </p:cBhvr>
                                      <p:to>
                                        <p:strVal val="visible"/>
                                      </p:to>
                                    </p:set>
                                    <p:anim calcmode="lin" valueType="num">
                                      <p:cBhvr additive="base">
                                        <p:cTn id="19" dur="500" fill="hold"/>
                                        <p:tgtEl>
                                          <p:spTgt spid="817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71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7155">
                                            <p:txEl>
                                              <p:pRg st="4" end="4"/>
                                            </p:txEl>
                                          </p:spTgt>
                                        </p:tgtEl>
                                        <p:attrNameLst>
                                          <p:attrName>style.visibility</p:attrName>
                                        </p:attrNameLst>
                                      </p:cBhvr>
                                      <p:to>
                                        <p:strVal val="visible"/>
                                      </p:to>
                                    </p:set>
                                    <p:anim calcmode="lin" valueType="num">
                                      <p:cBhvr additive="base">
                                        <p:cTn id="23" dur="500" fill="hold"/>
                                        <p:tgtEl>
                                          <p:spTgt spid="8171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71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17155">
                                            <p:txEl>
                                              <p:pRg st="5" end="5"/>
                                            </p:txEl>
                                          </p:spTgt>
                                        </p:tgtEl>
                                        <p:attrNameLst>
                                          <p:attrName>style.visibility</p:attrName>
                                        </p:attrNameLst>
                                      </p:cBhvr>
                                      <p:to>
                                        <p:strVal val="visible"/>
                                      </p:to>
                                    </p:set>
                                    <p:anim calcmode="lin" valueType="num">
                                      <p:cBhvr additive="base">
                                        <p:cTn id="27" dur="500" fill="hold"/>
                                        <p:tgtEl>
                                          <p:spTgt spid="8171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71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17155">
                                            <p:txEl>
                                              <p:pRg st="6" end="6"/>
                                            </p:txEl>
                                          </p:spTgt>
                                        </p:tgtEl>
                                        <p:attrNameLst>
                                          <p:attrName>style.visibility</p:attrName>
                                        </p:attrNameLst>
                                      </p:cBhvr>
                                      <p:to>
                                        <p:strVal val="visible"/>
                                      </p:to>
                                    </p:set>
                                    <p:anim calcmode="lin" valueType="num">
                                      <p:cBhvr additive="base">
                                        <p:cTn id="31" dur="500" fill="hold"/>
                                        <p:tgtEl>
                                          <p:spTgt spid="8171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7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7155">
                                            <p:txEl>
                                              <p:pRg st="7" end="7"/>
                                            </p:txEl>
                                          </p:spTgt>
                                        </p:tgtEl>
                                        <p:attrNameLst>
                                          <p:attrName>style.visibility</p:attrName>
                                        </p:attrNameLst>
                                      </p:cBhvr>
                                      <p:to>
                                        <p:strVal val="visible"/>
                                      </p:to>
                                    </p:set>
                                    <p:anim calcmode="lin" valueType="num">
                                      <p:cBhvr additive="base">
                                        <p:cTn id="37" dur="500" fill="hold"/>
                                        <p:tgtEl>
                                          <p:spTgt spid="81715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71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p>
            <a:fld id="{4D889CB4-5BFB-4BA7-A761-9015E1B502EA}" type="datetime7">
              <a:rPr lang="zh-CN" altLang="en-US"/>
            </a:fld>
            <a:endParaRPr lang="en-US" altLang="zh-CN"/>
          </a:p>
        </p:txBody>
      </p:sp>
      <p:sp>
        <p:nvSpPr>
          <p:cNvPr id="62467" name="灯片编号占位符 5"/>
          <p:cNvSpPr>
            <a:spLocks noGrp="1"/>
          </p:cNvSpPr>
          <p:nvPr>
            <p:ph type="sldNum" sz="quarter" idx="12"/>
          </p:nvPr>
        </p:nvSpPr>
        <p:spPr>
          <a:noFill/>
        </p:spPr>
        <p:txBody>
          <a:bodyPr/>
          <a:lstStyle/>
          <a:p>
            <a:fld id="{BA3FB21F-A1BD-46D0-825D-D0BC063878E0}" type="slidenum">
              <a:rPr lang="zh-CN" altLang="en-US"/>
            </a:fld>
            <a:endParaRPr lang="en-US" altLang="zh-CN"/>
          </a:p>
        </p:txBody>
      </p:sp>
      <p:sp>
        <p:nvSpPr>
          <p:cNvPr id="6246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2469" name="Rectangle 3"/>
          <p:cNvSpPr>
            <a:spLocks noGrp="1" noChangeArrowheads="1"/>
          </p:cNvSpPr>
          <p:nvPr>
            <p:ph type="body" idx="1"/>
          </p:nvPr>
        </p:nvSpPr>
        <p:spPr>
          <a:xfrm>
            <a:off x="301625" y="1196658"/>
            <a:ext cx="8540750" cy="4138612"/>
          </a:xfrm>
        </p:spPr>
        <p:txBody>
          <a:bodyPr/>
          <a:lstStyle/>
          <a:p>
            <a:pPr eaLnBrk="1" hangingPunct="1">
              <a:lnSpc>
                <a:spcPct val="120000"/>
              </a:lnSpc>
            </a:pPr>
            <a:r>
              <a:rPr lang="zh-CN" altLang="en-US" sz="2800">
                <a:ea typeface="宋体" panose="02010600030101010101" pitchFamily="2" charset="-122"/>
              </a:rPr>
              <a:t>确定程序操作计数和执行步数有两个重要原因：</a:t>
            </a:r>
            <a:endParaRPr lang="zh-CN" altLang="en-US" sz="2800">
              <a:ea typeface="宋体" panose="02010600030101010101" pitchFamily="2" charset="-122"/>
            </a:endParaRPr>
          </a:p>
          <a:p>
            <a:pPr lvl="1" eaLnBrk="1" hangingPunct="1">
              <a:lnSpc>
                <a:spcPct val="120000"/>
              </a:lnSpc>
            </a:pPr>
            <a:r>
              <a:rPr lang="en-US" altLang="zh-CN" sz="2300">
                <a:ea typeface="宋体" panose="02010600030101010101" pitchFamily="2" charset="-122"/>
              </a:rPr>
              <a:t>1. </a:t>
            </a:r>
            <a:r>
              <a:rPr lang="zh-CN" altLang="en-US" sz="2300">
                <a:ea typeface="宋体" panose="02010600030101010101" pitchFamily="2" charset="-122"/>
              </a:rPr>
              <a:t>为了比较两个完全相同功能的程序的时间复杂性。</a:t>
            </a:r>
            <a:endParaRPr lang="zh-CN" altLang="en-US" sz="2300">
              <a:ea typeface="宋体" panose="02010600030101010101" pitchFamily="2" charset="-122"/>
            </a:endParaRPr>
          </a:p>
          <a:p>
            <a:pPr lvl="1" eaLnBrk="1" hangingPunct="1">
              <a:lnSpc>
                <a:spcPct val="120000"/>
              </a:lnSpc>
            </a:pPr>
            <a:r>
              <a:rPr lang="en-US" altLang="zh-CN" sz="2300">
                <a:ea typeface="宋体" panose="02010600030101010101" pitchFamily="2" charset="-122"/>
              </a:rPr>
              <a:t>2. </a:t>
            </a:r>
            <a:r>
              <a:rPr lang="zh-CN" altLang="en-US" sz="2300">
                <a:ea typeface="宋体" panose="02010600030101010101" pitchFamily="2" charset="-122"/>
              </a:rPr>
              <a:t>为了预测随着实例特征的变化，程序运行时间的变化量。</a:t>
            </a:r>
            <a:endParaRPr lang="zh-CN" altLang="en-US" sz="2300">
              <a:ea typeface="宋体" panose="02010600030101010101" pitchFamily="2" charset="-122"/>
            </a:endParaRPr>
          </a:p>
          <a:p>
            <a:pPr eaLnBrk="1" hangingPunct="1">
              <a:lnSpc>
                <a:spcPct val="120000"/>
              </a:lnSpc>
            </a:pPr>
            <a:r>
              <a:rPr lang="zh-CN" altLang="en-US" sz="2800">
                <a:ea typeface="宋体" panose="02010600030101010101" pitchFamily="2" charset="-122"/>
              </a:rPr>
              <a:t>在使用</a:t>
            </a:r>
            <a:r>
              <a:rPr lang="zh-CN" altLang="en-US" sz="2800">
                <a:solidFill>
                  <a:schemeClr val="hlink"/>
                </a:solidFill>
                <a:ea typeface="宋体" panose="02010600030101010101" pitchFamily="2" charset="-122"/>
              </a:rPr>
              <a:t>操作计数</a:t>
            </a:r>
            <a:r>
              <a:rPr lang="zh-CN" altLang="en-US" sz="2800">
                <a:ea typeface="宋体" panose="02010600030101010101" pitchFamily="2" charset="-122"/>
              </a:rPr>
              <a:t>时，关注</a:t>
            </a:r>
            <a:r>
              <a:rPr lang="zh-CN" altLang="en-US" sz="2800">
                <a:solidFill>
                  <a:schemeClr val="hlink"/>
                </a:solidFill>
                <a:ea typeface="宋体" panose="02010600030101010101" pitchFamily="2" charset="-122"/>
              </a:rPr>
              <a:t>关键操作</a:t>
            </a:r>
            <a:r>
              <a:rPr lang="zh-CN" altLang="en-US" sz="2800">
                <a:ea typeface="宋体" panose="02010600030101010101" pitchFamily="2" charset="-122"/>
              </a:rPr>
              <a:t>，而</a:t>
            </a:r>
            <a:r>
              <a:rPr lang="zh-CN" altLang="en-US" sz="2800">
                <a:solidFill>
                  <a:schemeClr val="hlink"/>
                </a:solidFill>
                <a:ea typeface="宋体" panose="02010600030101010101" pitchFamily="2" charset="-122"/>
              </a:rPr>
              <a:t>忽略其它操作</a:t>
            </a:r>
            <a:r>
              <a:rPr lang="zh-CN" altLang="en-US" sz="2800">
                <a:ea typeface="宋体" panose="02010600030101010101" pitchFamily="2" charset="-122"/>
              </a:rPr>
              <a:t>。</a:t>
            </a:r>
            <a:endParaRPr lang="zh-CN" altLang="en-US" sz="2800">
              <a:ea typeface="宋体" panose="02010600030101010101" pitchFamily="2" charset="-122"/>
            </a:endParaRPr>
          </a:p>
          <a:p>
            <a:pPr eaLnBrk="1" hangingPunct="1">
              <a:lnSpc>
                <a:spcPct val="120000"/>
              </a:lnSpc>
            </a:pPr>
            <a:r>
              <a:rPr lang="zh-CN" altLang="en-US" sz="2800">
                <a:ea typeface="宋体" panose="02010600030101010101" pitchFamily="2" charset="-122"/>
              </a:rPr>
              <a:t>执行步数的方法则试图通过关注所有的操作以便克服操作计数的不足，</a:t>
            </a:r>
            <a:r>
              <a:rPr lang="zh-CN" altLang="en-US" sz="2800">
                <a:solidFill>
                  <a:schemeClr val="hlink"/>
                </a:solidFill>
                <a:ea typeface="宋体" panose="02010600030101010101" pitchFamily="2" charset="-122"/>
              </a:rPr>
              <a:t>执行步数的概念本身不精确</a:t>
            </a:r>
            <a:r>
              <a:rPr lang="zh-CN" altLang="en-US" sz="2800">
                <a:ea typeface="宋体" panose="02010600030101010101" pitchFamily="2" charset="-122"/>
              </a:rPr>
              <a:t>。</a:t>
            </a:r>
            <a:endParaRPr lang="zh-CN" altLang="en-US" sz="2800">
              <a:ea typeface="宋体" panose="02010600030101010101" pitchFamily="2" charset="-122"/>
            </a:endParaRPr>
          </a:p>
          <a:p>
            <a:pPr eaLnBrk="1" hangingPunct="1">
              <a:lnSpc>
                <a:spcPct val="120000"/>
              </a:lnSpc>
            </a:pPr>
            <a:r>
              <a:rPr lang="zh-CN" altLang="en-US" sz="2800">
                <a:ea typeface="宋体" panose="02010600030101010101" pitchFamily="2" charset="-122"/>
              </a:rPr>
              <a:t>操作计数和程序步数都不能够精确地描述时间复杂性。</a:t>
            </a:r>
            <a:endParaRPr lang="en-US" altLang="zh-CN" sz="2800">
              <a:latin typeface="Comic Sans MS" panose="030F0902030302020204" pitchFamily="66" charset="0"/>
              <a:ea typeface="宋体" panose="02010600030101010101" pitchFamily="2" charset="-122"/>
              <a:cs typeface="Times New Roman" panose="0202050305040509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p>
            <a:fld id="{B447172E-59C5-4716-A93D-68E9761A87FE}" type="datetime7">
              <a:rPr lang="zh-CN" altLang="en-US"/>
            </a:fld>
            <a:endParaRPr lang="en-US" altLang="zh-CN"/>
          </a:p>
        </p:txBody>
      </p:sp>
      <p:sp>
        <p:nvSpPr>
          <p:cNvPr id="63491" name="灯片编号占位符 5"/>
          <p:cNvSpPr>
            <a:spLocks noGrp="1"/>
          </p:cNvSpPr>
          <p:nvPr>
            <p:ph type="sldNum" sz="quarter" idx="12"/>
          </p:nvPr>
        </p:nvSpPr>
        <p:spPr>
          <a:noFill/>
        </p:spPr>
        <p:txBody>
          <a:bodyPr/>
          <a:lstStyle/>
          <a:p>
            <a:fld id="{1B6D0F61-B1D2-4A40-9077-1D9B1EC6D345}" type="slidenum">
              <a:rPr lang="zh-CN" altLang="en-US"/>
            </a:fld>
            <a:endParaRPr lang="en-US" altLang="zh-CN"/>
          </a:p>
        </p:txBody>
      </p:sp>
      <p:sp>
        <p:nvSpPr>
          <p:cNvPr id="6349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3493" name="Rectangle 3"/>
          <p:cNvSpPr>
            <a:spLocks noGrp="1" noChangeArrowheads="1"/>
          </p:cNvSpPr>
          <p:nvPr>
            <p:ph type="body" idx="1"/>
          </p:nvPr>
        </p:nvSpPr>
        <p:spPr>
          <a:xfrm>
            <a:off x="323850" y="1700213"/>
            <a:ext cx="8540750" cy="4138612"/>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rPr>
              <a:t>引进渐进符号（或记号），给出关于程序时间和空间的描述公式</a:t>
            </a:r>
            <a:endParaRPr lang="zh-CN" altLang="en-US" sz="2800">
              <a:latin typeface="Comic Sans MS" panose="030F0902030302020204" pitchFamily="66" charset="0"/>
              <a:ea typeface="宋体" panose="02010600030101010101" pitchFamily="2" charset="-122"/>
            </a:endParaRPr>
          </a:p>
          <a:p>
            <a:pPr eaLnBrk="1" hangingPunct="1">
              <a:lnSpc>
                <a:spcPct val="90000"/>
              </a:lnSpc>
            </a:pPr>
            <a:r>
              <a:rPr lang="zh-CN" altLang="en-US" sz="2800">
                <a:latin typeface="Comic Sans MS" panose="030F0902030302020204" pitchFamily="66" charset="0"/>
                <a:ea typeface="宋体" panose="02010600030101010101" pitchFamily="2" charset="-122"/>
              </a:rPr>
              <a:t>在下面的讨论中</a:t>
            </a:r>
            <a:r>
              <a:rPr lang="en-US" altLang="zh-CN" sz="2800">
                <a:latin typeface="Comic Sans MS" panose="030F0902030302020204" pitchFamily="66" charset="0"/>
                <a:ea typeface="宋体" panose="02010600030101010101" pitchFamily="2" charset="-122"/>
              </a:rPr>
              <a:t>f(n)</a:t>
            </a:r>
            <a:r>
              <a:rPr lang="zh-CN" altLang="en-US" sz="2800">
                <a:latin typeface="Comic Sans MS" panose="030F0902030302020204" pitchFamily="66" charset="0"/>
                <a:ea typeface="宋体" panose="02010600030101010101" pitchFamily="2" charset="-122"/>
              </a:rPr>
              <a:t>表示一个程序的时间或空间复杂性，是实例特征</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的函数。</a:t>
            </a:r>
            <a:endParaRPr lang="zh-CN" altLang="en-US" sz="2800">
              <a:latin typeface="Comic Sans MS" panose="030F0902030302020204" pitchFamily="66" charset="0"/>
              <a:ea typeface="宋体" panose="02010600030101010101" pitchFamily="2" charset="-122"/>
            </a:endParaRPr>
          </a:p>
          <a:p>
            <a:pPr eaLnBrk="1" hangingPunct="1">
              <a:lnSpc>
                <a:spcPct val="90000"/>
              </a:lnSpc>
            </a:pPr>
            <a:r>
              <a:rPr lang="en-US" altLang="zh-CN" sz="2800">
                <a:latin typeface="Comic Sans MS" panose="030F0902030302020204" pitchFamily="66" charset="0"/>
                <a:ea typeface="宋体" panose="02010600030101010101" pitchFamily="2" charset="-122"/>
                <a:sym typeface="+mn-ea"/>
              </a:rPr>
              <a:t>f(n)</a:t>
            </a:r>
            <a:r>
              <a:rPr lang="en-US" altLang="zh-CN" sz="2800">
                <a:latin typeface="宋体" panose="02010600030101010101" pitchFamily="2" charset="-122"/>
                <a:ea typeface="宋体" panose="02010600030101010101" pitchFamily="2" charset="-122"/>
                <a:sym typeface="Math B" pitchFamily="2" charset="2"/>
              </a:rPr>
              <a:t>≥</a:t>
            </a:r>
            <a:r>
              <a:rPr lang="en-US" altLang="zh-CN" sz="2800">
                <a:latin typeface="Comic Sans MS" panose="030F0902030302020204" pitchFamily="66" charset="0"/>
                <a:ea typeface="宋体" panose="02010600030101010101" pitchFamily="2" charset="-122"/>
                <a:sym typeface="Math B" pitchFamily="2" charset="2"/>
              </a:rPr>
              <a:t>0</a:t>
            </a:r>
            <a:r>
              <a:rPr lang="zh-CN" altLang="zh-CN" sz="2800">
                <a:latin typeface="Comic Sans MS" panose="030F0902030302020204" pitchFamily="66" charset="0"/>
                <a:ea typeface="宋体" panose="02010600030101010101" pitchFamily="2" charset="-122"/>
                <a:sym typeface="Math B" pitchFamily="2" charset="2"/>
              </a:rPr>
              <a:t>且</a:t>
            </a:r>
            <a:r>
              <a:rPr lang="en-US" altLang="zh-CN" sz="2800">
                <a:latin typeface="Comic Sans MS" panose="030F0902030302020204" pitchFamily="66" charset="0"/>
                <a:ea typeface="宋体" panose="02010600030101010101" pitchFamily="2" charset="-122"/>
                <a:sym typeface="+mn-ea"/>
              </a:rPr>
              <a:t>n</a:t>
            </a:r>
            <a:r>
              <a:rPr lang="en-US" altLang="zh-CN" sz="2800">
                <a:latin typeface="宋体" panose="02010600030101010101" pitchFamily="2" charset="-122"/>
                <a:ea typeface="宋体" panose="02010600030101010101" pitchFamily="2" charset="-122"/>
                <a:sym typeface="Math B" pitchFamily="2" charset="2"/>
              </a:rPr>
              <a:t>≥</a:t>
            </a:r>
            <a:r>
              <a:rPr lang="en-US" altLang="zh-CN" sz="2800">
                <a:latin typeface="Comic Sans MS" panose="030F0902030302020204" pitchFamily="66" charset="0"/>
                <a:ea typeface="宋体" panose="02010600030101010101" pitchFamily="2" charset="-122"/>
                <a:sym typeface="Math B" pitchFamily="2" charset="2"/>
              </a:rPr>
              <a:t>0</a:t>
            </a:r>
            <a:endParaRPr lang="en-US" altLang="zh-CN" sz="2800">
              <a:latin typeface="Comic Sans MS" panose="030F0902030302020204" pitchFamily="66" charset="0"/>
              <a:ea typeface="宋体" panose="02010600030101010101" pitchFamily="2" charset="-122"/>
              <a:sym typeface="Math B" pitchFamily="2" charset="2"/>
            </a:endParaRPr>
          </a:p>
          <a:p>
            <a:pPr eaLnBrk="1" hangingPunct="1">
              <a:lnSpc>
                <a:spcPct val="90000"/>
              </a:lnSpc>
            </a:pPr>
            <a:r>
              <a:rPr lang="zh-CN" altLang="en-US"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对于足够大的</a:t>
            </a:r>
            <a:r>
              <a:rPr lang="en-US" altLang="zh-CN"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n</a:t>
            </a:r>
            <a:r>
              <a:rPr lang="zh-CN" altLang="en-US"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，我们给出</a:t>
            </a:r>
            <a:r>
              <a:rPr lang="en-US" altLang="zh-CN"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f(n)</a:t>
            </a:r>
            <a:r>
              <a:rPr lang="zh-CN" altLang="en-US"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的上限和下限</a:t>
            </a:r>
            <a:endParaRPr lang="zh-CN" altLang="en-US"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p>
            <a:fld id="{511A84F2-26B2-476C-A79C-3B0D5D1B3113}" type="datetime7">
              <a:rPr lang="zh-CN" altLang="en-US"/>
            </a:fld>
            <a:endParaRPr lang="en-US" altLang="zh-CN"/>
          </a:p>
        </p:txBody>
      </p:sp>
      <p:sp>
        <p:nvSpPr>
          <p:cNvPr id="64515" name="灯片编号占位符 5"/>
          <p:cNvSpPr>
            <a:spLocks noGrp="1"/>
          </p:cNvSpPr>
          <p:nvPr>
            <p:ph type="sldNum" sz="quarter" idx="12"/>
          </p:nvPr>
        </p:nvSpPr>
        <p:spPr>
          <a:noFill/>
        </p:spPr>
        <p:txBody>
          <a:bodyPr/>
          <a:lstStyle/>
          <a:p>
            <a:fld id="{BE7EB1DF-CB4B-41F4-9C01-855030A6827A}" type="slidenum">
              <a:rPr lang="zh-CN" altLang="en-US"/>
            </a:fld>
            <a:endParaRPr lang="en-US" altLang="zh-CN"/>
          </a:p>
        </p:txBody>
      </p:sp>
      <p:sp>
        <p:nvSpPr>
          <p:cNvPr id="6451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4517" name="Rectangle 3"/>
          <p:cNvSpPr>
            <a:spLocks noGrp="1" noChangeArrowheads="1"/>
          </p:cNvSpPr>
          <p:nvPr>
            <p:ph type="body" idx="1"/>
          </p:nvPr>
        </p:nvSpPr>
        <p:spPr>
          <a:xfrm>
            <a:off x="457200" y="1431484"/>
            <a:ext cx="8540750" cy="4138612"/>
          </a:xfrm>
        </p:spPr>
        <p:txBody>
          <a:bodyPr/>
          <a:lstStyle/>
          <a:p>
            <a:pPr eaLnBrk="1" hangingPunct="1">
              <a:lnSpc>
                <a:spcPct val="110000"/>
              </a:lnSpc>
            </a:pPr>
            <a:r>
              <a:rPr lang="en-US" altLang="zh-CN">
                <a:ea typeface="宋体" panose="02010600030101010101" pitchFamily="2" charset="-122"/>
              </a:rPr>
              <a:t>1. </a:t>
            </a:r>
            <a:r>
              <a:rPr lang="zh-CN" altLang="en-US">
                <a:ea typeface="宋体" panose="02010600030101010101" pitchFamily="2" charset="-122"/>
              </a:rPr>
              <a:t>大写</a:t>
            </a:r>
            <a:r>
              <a:rPr lang="en-US" altLang="zh-CN">
                <a:latin typeface="Comic Sans MS" panose="030F0902030302020204" pitchFamily="66" charset="0"/>
                <a:ea typeface="宋体" panose="02010600030101010101" pitchFamily="2" charset="-122"/>
                <a:cs typeface="Times New Roman" panose="02020503050405090304" pitchFamily="18" charset="0"/>
              </a:rPr>
              <a:t>O</a:t>
            </a:r>
            <a:r>
              <a:rPr lang="zh-CN" altLang="en-US">
                <a:latin typeface="Times New Roman" panose="02020503050405090304" pitchFamily="18" charset="0"/>
                <a:ea typeface="宋体" panose="02010600030101010101" pitchFamily="2" charset="-122"/>
                <a:cs typeface="Times New Roman" panose="02020503050405090304" pitchFamily="18" charset="0"/>
              </a:rPr>
              <a:t>符号</a:t>
            </a:r>
            <a:r>
              <a:rPr lang="en-US" altLang="zh-CN">
                <a:latin typeface="Times New Roman" panose="02020503050405090304" pitchFamily="18" charset="0"/>
                <a:ea typeface="宋体" panose="02010600030101010101" pitchFamily="2" charset="-122"/>
                <a:cs typeface="Times New Roman" panose="02020503050405090304" pitchFamily="18" charset="0"/>
              </a:rPr>
              <a:t>(</a:t>
            </a:r>
            <a:r>
              <a:rPr lang="zh-CN" altLang="en-US">
                <a:latin typeface="Times New Roman" panose="02020503050405090304" pitchFamily="18" charset="0"/>
                <a:ea typeface="宋体" panose="02010600030101010101" pitchFamily="2" charset="-122"/>
                <a:cs typeface="Times New Roman" panose="02020503050405090304" pitchFamily="18" charset="0"/>
              </a:rPr>
              <a:t>渐进</a:t>
            </a:r>
            <a:r>
              <a:rPr lang="zh-CN" altLang="en-US">
                <a:solidFill>
                  <a:schemeClr val="folHlink"/>
                </a:solidFill>
                <a:latin typeface="Times New Roman" panose="02020503050405090304" pitchFamily="18" charset="0"/>
                <a:ea typeface="宋体" panose="02010600030101010101" pitchFamily="2" charset="-122"/>
                <a:cs typeface="Times New Roman" panose="02020503050405090304" pitchFamily="18" charset="0"/>
              </a:rPr>
              <a:t>紧密</a:t>
            </a:r>
            <a:r>
              <a:rPr lang="zh-CN" altLang="en-US">
                <a:solidFill>
                  <a:schemeClr val="hlink"/>
                </a:solidFill>
                <a:latin typeface="Times New Roman" panose="02020503050405090304" pitchFamily="18" charset="0"/>
                <a:ea typeface="宋体" panose="02010600030101010101" pitchFamily="2" charset="-122"/>
                <a:cs typeface="Times New Roman" panose="02020503050405090304" pitchFamily="18" charset="0"/>
              </a:rPr>
              <a:t>上限</a:t>
            </a:r>
            <a:r>
              <a:rPr lang="en-US" altLang="zh-CN">
                <a:latin typeface="Times New Roman" panose="02020503050405090304" pitchFamily="18" charset="0"/>
                <a:ea typeface="宋体" panose="02010600030101010101" pitchFamily="2" charset="-122"/>
                <a:cs typeface="Times New Roman" panose="02020503050405090304" pitchFamily="18" charset="0"/>
              </a:rPr>
              <a:t>)</a:t>
            </a:r>
            <a:endParaRPr lang="en-US" altLang="zh-CN">
              <a:latin typeface="Times New Roman" panose="02020503050405090304" pitchFamily="18" charset="0"/>
              <a:ea typeface="宋体" panose="02010600030101010101" pitchFamily="2" charset="-122"/>
              <a:cs typeface="Times New Roman" panose="02020503050405090304" pitchFamily="18" charset="0"/>
            </a:endParaRPr>
          </a:p>
          <a:p>
            <a:pPr lvl="1" eaLnBrk="1" hangingPunct="1">
              <a:lnSpc>
                <a:spcPct val="110000"/>
              </a:lnSpc>
            </a:pPr>
            <a:r>
              <a:rPr lang="zh-CN" altLang="en-US">
                <a:ea typeface="宋体" panose="02010600030101010101" pitchFamily="2" charset="-122"/>
              </a:rPr>
              <a:t>大写</a:t>
            </a:r>
            <a:r>
              <a:rPr lang="en-US" altLang="zh-CN">
                <a:latin typeface="Comic Sans MS" panose="030F0902030302020204" pitchFamily="66" charset="0"/>
                <a:ea typeface="宋体" panose="02010600030101010101" pitchFamily="2" charset="-122"/>
              </a:rPr>
              <a:t>O</a:t>
            </a:r>
            <a:r>
              <a:rPr lang="zh-CN" altLang="en-US">
                <a:latin typeface="Times New Roman" panose="02020503050405090304" pitchFamily="18" charset="0"/>
                <a:ea typeface="宋体" panose="02010600030101010101" pitchFamily="2" charset="-122"/>
              </a:rPr>
              <a:t>符号给出了函数</a:t>
            </a:r>
            <a:r>
              <a:rPr lang="en-US" altLang="zh-CN">
                <a:latin typeface="Comic Sans MS" panose="030F0902030302020204" pitchFamily="66" charset="0"/>
                <a:ea typeface="宋体" panose="02010600030101010101" pitchFamily="2" charset="-122"/>
              </a:rPr>
              <a:t>f</a:t>
            </a:r>
            <a:r>
              <a:rPr lang="zh-CN" altLang="en-US">
                <a:latin typeface="LotusWP Type" pitchFamily="18" charset="0"/>
                <a:ea typeface="宋体" panose="02010600030101010101" pitchFamily="2" charset="-122"/>
              </a:rPr>
              <a:t>的一个上限</a:t>
            </a:r>
            <a:r>
              <a:rPr lang="zh-CN" altLang="en-US">
                <a:latin typeface="Comic Sans MS" panose="030F0902030302020204" pitchFamily="66" charset="0"/>
                <a:ea typeface="宋体" panose="02010600030101010101" pitchFamily="2" charset="-122"/>
              </a:rPr>
              <a:t> </a:t>
            </a:r>
            <a:endParaRPr lang="zh-CN" altLang="en-US">
              <a:latin typeface="Comic Sans MS" panose="030F0902030302020204" pitchFamily="66" charset="0"/>
              <a:ea typeface="宋体" panose="02010600030101010101" pitchFamily="2" charset="-122"/>
            </a:endParaRPr>
          </a:p>
          <a:p>
            <a:pPr lvl="1" eaLnBrk="1" hangingPunct="1">
              <a:lnSpc>
                <a:spcPct val="110000"/>
              </a:lnSpc>
            </a:pPr>
            <a:r>
              <a:rPr lang="zh-CN" altLang="en-US">
                <a:ea typeface="宋体" panose="02010600030101010101" pitchFamily="2" charset="-122"/>
              </a:rPr>
              <a:t>定义</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a:t>
            </a:r>
            <a:r>
              <a:rPr lang="zh-CN" altLang="en-US">
                <a:ea typeface="宋体" panose="02010600030101010101" pitchFamily="2" charset="-122"/>
              </a:rPr>
              <a:t>大写</a:t>
            </a:r>
            <a:r>
              <a:rPr lang="en-US" altLang="zh-CN">
                <a:latin typeface="Comic Sans MS" panose="030F0902030302020204" pitchFamily="66" charset="0"/>
                <a:ea typeface="宋体" panose="02010600030101010101" pitchFamily="2" charset="-122"/>
              </a:rPr>
              <a:t>O</a:t>
            </a:r>
            <a:r>
              <a:rPr lang="zh-CN" altLang="en-US">
                <a:latin typeface="Times New Roman" panose="02020503050405090304" pitchFamily="18" charset="0"/>
                <a:ea typeface="宋体" panose="02010600030101010101" pitchFamily="2" charset="-122"/>
              </a:rPr>
              <a:t>符号</a:t>
            </a:r>
            <a:r>
              <a:rPr lang="en-US" altLang="zh-CN">
                <a:ea typeface="宋体" panose="02010600030101010101" pitchFamily="2" charset="-122"/>
              </a:rPr>
              <a:t>]</a:t>
            </a:r>
            <a:r>
              <a:rPr lang="en-US" altLang="zh-CN">
                <a:latin typeface="Times New Roman" panose="02020503050405090304"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(n)=O(g(n)) </a:t>
            </a:r>
            <a:r>
              <a:rPr lang="zh-CN" altLang="en-US">
                <a:latin typeface="Comic Sans MS" panose="030F0902030302020204" pitchFamily="66" charset="0"/>
                <a:ea typeface="宋体" panose="02010600030101010101" pitchFamily="2" charset="-122"/>
              </a:rPr>
              <a:t>当且仅当存在正的常数</a:t>
            </a:r>
            <a:r>
              <a:rPr lang="en-US" altLang="zh-CN">
                <a:latin typeface="Comic Sans MS" panose="030F0902030302020204" pitchFamily="66" charset="0"/>
                <a:ea typeface="宋体" panose="02010600030101010101" pitchFamily="2" charset="-122"/>
              </a:rPr>
              <a:t>c</a:t>
            </a:r>
            <a:r>
              <a:rPr lang="zh-CN" altLang="en-US">
                <a:latin typeface="Comic Sans MS" panose="030F0902030302020204" pitchFamily="66" charset="0"/>
                <a:ea typeface="宋体" panose="02010600030101010101" pitchFamily="2" charset="-122"/>
              </a:rPr>
              <a:t>和</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使得对所有的</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a:t>
            </a:r>
            <a:r>
              <a:rPr lang="en-US" altLang="zh-CN" sz="1100">
                <a:latin typeface="Comic Sans MS" panose="030F0902030302020204" pitchFamily="66" charset="0"/>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有 </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 ≤ cg(n) </a:t>
            </a:r>
            <a:endParaRPr lang="en-US" altLang="zh-CN">
              <a:latin typeface="Comic Sans MS" panose="030F0902030302020204" pitchFamily="66" charset="0"/>
              <a:ea typeface="宋体" panose="02010600030101010101" pitchFamily="2" charset="-122"/>
            </a:endParaRPr>
          </a:p>
          <a:p>
            <a:pPr lvl="1" eaLnBrk="1" hangingPunct="1">
              <a:lnSpc>
                <a:spcPct val="110000"/>
              </a:lnSpc>
            </a:pPr>
            <a:r>
              <a:rPr lang="zh-CN" altLang="en-US">
                <a:solidFill>
                  <a:schemeClr val="tx2"/>
                </a:solidFill>
                <a:ea typeface="宋体" panose="02010600030101010101" pitchFamily="2" charset="-122"/>
              </a:rPr>
              <a:t>定理</a:t>
            </a:r>
            <a:r>
              <a:rPr lang="en-US" altLang="zh-CN">
                <a:solidFill>
                  <a:schemeClr val="tx2"/>
                </a:solidFill>
                <a:ea typeface="宋体" panose="02010600030101010101" pitchFamily="2" charset="-122"/>
              </a:rPr>
              <a:t>1: </a:t>
            </a:r>
            <a:r>
              <a:rPr lang="zh-CN" altLang="en-US">
                <a:solidFill>
                  <a:schemeClr val="tx2"/>
                </a:solidFill>
                <a:ea typeface="宋体" panose="02010600030101010101" pitchFamily="2" charset="-122"/>
              </a:rPr>
              <a:t>如果</a:t>
            </a:r>
            <a:r>
              <a:rPr lang="en-US" altLang="zh-CN">
                <a:solidFill>
                  <a:schemeClr val="tx2"/>
                </a:solidFill>
                <a:latin typeface="Comic Sans MS" panose="030F0902030302020204" pitchFamily="66" charset="0"/>
                <a:ea typeface="宋体" panose="02010600030101010101" pitchFamily="2" charset="-122"/>
              </a:rPr>
              <a:t>f(n)=a</a:t>
            </a:r>
            <a:r>
              <a:rPr lang="en-US" altLang="zh-CN" baseline="-25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n</a:t>
            </a:r>
            <a:r>
              <a:rPr lang="en-US" altLang="zh-CN" baseline="30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+…+a</a:t>
            </a:r>
            <a:r>
              <a:rPr lang="en-US" altLang="zh-CN" baseline="-25000">
                <a:solidFill>
                  <a:schemeClr val="tx2"/>
                </a:solidFill>
                <a:latin typeface="Comic Sans MS" panose="030F0902030302020204" pitchFamily="66" charset="0"/>
                <a:ea typeface="宋体" panose="02010600030101010101" pitchFamily="2" charset="-122"/>
              </a:rPr>
              <a:t>1</a:t>
            </a:r>
            <a:r>
              <a:rPr lang="en-US" altLang="zh-CN">
                <a:solidFill>
                  <a:schemeClr val="tx2"/>
                </a:solidFill>
                <a:latin typeface="Comic Sans MS" panose="030F0902030302020204" pitchFamily="66" charset="0"/>
                <a:ea typeface="宋体" panose="02010600030101010101" pitchFamily="2" charset="-122"/>
              </a:rPr>
              <a:t>n+a</a:t>
            </a:r>
            <a:r>
              <a:rPr lang="en-US" altLang="zh-CN" baseline="-25000">
                <a:solidFill>
                  <a:schemeClr val="tx2"/>
                </a:solidFill>
                <a:latin typeface="Comic Sans MS" panose="030F0902030302020204" pitchFamily="66" charset="0"/>
                <a:ea typeface="宋体" panose="02010600030101010101" pitchFamily="2" charset="-122"/>
              </a:rPr>
              <a:t>0 </a:t>
            </a:r>
            <a:r>
              <a:rPr lang="en-US" altLang="zh-CN">
                <a:solidFill>
                  <a:schemeClr val="tx2"/>
                </a:solidFill>
                <a:latin typeface="宋体" panose="02010600030101010101" pitchFamily="2" charset="-122"/>
                <a:ea typeface="宋体" panose="02010600030101010101" pitchFamily="2" charset="-122"/>
              </a:rPr>
              <a:t>,</a:t>
            </a:r>
            <a:r>
              <a:rPr lang="zh-CN" altLang="en-US">
                <a:solidFill>
                  <a:schemeClr val="tx2"/>
                </a:solidFill>
                <a:latin typeface="宋体" panose="02010600030101010101" pitchFamily="2" charset="-122"/>
                <a:ea typeface="宋体" panose="02010600030101010101" pitchFamily="2" charset="-122"/>
              </a:rPr>
              <a:t>且</a:t>
            </a:r>
            <a:r>
              <a:rPr lang="en-US" altLang="zh-CN">
                <a:solidFill>
                  <a:schemeClr val="tx2"/>
                </a:solidFill>
                <a:latin typeface="Comic Sans MS" panose="030F0902030302020204" pitchFamily="66" charset="0"/>
                <a:ea typeface="宋体" panose="02010600030101010101" pitchFamily="2" charset="-122"/>
              </a:rPr>
              <a:t>a</a:t>
            </a:r>
            <a:r>
              <a:rPr lang="en-US" altLang="zh-CN" baseline="-25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&gt;0 </a:t>
            </a:r>
            <a:r>
              <a:rPr lang="en-US" altLang="zh-CN">
                <a:solidFill>
                  <a:schemeClr val="tx2"/>
                </a:solidFill>
                <a:latin typeface="宋体" panose="02010600030101010101" pitchFamily="2" charset="-122"/>
                <a:ea typeface="宋体" panose="02010600030101010101" pitchFamily="2" charset="-122"/>
              </a:rPr>
              <a:t>,</a:t>
            </a:r>
            <a:r>
              <a:rPr lang="zh-CN" altLang="en-US">
                <a:solidFill>
                  <a:schemeClr val="tx2"/>
                </a:solidFill>
                <a:latin typeface="宋体" panose="02010600030101010101" pitchFamily="2" charset="-122"/>
                <a:ea typeface="宋体" panose="02010600030101010101" pitchFamily="2" charset="-122"/>
              </a:rPr>
              <a:t>则</a:t>
            </a:r>
            <a:r>
              <a:rPr lang="en-US" altLang="zh-CN">
                <a:solidFill>
                  <a:schemeClr val="tx2"/>
                </a:solidFill>
                <a:latin typeface="Comic Sans MS" panose="030F0902030302020204" pitchFamily="66" charset="0"/>
                <a:ea typeface="宋体" panose="02010600030101010101" pitchFamily="2" charset="-122"/>
              </a:rPr>
              <a:t>f(n)=O(n</a:t>
            </a:r>
            <a:r>
              <a:rPr lang="en-US" altLang="zh-CN" baseline="30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a:t>
            </a:r>
            <a:endParaRPr lang="en-US" altLang="zh-CN">
              <a:solidFill>
                <a:schemeClr val="tx2"/>
              </a:solidFill>
              <a:latin typeface="Comic Sans MS" panose="030F0902030302020204" pitchFamily="66" charset="0"/>
              <a:ea typeface="宋体" panose="02010600030101010101" pitchFamily="2" charset="-122"/>
            </a:endParaRPr>
          </a:p>
          <a:p>
            <a:pPr lvl="1" eaLnBrk="1" hangingPunct="1">
              <a:lnSpc>
                <a:spcPct val="110000"/>
              </a:lnSpc>
            </a:pPr>
            <a:r>
              <a:rPr lang="zh-CN" altLang="en-US">
                <a:latin typeface="Comic Sans MS" panose="030F0902030302020204" pitchFamily="66" charset="0"/>
                <a:ea typeface="宋体" panose="02010600030101010101" pitchFamily="2" charset="-122"/>
              </a:rPr>
              <a:t>证明</a:t>
            </a:r>
            <a:r>
              <a:rPr lang="en-US" altLang="zh-CN">
                <a:latin typeface="Comic Sans MS" panose="030F0902030302020204" pitchFamily="66" charset="0"/>
                <a:ea typeface="宋体" panose="02010600030101010101" pitchFamily="2" charset="-122"/>
              </a:rPr>
              <a:t>: 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 </a:t>
            </a:r>
            <a:r>
              <a:rPr lang="el-GR" altLang="zh-CN">
                <a:latin typeface="Arial Black" panose="020B0A04020102020204" pitchFamily="34" charset="0"/>
                <a:cs typeface="Times New Roman" panose="02020503050405090304" pitchFamily="18" charset="0"/>
              </a:rPr>
              <a:t>∑</a:t>
            </a:r>
            <a:r>
              <a:rPr lang="en-US" altLang="zh-CN" baseline="-25000">
                <a:latin typeface="Comic Sans MS" panose="030F0902030302020204" pitchFamily="66" charset="0"/>
                <a:ea typeface="宋体" panose="02010600030101010101" pitchFamily="2" charset="-122"/>
              </a:rPr>
              <a:t>i=0</a:t>
            </a:r>
            <a:r>
              <a:rPr lang="en-US" altLang="zh-CN" baseline="30000">
                <a:latin typeface="Comic Sans MS" panose="030F0902030302020204" pitchFamily="66" charset="0"/>
                <a:ea typeface="宋体" panose="02010600030101010101" pitchFamily="2" charset="-122"/>
              </a:rPr>
              <a:t>m</a:t>
            </a:r>
            <a:r>
              <a:rPr lang="en-US" altLang="zh-CN">
                <a:latin typeface="Comic Sans MS" panose="030F0902030302020204" pitchFamily="66" charset="0"/>
                <a:ea typeface="宋体" panose="02010600030101010101" pitchFamily="2" charset="-122"/>
              </a:rPr>
              <a:t>|a</a:t>
            </a:r>
            <a:r>
              <a:rPr lang="en-US" altLang="zh-CN" baseline="-25000">
                <a:latin typeface="Comic Sans MS" panose="030F0902030302020204" pitchFamily="66" charset="0"/>
                <a:ea typeface="宋体" panose="02010600030101010101" pitchFamily="2" charset="-122"/>
              </a:rPr>
              <a:t>i</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i </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m</a:t>
            </a:r>
            <a:r>
              <a:rPr lang="el-GR" altLang="zh-CN">
                <a:latin typeface="Arial Black" panose="020B0A04020102020204" pitchFamily="34" charset="0"/>
                <a:cs typeface="Times New Roman" panose="02020503050405090304" pitchFamily="18" charset="0"/>
              </a:rPr>
              <a:t>∑</a:t>
            </a:r>
            <a:r>
              <a:rPr lang="en-US" altLang="zh-CN" baseline="-25000">
                <a:latin typeface="Comic Sans MS" panose="030F0902030302020204" pitchFamily="66" charset="0"/>
                <a:ea typeface="宋体" panose="02010600030101010101" pitchFamily="2" charset="-122"/>
              </a:rPr>
              <a:t>i=0</a:t>
            </a:r>
            <a:r>
              <a:rPr lang="en-US" altLang="zh-CN" baseline="30000">
                <a:latin typeface="Comic Sans MS" panose="030F0902030302020204" pitchFamily="66" charset="0"/>
                <a:ea typeface="宋体" panose="02010600030101010101" pitchFamily="2" charset="-122"/>
              </a:rPr>
              <a:t>m</a:t>
            </a:r>
            <a:r>
              <a:rPr lang="en-US" altLang="zh-CN">
                <a:latin typeface="Comic Sans MS" panose="030F0902030302020204" pitchFamily="66" charset="0"/>
                <a:ea typeface="宋体" panose="02010600030101010101" pitchFamily="2" charset="-122"/>
              </a:rPr>
              <a:t>|a</a:t>
            </a:r>
            <a:r>
              <a:rPr lang="en-US" altLang="zh-CN" baseline="-25000">
                <a:latin typeface="Comic Sans MS" panose="030F0902030302020204" pitchFamily="66" charset="0"/>
                <a:ea typeface="宋体" panose="02010600030101010101" pitchFamily="2" charset="-122"/>
              </a:rPr>
              <a:t>i</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i-m  </a:t>
            </a:r>
            <a:r>
              <a:rPr lang="en-US" altLang="zh-CN">
                <a:latin typeface="Comic Sans MS" panose="030F0902030302020204" pitchFamily="66" charset="0"/>
                <a:ea typeface="宋体" panose="02010600030101010101" pitchFamily="2" charset="-122"/>
              </a:rPr>
              <a:t>≤</a:t>
            </a:r>
            <a:r>
              <a:rPr lang="en-US" altLang="zh-CN" baseline="30000">
                <a:latin typeface="Comic Sans MS" panose="030F0902030302020204" pitchFamily="66"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m</a:t>
            </a:r>
            <a:r>
              <a:rPr lang="el-GR" altLang="zh-CN">
                <a:latin typeface="Arial Black" panose="020B0A04020102020204" pitchFamily="34" charset="0"/>
                <a:cs typeface="Times New Roman" panose="02020503050405090304" pitchFamily="18" charset="0"/>
              </a:rPr>
              <a:t>∑</a:t>
            </a:r>
            <a:r>
              <a:rPr lang="en-US" altLang="zh-CN" baseline="-25000">
                <a:latin typeface="Comic Sans MS" panose="030F0902030302020204" pitchFamily="66" charset="0"/>
                <a:ea typeface="宋体" panose="02010600030101010101" pitchFamily="2" charset="-122"/>
              </a:rPr>
              <a:t>i=0</a:t>
            </a:r>
            <a:r>
              <a:rPr lang="en-US" altLang="zh-CN" baseline="30000">
                <a:latin typeface="Comic Sans MS" panose="030F0902030302020204" pitchFamily="66" charset="0"/>
                <a:ea typeface="宋体" panose="02010600030101010101" pitchFamily="2" charset="-122"/>
              </a:rPr>
              <a:t>m</a:t>
            </a:r>
            <a:r>
              <a:rPr lang="en-US" altLang="zh-CN">
                <a:latin typeface="Comic Sans MS" panose="030F0902030302020204" pitchFamily="66" charset="0"/>
                <a:ea typeface="宋体" panose="02010600030101010101" pitchFamily="2" charset="-122"/>
              </a:rPr>
              <a:t>|a</a:t>
            </a:r>
            <a:r>
              <a:rPr lang="en-US" altLang="zh-CN" baseline="-25000">
                <a:latin typeface="Comic Sans MS" panose="030F0902030302020204" pitchFamily="66" charset="0"/>
                <a:ea typeface="宋体" panose="02010600030101010101" pitchFamily="2" charset="-122"/>
              </a:rPr>
              <a:t>i</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p>
            <a:fld id="{6E666738-9EF3-48BE-B23E-92103C528179}" type="datetime7">
              <a:rPr lang="zh-CN" altLang="en-US"/>
            </a:fld>
            <a:endParaRPr lang="en-US" altLang="zh-CN"/>
          </a:p>
        </p:txBody>
      </p:sp>
      <p:sp>
        <p:nvSpPr>
          <p:cNvPr id="65539" name="灯片编号占位符 5"/>
          <p:cNvSpPr>
            <a:spLocks noGrp="1"/>
          </p:cNvSpPr>
          <p:nvPr>
            <p:ph type="sldNum" sz="quarter" idx="12"/>
          </p:nvPr>
        </p:nvSpPr>
        <p:spPr>
          <a:noFill/>
        </p:spPr>
        <p:txBody>
          <a:bodyPr/>
          <a:lstStyle/>
          <a:p>
            <a:fld id="{7345309A-9560-4702-A3F2-E3BB7B8DB24F}" type="slidenum">
              <a:rPr lang="zh-CN" altLang="en-US"/>
            </a:fld>
            <a:endParaRPr lang="en-US" altLang="zh-CN"/>
          </a:p>
        </p:txBody>
      </p:sp>
      <p:sp>
        <p:nvSpPr>
          <p:cNvPr id="6554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5541" name="Rectangle 3"/>
          <p:cNvSpPr>
            <a:spLocks noGrp="1" noChangeArrowheads="1"/>
          </p:cNvSpPr>
          <p:nvPr>
            <p:ph type="body" idx="1"/>
          </p:nvPr>
        </p:nvSpPr>
        <p:spPr>
          <a:xfrm>
            <a:off x="323850" y="1700213"/>
            <a:ext cx="8540750" cy="4537075"/>
          </a:xfrm>
        </p:spPr>
        <p:txBody>
          <a:bodyPr/>
          <a:lstStyle/>
          <a:p>
            <a:pPr eaLnBrk="1" hangingPunct="1">
              <a:lnSpc>
                <a:spcPct val="150000"/>
              </a:lnSpc>
            </a:pPr>
            <a:r>
              <a:rPr lang="zh-CN" altLang="en-US" sz="2000" dirty="0">
                <a:solidFill>
                  <a:srgbClr val="FF0000"/>
                </a:solidFill>
                <a:latin typeface="Comic Sans MS" panose="030F0902030302020204" pitchFamily="66" charset="0"/>
                <a:ea typeface="宋体" panose="02010600030101010101" pitchFamily="2" charset="-122"/>
              </a:rPr>
              <a:t>例</a:t>
            </a:r>
            <a:r>
              <a:rPr lang="en-US" altLang="zh-CN" sz="2000" dirty="0">
                <a:solidFill>
                  <a:srgbClr val="FF0000"/>
                </a:solidFill>
                <a:latin typeface="Comic Sans MS" panose="030F0902030302020204" pitchFamily="66" charset="0"/>
                <a:ea typeface="宋体" panose="02010600030101010101" pitchFamily="2" charset="-122"/>
              </a:rPr>
              <a:t>2-24</a:t>
            </a:r>
            <a:r>
              <a:rPr lang="zh-CN" altLang="en-US" sz="2000" dirty="0">
                <a:solidFill>
                  <a:srgbClr val="FF0000"/>
                </a:solidFill>
                <a:latin typeface="Comic Sans MS" panose="030F0902030302020204" pitchFamily="66" charset="0"/>
                <a:ea typeface="宋体" panose="02010600030101010101" pitchFamily="2" charset="-122"/>
              </a:rPr>
              <a:t>、线性函数：</a:t>
            </a:r>
            <a:r>
              <a:rPr lang="en-US" altLang="zh-CN" sz="2000" dirty="0">
                <a:solidFill>
                  <a:srgbClr val="FF0000"/>
                </a:solidFill>
                <a:latin typeface="Comic Sans MS" panose="030F0902030302020204" pitchFamily="66" charset="0"/>
                <a:ea typeface="宋体" panose="02010600030101010101" pitchFamily="2" charset="-122"/>
              </a:rPr>
              <a:t>f(n)=3n+2; f(n)=O(n)</a:t>
            </a:r>
            <a:endParaRPr lang="en-US" altLang="zh-CN" sz="2000" dirty="0">
              <a:solidFill>
                <a:srgbClr val="FF0000"/>
              </a:solidFill>
              <a:latin typeface="Comic Sans MS" panose="030F0902030302020204" pitchFamily="66" charset="0"/>
              <a:ea typeface="宋体" panose="02010600030101010101" pitchFamily="2" charset="-122"/>
            </a:endParaRPr>
          </a:p>
          <a:p>
            <a:pPr eaLnBrk="1" hangingPunct="1">
              <a:lnSpc>
                <a:spcPct val="150000"/>
              </a:lnSpc>
            </a:pPr>
            <a:r>
              <a:rPr lang="zh-CN" altLang="en-US" sz="2000" dirty="0">
                <a:solidFill>
                  <a:srgbClr val="FF0000"/>
                </a:solidFill>
                <a:latin typeface="Comic Sans MS" panose="030F0902030302020204" pitchFamily="66" charset="0"/>
                <a:ea typeface="宋体" panose="02010600030101010101" pitchFamily="2" charset="-122"/>
              </a:rPr>
              <a:t>例</a:t>
            </a:r>
            <a:r>
              <a:rPr lang="en-US" altLang="zh-CN" sz="2000" dirty="0">
                <a:solidFill>
                  <a:srgbClr val="FF0000"/>
                </a:solidFill>
                <a:latin typeface="Comic Sans MS" panose="030F0902030302020204" pitchFamily="66" charset="0"/>
                <a:ea typeface="宋体" panose="02010600030101010101" pitchFamily="2" charset="-122"/>
              </a:rPr>
              <a:t>2-25</a:t>
            </a:r>
            <a:r>
              <a:rPr lang="zh-CN" altLang="en-US" sz="2000" dirty="0">
                <a:solidFill>
                  <a:srgbClr val="FF0000"/>
                </a:solidFill>
                <a:latin typeface="Comic Sans MS" panose="030F0902030302020204" pitchFamily="66" charset="0"/>
                <a:ea typeface="宋体" panose="02010600030101010101" pitchFamily="2" charset="-122"/>
              </a:rPr>
              <a:t>、平方函数：</a:t>
            </a:r>
            <a:r>
              <a:rPr lang="en-US" altLang="zh-CN" sz="2000" dirty="0">
                <a:solidFill>
                  <a:srgbClr val="FF0000"/>
                </a:solidFill>
                <a:latin typeface="Comic Sans MS" panose="030F0902030302020204" pitchFamily="66" charset="0"/>
                <a:ea typeface="宋体" panose="02010600030101010101" pitchFamily="2" charset="-122"/>
              </a:rPr>
              <a:t>f(n)=10n</a:t>
            </a:r>
            <a:r>
              <a:rPr lang="en-US" altLang="zh-CN" sz="2000" baseline="30000" dirty="0">
                <a:solidFill>
                  <a:srgbClr val="FF0000"/>
                </a:solidFill>
                <a:latin typeface="Comic Sans MS" panose="030F0902030302020204" pitchFamily="66" charset="0"/>
                <a:ea typeface="宋体" panose="02010600030101010101" pitchFamily="2" charset="-122"/>
              </a:rPr>
              <a:t>2</a:t>
            </a:r>
            <a:r>
              <a:rPr lang="en-US" altLang="zh-CN" sz="2000" dirty="0">
                <a:solidFill>
                  <a:srgbClr val="FF0000"/>
                </a:solidFill>
                <a:latin typeface="Comic Sans MS" panose="030F0902030302020204" pitchFamily="66" charset="0"/>
                <a:ea typeface="宋体" panose="02010600030101010101" pitchFamily="2" charset="-122"/>
              </a:rPr>
              <a:t>+4n+2; f(n)=O(n</a:t>
            </a:r>
            <a:r>
              <a:rPr lang="en-US" altLang="zh-CN" sz="2000" baseline="30000" dirty="0">
                <a:solidFill>
                  <a:srgbClr val="FF0000"/>
                </a:solidFill>
                <a:latin typeface="Comic Sans MS" panose="030F0902030302020204" pitchFamily="66" charset="0"/>
                <a:ea typeface="宋体" panose="02010600030101010101" pitchFamily="2" charset="-122"/>
              </a:rPr>
              <a:t>2</a:t>
            </a:r>
            <a:r>
              <a:rPr lang="en-US" altLang="zh-CN" sz="2000" dirty="0">
                <a:solidFill>
                  <a:srgbClr val="FF0000"/>
                </a:solidFill>
                <a:latin typeface="Comic Sans MS" panose="030F0902030302020204" pitchFamily="66" charset="0"/>
                <a:ea typeface="宋体" panose="02010600030101010101" pitchFamily="2" charset="-122"/>
              </a:rPr>
              <a:t>)</a:t>
            </a:r>
            <a:endParaRPr lang="en-US" altLang="zh-CN" sz="2000" dirty="0">
              <a:solidFill>
                <a:srgbClr val="FF0000"/>
              </a:solidFill>
              <a:latin typeface="Comic Sans MS" panose="030F0902030302020204" pitchFamily="66" charset="0"/>
              <a:ea typeface="宋体" panose="02010600030101010101" pitchFamily="2" charset="-122"/>
            </a:endParaRPr>
          </a:p>
          <a:p>
            <a:pPr eaLnBrk="1" hangingPunct="1">
              <a:lnSpc>
                <a:spcPct val="150000"/>
              </a:lnSpc>
            </a:pPr>
            <a:r>
              <a:rPr lang="zh-CN" altLang="en-US" sz="2000" dirty="0">
                <a:solidFill>
                  <a:srgbClr val="FF0000"/>
                </a:solidFill>
                <a:latin typeface="Comic Sans MS" panose="030F0902030302020204" pitchFamily="66" charset="0"/>
                <a:ea typeface="宋体" panose="02010600030101010101" pitchFamily="2" charset="-122"/>
              </a:rPr>
              <a:t>例</a:t>
            </a:r>
            <a:r>
              <a:rPr lang="en-US" altLang="zh-CN" sz="2000" dirty="0">
                <a:solidFill>
                  <a:srgbClr val="FF0000"/>
                </a:solidFill>
                <a:latin typeface="Comic Sans MS" panose="030F0902030302020204" pitchFamily="66" charset="0"/>
                <a:ea typeface="宋体" panose="02010600030101010101" pitchFamily="2" charset="-122"/>
              </a:rPr>
              <a:t>2-26</a:t>
            </a:r>
            <a:r>
              <a:rPr lang="zh-CN" altLang="en-US" sz="2000" dirty="0">
                <a:solidFill>
                  <a:srgbClr val="FF0000"/>
                </a:solidFill>
                <a:latin typeface="Comic Sans MS" panose="030F0902030302020204" pitchFamily="66" charset="0"/>
                <a:ea typeface="宋体" panose="02010600030101010101" pitchFamily="2" charset="-122"/>
              </a:rPr>
              <a:t>、指数函数：</a:t>
            </a:r>
            <a:r>
              <a:rPr lang="en-US" altLang="zh-CN" sz="2000" dirty="0">
                <a:solidFill>
                  <a:srgbClr val="FF0000"/>
                </a:solidFill>
                <a:latin typeface="Comic Sans MS" panose="030F0902030302020204" pitchFamily="66" charset="0"/>
                <a:ea typeface="宋体" panose="02010600030101010101" pitchFamily="2" charset="-122"/>
              </a:rPr>
              <a:t>f(n)=6*2</a:t>
            </a:r>
            <a:r>
              <a:rPr lang="en-US" altLang="zh-CN" sz="2000" baseline="30000" dirty="0">
                <a:solidFill>
                  <a:srgbClr val="FF0000"/>
                </a:solidFill>
                <a:latin typeface="Comic Sans MS" panose="030F0902030302020204" pitchFamily="66" charset="0"/>
                <a:ea typeface="宋体" panose="02010600030101010101" pitchFamily="2" charset="-122"/>
              </a:rPr>
              <a:t>n</a:t>
            </a:r>
            <a:r>
              <a:rPr lang="en-US" altLang="zh-CN" sz="2000" dirty="0">
                <a:solidFill>
                  <a:srgbClr val="FF0000"/>
                </a:solidFill>
                <a:latin typeface="Comic Sans MS" panose="030F0902030302020204" pitchFamily="66" charset="0"/>
                <a:ea typeface="宋体" panose="02010600030101010101" pitchFamily="2" charset="-122"/>
              </a:rPr>
              <a:t>+n</a:t>
            </a:r>
            <a:r>
              <a:rPr lang="en-US" altLang="zh-CN" sz="2000" baseline="30000" dirty="0">
                <a:solidFill>
                  <a:srgbClr val="FF0000"/>
                </a:solidFill>
                <a:latin typeface="Comic Sans MS" panose="030F0902030302020204" pitchFamily="66" charset="0"/>
                <a:ea typeface="宋体" panose="02010600030101010101" pitchFamily="2" charset="-122"/>
              </a:rPr>
              <a:t>2</a:t>
            </a:r>
            <a:r>
              <a:rPr lang="en-US" altLang="zh-CN" sz="2000" dirty="0">
                <a:solidFill>
                  <a:srgbClr val="FF0000"/>
                </a:solidFill>
                <a:latin typeface="Comic Sans MS" panose="030F0902030302020204" pitchFamily="66" charset="0"/>
                <a:ea typeface="宋体" panose="02010600030101010101" pitchFamily="2" charset="-122"/>
              </a:rPr>
              <a:t>; f(n)=O(2</a:t>
            </a:r>
            <a:r>
              <a:rPr lang="en-US" altLang="zh-CN" sz="2000" baseline="30000" dirty="0">
                <a:solidFill>
                  <a:srgbClr val="FF0000"/>
                </a:solidFill>
                <a:latin typeface="Comic Sans MS" panose="030F0902030302020204" pitchFamily="66" charset="0"/>
                <a:ea typeface="宋体" panose="02010600030101010101" pitchFamily="2" charset="-122"/>
              </a:rPr>
              <a:t>n</a:t>
            </a:r>
            <a:r>
              <a:rPr lang="en-US" altLang="zh-CN" sz="2000" dirty="0">
                <a:solidFill>
                  <a:srgbClr val="FF0000"/>
                </a:solidFill>
                <a:latin typeface="Comic Sans MS" panose="030F0902030302020204" pitchFamily="66" charset="0"/>
                <a:ea typeface="宋体" panose="02010600030101010101" pitchFamily="2" charset="-122"/>
              </a:rPr>
              <a:t>)</a:t>
            </a:r>
            <a:endParaRPr lang="en-US" altLang="zh-CN" sz="2000" dirty="0">
              <a:solidFill>
                <a:srgbClr val="FF0000"/>
              </a:solidFill>
              <a:latin typeface="Comic Sans MS" panose="030F0902030302020204" pitchFamily="66" charset="0"/>
              <a:ea typeface="宋体" panose="02010600030101010101" pitchFamily="2" charset="-122"/>
            </a:endParaRPr>
          </a:p>
          <a:p>
            <a:pPr eaLnBrk="1" hangingPunct="1">
              <a:lnSpc>
                <a:spcPct val="150000"/>
              </a:lnSpc>
            </a:pPr>
            <a:r>
              <a:rPr lang="zh-CN" altLang="en-US" sz="2000" dirty="0">
                <a:solidFill>
                  <a:srgbClr val="FF0000"/>
                </a:solidFill>
                <a:latin typeface="Comic Sans MS" panose="030F0902030302020204" pitchFamily="66" charset="0"/>
                <a:ea typeface="宋体" panose="02010600030101010101" pitchFamily="2" charset="-122"/>
              </a:rPr>
              <a:t>例</a:t>
            </a:r>
            <a:r>
              <a:rPr lang="en-US" altLang="zh-CN" sz="2000" dirty="0">
                <a:solidFill>
                  <a:srgbClr val="FF0000"/>
                </a:solidFill>
                <a:latin typeface="Comic Sans MS" panose="030F0902030302020204" pitchFamily="66" charset="0"/>
                <a:ea typeface="宋体" panose="02010600030101010101" pitchFamily="2" charset="-122"/>
              </a:rPr>
              <a:t>2-27</a:t>
            </a:r>
            <a:r>
              <a:rPr lang="zh-CN" altLang="en-US" sz="2000" dirty="0">
                <a:solidFill>
                  <a:srgbClr val="FF0000"/>
                </a:solidFill>
                <a:latin typeface="Comic Sans MS" panose="030F0902030302020204" pitchFamily="66" charset="0"/>
                <a:ea typeface="宋体" panose="02010600030101010101" pitchFamily="2" charset="-122"/>
              </a:rPr>
              <a:t>、常数函数：</a:t>
            </a:r>
            <a:r>
              <a:rPr lang="en-US" altLang="zh-CN" sz="2000" dirty="0">
                <a:solidFill>
                  <a:srgbClr val="FF0000"/>
                </a:solidFill>
                <a:latin typeface="Comic Sans MS" panose="030F0902030302020204" pitchFamily="66" charset="0"/>
                <a:ea typeface="宋体" panose="02010600030101010101" pitchFamily="2" charset="-122"/>
              </a:rPr>
              <a:t>f(n)=2345; f(n)=O(1)</a:t>
            </a:r>
            <a:endParaRPr lang="en-US" altLang="zh-CN" sz="2000" dirty="0">
              <a:solidFill>
                <a:srgbClr val="FF0000"/>
              </a:solidFill>
              <a:latin typeface="Comic Sans MS" panose="030F0902030302020204" pitchFamily="66" charset="0"/>
              <a:ea typeface="宋体" panose="02010600030101010101" pitchFamily="2" charset="-122"/>
            </a:endParaRPr>
          </a:p>
          <a:p>
            <a:pPr eaLnBrk="1" hangingPunct="1">
              <a:lnSpc>
                <a:spcPct val="150000"/>
              </a:lnSpc>
            </a:pPr>
            <a:r>
              <a:rPr lang="zh-CN" altLang="en-US" sz="2000" dirty="0">
                <a:latin typeface="Comic Sans MS" panose="030F0902030302020204" pitchFamily="66" charset="0"/>
                <a:ea typeface="宋体" panose="02010600030101010101" pitchFamily="2" charset="-122"/>
              </a:rPr>
              <a:t>例</a:t>
            </a:r>
            <a:r>
              <a:rPr lang="en-US" altLang="zh-CN" sz="2000" dirty="0">
                <a:latin typeface="Comic Sans MS" panose="030F0902030302020204" pitchFamily="66" charset="0"/>
                <a:ea typeface="宋体" panose="02010600030101010101" pitchFamily="2" charset="-122"/>
              </a:rPr>
              <a:t>2-28</a:t>
            </a:r>
            <a:r>
              <a:rPr lang="zh-CN" altLang="en-US" sz="2000" dirty="0">
                <a:latin typeface="Comic Sans MS" panose="030F0902030302020204" pitchFamily="66" charset="0"/>
                <a:ea typeface="宋体" panose="02010600030101010101" pitchFamily="2" charset="-122"/>
              </a:rPr>
              <a:t>、松散界限：</a:t>
            </a:r>
            <a:r>
              <a:rPr lang="en-US" altLang="zh-CN" sz="2000" dirty="0">
                <a:latin typeface="Comic Sans MS" panose="030F0902030302020204" pitchFamily="66" charset="0"/>
                <a:ea typeface="宋体" panose="02010600030101010101" pitchFamily="2" charset="-122"/>
              </a:rPr>
              <a:t>10n+8=O(n</a:t>
            </a:r>
            <a:r>
              <a:rPr lang="en-US" altLang="zh-CN" sz="2000" baseline="30000" dirty="0">
                <a:latin typeface="Comic Sans MS" panose="030F0902030302020204" pitchFamily="66" charset="0"/>
                <a:ea typeface="宋体" panose="02010600030101010101" pitchFamily="2" charset="-122"/>
              </a:rPr>
              <a:t>2</a:t>
            </a:r>
            <a:r>
              <a:rPr lang="en-US" altLang="zh-CN" sz="2000" dirty="0">
                <a:latin typeface="Comic Sans MS" panose="030F0902030302020204" pitchFamily="66" charset="0"/>
                <a:ea typeface="宋体" panose="02010600030101010101" pitchFamily="2" charset="-122"/>
              </a:rPr>
              <a:t>);6n2</a:t>
            </a:r>
            <a:r>
              <a:rPr lang="en-US" altLang="zh-CN" sz="2000" baseline="30000" dirty="0">
                <a:latin typeface="Comic Sans MS" panose="030F0902030302020204" pitchFamily="66" charset="0"/>
                <a:ea typeface="宋体" panose="02010600030101010101" pitchFamily="2" charset="-122"/>
              </a:rPr>
              <a:t>n</a:t>
            </a:r>
            <a:r>
              <a:rPr lang="en-US" altLang="zh-CN" sz="2000" dirty="0">
                <a:latin typeface="Comic Sans MS" panose="030F0902030302020204" pitchFamily="66" charset="0"/>
                <a:ea typeface="宋体" panose="02010600030101010101" pitchFamily="2" charset="-122"/>
              </a:rPr>
              <a:t>+20=O(n</a:t>
            </a:r>
            <a:r>
              <a:rPr lang="en-US" altLang="zh-CN" sz="2000" baseline="30000" dirty="0">
                <a:latin typeface="Comic Sans MS" panose="030F0902030302020204" pitchFamily="66" charset="0"/>
                <a:ea typeface="宋体" panose="02010600030101010101" pitchFamily="2" charset="-122"/>
              </a:rPr>
              <a:t>2</a:t>
            </a:r>
            <a:r>
              <a:rPr lang="en-US" altLang="zh-CN" sz="2000" dirty="0">
                <a:latin typeface="Comic Sans MS" panose="030F0902030302020204" pitchFamily="66" charset="0"/>
                <a:ea typeface="宋体" panose="02010600030101010101" pitchFamily="2" charset="-122"/>
              </a:rPr>
              <a:t>2</a:t>
            </a:r>
            <a:r>
              <a:rPr lang="en-US" altLang="zh-CN" sz="2000" baseline="30000" dirty="0">
                <a:latin typeface="Comic Sans MS" panose="030F0902030302020204" pitchFamily="66" charset="0"/>
                <a:ea typeface="宋体" panose="02010600030101010101" pitchFamily="2" charset="-122"/>
              </a:rPr>
              <a:t>n </a:t>
            </a:r>
            <a:r>
              <a:rPr lang="en-US" altLang="zh-CN" sz="2000" dirty="0">
                <a:latin typeface="Comic Sans MS" panose="030F0902030302020204" pitchFamily="66" charset="0"/>
                <a:ea typeface="宋体" panose="02010600030101010101" pitchFamily="2" charset="-122"/>
              </a:rPr>
              <a:t>)</a:t>
            </a:r>
            <a:endParaRPr lang="en-US" altLang="zh-CN" sz="2000" dirty="0">
              <a:latin typeface="Comic Sans MS" panose="030F0902030302020204" pitchFamily="66" charset="0"/>
              <a:ea typeface="宋体" panose="02010600030101010101" pitchFamily="2" charset="-122"/>
            </a:endParaRPr>
          </a:p>
          <a:p>
            <a:pPr eaLnBrk="1" hangingPunct="1">
              <a:lnSpc>
                <a:spcPct val="150000"/>
              </a:lnSpc>
              <a:buFont typeface="Wingdings" panose="05000000000000000000" pitchFamily="2" charset="2"/>
              <a:buNone/>
            </a:pPr>
            <a:r>
              <a:rPr lang="zh-CN" altLang="en-US" sz="2000" dirty="0">
                <a:latin typeface="Comic Sans MS" panose="030F0902030302020204" pitchFamily="66" charset="0"/>
                <a:ea typeface="宋体" panose="02010600030101010101" pitchFamily="2" charset="-122"/>
              </a:rPr>
              <a:t>	              显然、它们不是最小上限。</a:t>
            </a:r>
            <a:endParaRPr lang="zh-CN" altLang="en-US" sz="2000" dirty="0">
              <a:latin typeface="Comic Sans MS" panose="030F0902030302020204" pitchFamily="66" charset="0"/>
              <a:ea typeface="宋体" panose="02010600030101010101" pitchFamily="2" charset="-122"/>
            </a:endParaRPr>
          </a:p>
          <a:p>
            <a:pPr eaLnBrk="1" hangingPunct="1">
              <a:lnSpc>
                <a:spcPct val="150000"/>
              </a:lnSpc>
            </a:pPr>
            <a:r>
              <a:rPr lang="zh-CN" altLang="en-US" sz="2000" dirty="0">
                <a:latin typeface="Comic Sans MS" panose="030F0902030302020204" pitchFamily="66" charset="0"/>
                <a:ea typeface="宋体" panose="02010600030101010101" pitchFamily="2" charset="-122"/>
              </a:rPr>
              <a:t>例</a:t>
            </a:r>
            <a:r>
              <a:rPr lang="en-US" altLang="zh-CN" sz="2000" dirty="0">
                <a:latin typeface="Comic Sans MS" panose="030F0902030302020204" pitchFamily="66" charset="0"/>
                <a:ea typeface="宋体" panose="02010600030101010101" pitchFamily="2" charset="-122"/>
              </a:rPr>
              <a:t>2-29</a:t>
            </a:r>
            <a:r>
              <a:rPr lang="zh-CN" altLang="en-US" sz="2000" dirty="0">
                <a:latin typeface="Comic Sans MS" panose="030F0902030302020204" pitchFamily="66" charset="0"/>
                <a:ea typeface="宋体" panose="02010600030101010101" pitchFamily="2" charset="-122"/>
              </a:rPr>
              <a:t>、错误界限：</a:t>
            </a:r>
            <a:r>
              <a:rPr lang="en-US" altLang="zh-CN" sz="2000" dirty="0">
                <a:latin typeface="Comic Sans MS" panose="030F0902030302020204" pitchFamily="66" charset="0"/>
                <a:ea typeface="宋体" panose="02010600030101010101" pitchFamily="2" charset="-122"/>
              </a:rPr>
              <a:t>3n+2</a:t>
            </a:r>
            <a:r>
              <a:rPr lang="en-US" altLang="zh-CN" sz="2000" dirty="0">
                <a:latin typeface="宋体" panose="02010600030101010101" pitchFamily="2" charset="-122"/>
                <a:ea typeface="宋体" panose="02010600030101010101" pitchFamily="2" charset="-122"/>
                <a:sym typeface="Math B" pitchFamily="2" charset="2"/>
              </a:rPr>
              <a:t>≠</a:t>
            </a:r>
            <a:r>
              <a:rPr lang="en-US" altLang="zh-CN" sz="2000" dirty="0">
                <a:latin typeface="Comic Sans MS" panose="030F0902030302020204" pitchFamily="66" charset="0"/>
                <a:ea typeface="宋体" panose="02010600030101010101" pitchFamily="2" charset="-122"/>
              </a:rPr>
              <a:t>O(1);2n</a:t>
            </a:r>
            <a:r>
              <a:rPr lang="en-US" altLang="zh-CN" sz="2000" baseline="30000" dirty="0">
                <a:latin typeface="Comic Sans MS" panose="030F0902030302020204" pitchFamily="66" charset="0"/>
                <a:ea typeface="宋体" panose="02010600030101010101" pitchFamily="2" charset="-122"/>
              </a:rPr>
              <a:t>2</a:t>
            </a:r>
            <a:r>
              <a:rPr lang="en-US" altLang="zh-CN" sz="2000" dirty="0">
                <a:latin typeface="Comic Sans MS" panose="030F0902030302020204" pitchFamily="66" charset="0"/>
                <a:ea typeface="宋体" panose="02010600030101010101" pitchFamily="2" charset="-122"/>
              </a:rPr>
              <a:t>+4n</a:t>
            </a:r>
            <a:r>
              <a:rPr lang="en-US" altLang="zh-CN" sz="2000" dirty="0">
                <a:latin typeface="宋体" panose="02010600030101010101" pitchFamily="2" charset="-122"/>
                <a:ea typeface="宋体" panose="02010600030101010101" pitchFamily="2" charset="-122"/>
                <a:sym typeface="Math B" pitchFamily="2" charset="2"/>
              </a:rPr>
              <a:t>≠</a:t>
            </a:r>
            <a:r>
              <a:rPr lang="en-US" altLang="zh-CN" sz="2000" dirty="0">
                <a:latin typeface="Comic Sans MS" panose="030F0902030302020204" pitchFamily="66" charset="0"/>
                <a:ea typeface="宋体" panose="02010600030101010101" pitchFamily="2" charset="-122"/>
              </a:rPr>
              <a:t>O(n) </a:t>
            </a:r>
            <a:endParaRPr lang="en-US" altLang="zh-CN" sz="2000" dirty="0">
              <a:latin typeface="Comic Sans MS" panose="030F0902030302020204" pitchFamily="66" charset="0"/>
              <a:ea typeface="宋体" panose="02010600030101010101" pitchFamily="2" charset="-122"/>
            </a:endParaRPr>
          </a:p>
          <a:p>
            <a:pPr eaLnBrk="1" hangingPunct="1">
              <a:lnSpc>
                <a:spcPct val="15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a:t>
            </a:r>
            <a:r>
              <a:rPr lang="zh-CN" altLang="en-US" sz="2000" dirty="0">
                <a:latin typeface="Comic Sans MS" panose="030F0902030302020204" pitchFamily="66" charset="0"/>
                <a:ea typeface="宋体" panose="02010600030101010101" pitchFamily="2" charset="-122"/>
              </a:rPr>
              <a:t>反证法证明不符合定义。</a:t>
            </a:r>
            <a:endParaRPr lang="en-US" altLang="zh-CN" sz="2000" dirty="0">
              <a:latin typeface="Comic Sans MS" panose="030F0902030302020204" pitchFamily="66" charset="0"/>
              <a:ea typeface="宋体" panose="02010600030101010101" pitchFamily="2" charset="-122"/>
            </a:endParaRPr>
          </a:p>
          <a:p>
            <a:pPr eaLnBrk="1" hangingPunct="1">
              <a:lnSpc>
                <a:spcPct val="150000"/>
              </a:lnSpc>
              <a:buFont typeface="Wingdings" panose="05000000000000000000" pitchFamily="2" charset="2"/>
              <a:buNone/>
            </a:pPr>
            <a:endParaRPr lang="zh-CN" altLang="en-US" sz="2000" dirty="0">
              <a:latin typeface="Comic Sans MS" panose="030F0902030302020204" pitchFamily="66"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p>
            <a:fld id="{B47ADA5A-F3E6-4C17-AEDD-6F3F5EC42BA2}" type="datetime7">
              <a:rPr lang="zh-CN" altLang="en-US"/>
            </a:fld>
            <a:endParaRPr lang="en-US" altLang="zh-CN"/>
          </a:p>
        </p:txBody>
      </p:sp>
      <p:sp>
        <p:nvSpPr>
          <p:cNvPr id="66563" name="灯片编号占位符 5"/>
          <p:cNvSpPr>
            <a:spLocks noGrp="1"/>
          </p:cNvSpPr>
          <p:nvPr>
            <p:ph type="sldNum" sz="quarter" idx="12"/>
          </p:nvPr>
        </p:nvSpPr>
        <p:spPr>
          <a:noFill/>
        </p:spPr>
        <p:txBody>
          <a:bodyPr/>
          <a:lstStyle/>
          <a:p>
            <a:fld id="{74A528C7-1E13-4C72-923D-A2181B9043A5}" type="slidenum">
              <a:rPr lang="zh-CN" altLang="en-US"/>
            </a:fld>
            <a:endParaRPr lang="en-US" altLang="zh-CN"/>
          </a:p>
        </p:txBody>
      </p:sp>
      <p:sp>
        <p:nvSpPr>
          <p:cNvPr id="6656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en-US" altLang="zh-CN">
              <a:ea typeface="宋体" panose="02010600030101010101" pitchFamily="2" charset="-122"/>
            </a:endParaRPr>
          </a:p>
        </p:txBody>
      </p:sp>
      <p:sp>
        <p:nvSpPr>
          <p:cNvPr id="66565" name="Rectangle 3"/>
          <p:cNvSpPr>
            <a:spLocks noGrp="1" noChangeArrowheads="1"/>
          </p:cNvSpPr>
          <p:nvPr>
            <p:ph type="body" idx="1"/>
          </p:nvPr>
        </p:nvSpPr>
        <p:spPr>
          <a:xfrm>
            <a:off x="323850" y="1423988"/>
            <a:ext cx="8569325" cy="5097462"/>
          </a:xfrm>
        </p:spPr>
        <p:txBody>
          <a:bodyPr/>
          <a:lstStyle/>
          <a:p>
            <a:pPr eaLnBrk="1" hangingPunct="1">
              <a:lnSpc>
                <a:spcPct val="120000"/>
              </a:lnSpc>
            </a:pPr>
            <a:r>
              <a:rPr lang="en-US" altLang="zh-CN" sz="3600">
                <a:ea typeface="宋体" panose="02010600030101010101" pitchFamily="2" charset="-122"/>
              </a:rPr>
              <a:t>2. </a:t>
            </a:r>
            <a:r>
              <a:rPr lang="el-GR" altLang="zh-CN" sz="3600">
                <a:latin typeface="Comic Sans MS" panose="030F0902030302020204" pitchFamily="66" charset="0"/>
                <a:cs typeface="Times New Roman" panose="02020503050405090304" pitchFamily="18" charset="0"/>
              </a:rPr>
              <a:t>Ω</a:t>
            </a:r>
            <a:r>
              <a:rPr lang="zh-CN" altLang="en-US" sz="3600">
                <a:latin typeface="Times New Roman" panose="02020503050405090304" pitchFamily="18" charset="0"/>
                <a:ea typeface="宋体" panose="02010600030101010101" pitchFamily="2" charset="-122"/>
                <a:cs typeface="Times New Roman" panose="02020503050405090304" pitchFamily="18" charset="0"/>
              </a:rPr>
              <a:t>符号</a:t>
            </a:r>
            <a:r>
              <a:rPr lang="en-US" altLang="zh-CN" sz="3600">
                <a:latin typeface="Times New Roman" panose="02020503050405090304" pitchFamily="18" charset="0"/>
                <a:ea typeface="宋体" panose="02010600030101010101" pitchFamily="2" charset="-122"/>
                <a:cs typeface="Times New Roman" panose="02020503050405090304" pitchFamily="18" charset="0"/>
              </a:rPr>
              <a:t>(</a:t>
            </a:r>
            <a:r>
              <a:rPr lang="zh-CN" altLang="en-US" sz="3600">
                <a:latin typeface="Times New Roman" panose="02020503050405090304" pitchFamily="18" charset="0"/>
                <a:ea typeface="宋体" panose="02010600030101010101" pitchFamily="2" charset="-122"/>
                <a:cs typeface="Times New Roman" panose="02020503050405090304" pitchFamily="18" charset="0"/>
              </a:rPr>
              <a:t>渐进</a:t>
            </a:r>
            <a:r>
              <a:rPr lang="zh-CN" altLang="en-US" sz="3600">
                <a:solidFill>
                  <a:schemeClr val="folHlink"/>
                </a:solidFill>
                <a:latin typeface="Times New Roman" panose="02020503050405090304" pitchFamily="18" charset="0"/>
                <a:ea typeface="宋体" panose="02010600030101010101" pitchFamily="2" charset="-122"/>
                <a:cs typeface="Times New Roman" panose="02020503050405090304" pitchFamily="18" charset="0"/>
              </a:rPr>
              <a:t>紧密</a:t>
            </a:r>
            <a:r>
              <a:rPr lang="zh-CN" altLang="en-US" sz="3600">
                <a:solidFill>
                  <a:schemeClr val="hlink"/>
                </a:solidFill>
                <a:latin typeface="Times New Roman" panose="02020503050405090304" pitchFamily="18" charset="0"/>
                <a:ea typeface="宋体" panose="02010600030101010101" pitchFamily="2" charset="-122"/>
                <a:cs typeface="Times New Roman" panose="02020503050405090304" pitchFamily="18" charset="0"/>
              </a:rPr>
              <a:t>下限</a:t>
            </a:r>
            <a:r>
              <a:rPr lang="en-US" altLang="zh-CN" sz="3600">
                <a:latin typeface="Times New Roman" panose="02020503050405090304" pitchFamily="18" charset="0"/>
                <a:ea typeface="宋体" panose="02010600030101010101" pitchFamily="2" charset="-122"/>
                <a:cs typeface="Times New Roman" panose="02020503050405090304" pitchFamily="18" charset="0"/>
              </a:rPr>
              <a:t>)</a:t>
            </a:r>
            <a:endParaRPr lang="en-US" altLang="zh-CN" sz="3600">
              <a:latin typeface="Times New Roman" panose="02020503050405090304" pitchFamily="18" charset="0"/>
              <a:ea typeface="宋体" panose="02010600030101010101" pitchFamily="2" charset="-122"/>
              <a:cs typeface="Times New Roman" panose="02020503050405090304" pitchFamily="18" charset="0"/>
            </a:endParaRPr>
          </a:p>
          <a:p>
            <a:pPr lvl="1" eaLnBrk="1" hangingPunct="1">
              <a:lnSpc>
                <a:spcPct val="120000"/>
              </a:lnSpc>
            </a:pPr>
            <a:r>
              <a:rPr lang="el-GR" altLang="zh-CN" sz="3200">
                <a:latin typeface="Comic Sans MS" panose="030F0902030302020204" pitchFamily="66" charset="0"/>
                <a:cs typeface="Times New Roman" panose="02020503050405090304" pitchFamily="18" charset="0"/>
              </a:rPr>
              <a:t>Ω</a:t>
            </a:r>
            <a:r>
              <a:rPr lang="zh-CN" altLang="en-US" sz="3200">
                <a:latin typeface="Times New Roman" panose="02020503050405090304" pitchFamily="18" charset="0"/>
                <a:ea typeface="宋体" panose="02010600030101010101" pitchFamily="2" charset="-122"/>
              </a:rPr>
              <a:t>符号，用来估算函数</a:t>
            </a:r>
            <a:r>
              <a:rPr lang="en-US" altLang="zh-CN" sz="3200">
                <a:latin typeface="Comic Sans MS" panose="030F0902030302020204" pitchFamily="66" charset="0"/>
                <a:ea typeface="宋体" panose="02010600030101010101" pitchFamily="2" charset="-122"/>
              </a:rPr>
              <a:t>f</a:t>
            </a:r>
            <a:r>
              <a:rPr lang="zh-CN" altLang="en-US" sz="3200">
                <a:latin typeface="LotusWP Type" pitchFamily="18" charset="0"/>
                <a:ea typeface="宋体" panose="02010600030101010101" pitchFamily="2" charset="-122"/>
              </a:rPr>
              <a:t>的下限</a:t>
            </a:r>
            <a:r>
              <a:rPr lang="zh-CN" altLang="en-US" sz="3200">
                <a:latin typeface="Comic Sans MS" panose="030F0902030302020204" pitchFamily="66" charset="0"/>
                <a:ea typeface="宋体" panose="02010600030101010101" pitchFamily="2" charset="-122"/>
              </a:rPr>
              <a:t>值</a:t>
            </a:r>
            <a:endParaRPr lang="zh-CN" altLang="en-US" sz="3200">
              <a:latin typeface="Comic Sans MS" panose="030F0902030302020204" pitchFamily="66" charset="0"/>
              <a:ea typeface="宋体" panose="02010600030101010101" pitchFamily="2" charset="-122"/>
            </a:endParaRPr>
          </a:p>
          <a:p>
            <a:pPr lvl="1" eaLnBrk="1" hangingPunct="1">
              <a:lnSpc>
                <a:spcPct val="120000"/>
              </a:lnSpc>
            </a:pPr>
            <a:r>
              <a:rPr lang="zh-CN" altLang="en-US" sz="3200">
                <a:ea typeface="宋体" panose="02010600030101010101" pitchFamily="2" charset="-122"/>
              </a:rPr>
              <a:t>定义</a:t>
            </a:r>
            <a:r>
              <a:rPr lang="en-US" altLang="zh-CN" sz="3200">
                <a:latin typeface="宋体" panose="02010600030101010101" pitchFamily="2" charset="-122"/>
                <a:ea typeface="宋体" panose="02010600030101010101" pitchFamily="2" charset="-122"/>
              </a:rPr>
              <a:t>:</a:t>
            </a:r>
            <a:r>
              <a:rPr lang="en-US" altLang="zh-CN" sz="3200">
                <a:ea typeface="宋体" panose="02010600030101010101" pitchFamily="2" charset="-122"/>
              </a:rPr>
              <a:t>[</a:t>
            </a:r>
            <a:r>
              <a:rPr lang="el-GR" altLang="zh-CN" sz="3200">
                <a:latin typeface="Comic Sans MS" panose="030F0902030302020204" pitchFamily="66" charset="0"/>
                <a:cs typeface="Times New Roman" panose="02020503050405090304" pitchFamily="18" charset="0"/>
              </a:rPr>
              <a:t>Ω</a:t>
            </a:r>
            <a:r>
              <a:rPr lang="zh-CN" altLang="en-US" sz="3200">
                <a:latin typeface="Times New Roman" panose="02020503050405090304" pitchFamily="18" charset="0"/>
                <a:ea typeface="宋体" panose="02010600030101010101" pitchFamily="2" charset="-122"/>
              </a:rPr>
              <a:t>符号</a:t>
            </a:r>
            <a:r>
              <a:rPr lang="en-US" altLang="zh-CN" sz="3200">
                <a:ea typeface="宋体" panose="02010600030101010101" pitchFamily="2" charset="-122"/>
              </a:rPr>
              <a:t>]</a:t>
            </a:r>
            <a:r>
              <a:rPr lang="en-US" altLang="zh-CN" sz="3200">
                <a:latin typeface="Times New Roman" panose="02020503050405090304" pitchFamily="18" charset="0"/>
                <a:ea typeface="宋体" panose="02010600030101010101" pitchFamily="2" charset="-122"/>
              </a:rPr>
              <a:t> </a:t>
            </a:r>
            <a:r>
              <a:rPr lang="en-US" altLang="zh-CN" sz="3200">
                <a:latin typeface="Comic Sans MS" panose="030F0902030302020204" pitchFamily="66" charset="0"/>
                <a:ea typeface="宋体" panose="02010600030101010101" pitchFamily="2" charset="-122"/>
              </a:rPr>
              <a:t>f</a:t>
            </a:r>
            <a:r>
              <a:rPr lang="en-US" altLang="zh-CN" sz="3200">
                <a:latin typeface="LotusWP Type" pitchFamily="18" charset="0"/>
                <a:ea typeface="宋体" panose="02010600030101010101" pitchFamily="2" charset="-122"/>
              </a:rPr>
              <a:t> </a:t>
            </a:r>
            <a:r>
              <a:rPr lang="en-US" altLang="zh-CN" sz="3200">
                <a:latin typeface="Comic Sans MS" panose="030F0902030302020204" pitchFamily="66" charset="0"/>
                <a:ea typeface="宋体" panose="02010600030101010101" pitchFamily="2" charset="-122"/>
              </a:rPr>
              <a:t>(n)=</a:t>
            </a:r>
            <a:r>
              <a:rPr lang="el-GR" altLang="zh-CN" sz="3200">
                <a:latin typeface="Comic Sans MS" panose="030F0902030302020204" pitchFamily="66" charset="0"/>
                <a:cs typeface="Times New Roman" panose="02020503050405090304" pitchFamily="18" charset="0"/>
              </a:rPr>
              <a:t>Ω</a:t>
            </a:r>
            <a:r>
              <a:rPr lang="en-US" altLang="zh-CN" sz="3200">
                <a:latin typeface="Comic Sans MS" panose="030F0902030302020204" pitchFamily="66" charset="0"/>
                <a:ea typeface="宋体" panose="02010600030101010101" pitchFamily="2" charset="-122"/>
              </a:rPr>
              <a:t>(g(n)) </a:t>
            </a:r>
            <a:r>
              <a:rPr lang="zh-CN" altLang="en-US" sz="3200">
                <a:latin typeface="Comic Sans MS" panose="030F0902030302020204" pitchFamily="66" charset="0"/>
                <a:ea typeface="宋体" panose="02010600030101010101" pitchFamily="2" charset="-122"/>
              </a:rPr>
              <a:t>当且仅当存在正的常数</a:t>
            </a:r>
            <a:r>
              <a:rPr lang="en-US" altLang="zh-CN" sz="3200">
                <a:latin typeface="Comic Sans MS" panose="030F0902030302020204" pitchFamily="66" charset="0"/>
                <a:ea typeface="宋体" panose="02010600030101010101" pitchFamily="2" charset="-122"/>
              </a:rPr>
              <a:t>c</a:t>
            </a:r>
            <a:r>
              <a:rPr lang="zh-CN" altLang="en-US" sz="3200">
                <a:latin typeface="Comic Sans MS" panose="030F0902030302020204" pitchFamily="66" charset="0"/>
                <a:ea typeface="宋体" panose="02010600030101010101" pitchFamily="2" charset="-122"/>
              </a:rPr>
              <a:t>和</a:t>
            </a:r>
            <a:r>
              <a:rPr lang="en-US" altLang="zh-CN" sz="3200">
                <a:latin typeface="Comic Sans MS" panose="030F0902030302020204" pitchFamily="66" charset="0"/>
                <a:ea typeface="宋体" panose="02010600030101010101" pitchFamily="2" charset="-122"/>
              </a:rPr>
              <a:t>n</a:t>
            </a:r>
            <a:r>
              <a:rPr lang="en-US" altLang="zh-CN" sz="3200" baseline="-25000">
                <a:latin typeface="Comic Sans MS" panose="030F0902030302020204" pitchFamily="66" charset="0"/>
                <a:ea typeface="宋体" panose="02010600030101010101" pitchFamily="2" charset="-122"/>
              </a:rPr>
              <a:t>0</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使得对所有的</a:t>
            </a:r>
            <a:r>
              <a:rPr lang="en-US" altLang="zh-CN" sz="3200">
                <a:latin typeface="Comic Sans MS" panose="030F0902030302020204" pitchFamily="66" charset="0"/>
                <a:ea typeface="宋体" panose="02010600030101010101" pitchFamily="2" charset="-122"/>
              </a:rPr>
              <a:t>n≥n</a:t>
            </a:r>
            <a:r>
              <a:rPr lang="en-US" altLang="zh-CN" sz="3200" baseline="-25000">
                <a:latin typeface="Comic Sans MS" panose="030F0902030302020204" pitchFamily="66" charset="0"/>
                <a:ea typeface="宋体" panose="02010600030101010101" pitchFamily="2" charset="-122"/>
              </a:rPr>
              <a:t>0 </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有 </a:t>
            </a:r>
            <a:r>
              <a:rPr lang="en-US" altLang="zh-CN" sz="3200">
                <a:latin typeface="Comic Sans MS" panose="030F0902030302020204" pitchFamily="66" charset="0"/>
                <a:ea typeface="宋体" panose="02010600030101010101" pitchFamily="2" charset="-122"/>
              </a:rPr>
              <a:t>f</a:t>
            </a:r>
            <a:r>
              <a:rPr lang="en-US" altLang="zh-CN" sz="3200">
                <a:latin typeface="LotusWP Type" pitchFamily="18" charset="0"/>
                <a:ea typeface="宋体" panose="02010600030101010101" pitchFamily="2" charset="-122"/>
              </a:rPr>
              <a:t> </a:t>
            </a:r>
            <a:r>
              <a:rPr lang="en-US" altLang="zh-CN" sz="3200">
                <a:latin typeface="Comic Sans MS" panose="030F0902030302020204" pitchFamily="66" charset="0"/>
                <a:ea typeface="宋体" panose="02010600030101010101" pitchFamily="2" charset="-122"/>
              </a:rPr>
              <a:t>(n) ≥ cg(n) </a:t>
            </a:r>
            <a:endParaRPr lang="en-US" altLang="zh-CN" sz="3200">
              <a:latin typeface="Comic Sans MS" panose="030F0902030302020204" pitchFamily="66" charset="0"/>
              <a:ea typeface="宋体" panose="02010600030101010101" pitchFamily="2" charset="-122"/>
            </a:endParaRPr>
          </a:p>
          <a:p>
            <a:pPr lvl="1" eaLnBrk="1" hangingPunct="1">
              <a:lnSpc>
                <a:spcPct val="120000"/>
              </a:lnSpc>
            </a:pPr>
            <a:r>
              <a:rPr lang="zh-CN" altLang="en-US" sz="3200">
                <a:solidFill>
                  <a:schemeClr val="tx2"/>
                </a:solidFill>
                <a:ea typeface="宋体" panose="02010600030101010101" pitchFamily="2" charset="-122"/>
              </a:rPr>
              <a:t>定理</a:t>
            </a:r>
            <a:r>
              <a:rPr lang="en-US" altLang="zh-CN" sz="3200">
                <a:solidFill>
                  <a:schemeClr val="tx2"/>
                </a:solidFill>
                <a:ea typeface="宋体" panose="02010600030101010101" pitchFamily="2" charset="-122"/>
              </a:rPr>
              <a:t>1: </a:t>
            </a:r>
            <a:r>
              <a:rPr lang="zh-CN" altLang="en-US" sz="3200">
                <a:solidFill>
                  <a:schemeClr val="tx2"/>
                </a:solidFill>
                <a:ea typeface="宋体" panose="02010600030101010101" pitchFamily="2" charset="-122"/>
              </a:rPr>
              <a:t>如果</a:t>
            </a:r>
            <a:r>
              <a:rPr lang="en-US" altLang="zh-CN" sz="3200">
                <a:solidFill>
                  <a:schemeClr val="tx2"/>
                </a:solidFill>
                <a:latin typeface="Comic Sans MS" panose="030F0902030302020204" pitchFamily="66" charset="0"/>
                <a:ea typeface="宋体" panose="02010600030101010101" pitchFamily="2" charset="-122"/>
              </a:rPr>
              <a:t>f(n)=a</a:t>
            </a:r>
            <a:r>
              <a:rPr lang="en-US" altLang="zh-CN" sz="3200" baseline="-25000">
                <a:solidFill>
                  <a:schemeClr val="tx2"/>
                </a:solidFill>
                <a:latin typeface="Comic Sans MS" panose="030F0902030302020204" pitchFamily="66" charset="0"/>
                <a:ea typeface="宋体" panose="02010600030101010101" pitchFamily="2" charset="-122"/>
              </a:rPr>
              <a:t>m</a:t>
            </a:r>
            <a:r>
              <a:rPr lang="en-US" altLang="zh-CN" sz="3200">
                <a:solidFill>
                  <a:schemeClr val="tx2"/>
                </a:solidFill>
                <a:latin typeface="Comic Sans MS" panose="030F0902030302020204" pitchFamily="66" charset="0"/>
                <a:ea typeface="宋体" panose="02010600030101010101" pitchFamily="2" charset="-122"/>
              </a:rPr>
              <a:t>n</a:t>
            </a:r>
            <a:r>
              <a:rPr lang="en-US" altLang="zh-CN" sz="3200" baseline="30000">
                <a:solidFill>
                  <a:schemeClr val="tx2"/>
                </a:solidFill>
                <a:latin typeface="Comic Sans MS" panose="030F0902030302020204" pitchFamily="66" charset="0"/>
                <a:ea typeface="宋体" panose="02010600030101010101" pitchFamily="2" charset="-122"/>
              </a:rPr>
              <a:t>m</a:t>
            </a:r>
            <a:r>
              <a:rPr lang="en-US" altLang="zh-CN" sz="3200">
                <a:solidFill>
                  <a:schemeClr val="tx2"/>
                </a:solidFill>
                <a:latin typeface="Comic Sans MS" panose="030F0902030302020204" pitchFamily="66" charset="0"/>
                <a:ea typeface="宋体" panose="02010600030101010101" pitchFamily="2" charset="-122"/>
              </a:rPr>
              <a:t>+…+a</a:t>
            </a:r>
            <a:r>
              <a:rPr lang="en-US" altLang="zh-CN" sz="3200" baseline="-25000">
                <a:solidFill>
                  <a:schemeClr val="tx2"/>
                </a:solidFill>
                <a:latin typeface="Comic Sans MS" panose="030F0902030302020204" pitchFamily="66" charset="0"/>
                <a:ea typeface="宋体" panose="02010600030101010101" pitchFamily="2" charset="-122"/>
              </a:rPr>
              <a:t>1</a:t>
            </a:r>
            <a:r>
              <a:rPr lang="en-US" altLang="zh-CN" sz="3200">
                <a:solidFill>
                  <a:schemeClr val="tx2"/>
                </a:solidFill>
                <a:latin typeface="Comic Sans MS" panose="030F0902030302020204" pitchFamily="66" charset="0"/>
                <a:ea typeface="宋体" panose="02010600030101010101" pitchFamily="2" charset="-122"/>
              </a:rPr>
              <a:t>n+a</a:t>
            </a:r>
            <a:r>
              <a:rPr lang="en-US" altLang="zh-CN" sz="3200" baseline="-25000">
                <a:solidFill>
                  <a:schemeClr val="tx2"/>
                </a:solidFill>
                <a:latin typeface="Comic Sans MS" panose="030F0902030302020204" pitchFamily="66" charset="0"/>
                <a:ea typeface="宋体" panose="02010600030101010101" pitchFamily="2" charset="-122"/>
              </a:rPr>
              <a:t>0 </a:t>
            </a:r>
            <a:r>
              <a:rPr lang="en-US" altLang="zh-CN" sz="3200">
                <a:solidFill>
                  <a:schemeClr val="tx2"/>
                </a:solidFill>
                <a:latin typeface="宋体" panose="02010600030101010101" pitchFamily="2" charset="-122"/>
                <a:ea typeface="宋体" panose="02010600030101010101" pitchFamily="2" charset="-122"/>
              </a:rPr>
              <a:t>,</a:t>
            </a:r>
            <a:r>
              <a:rPr lang="zh-CN" altLang="en-US" sz="3200">
                <a:solidFill>
                  <a:schemeClr val="tx2"/>
                </a:solidFill>
                <a:latin typeface="宋体" panose="02010600030101010101" pitchFamily="2" charset="-122"/>
                <a:ea typeface="宋体" panose="02010600030101010101" pitchFamily="2" charset="-122"/>
              </a:rPr>
              <a:t>且</a:t>
            </a:r>
            <a:r>
              <a:rPr lang="en-US" altLang="zh-CN" sz="3200">
                <a:solidFill>
                  <a:schemeClr val="tx2"/>
                </a:solidFill>
                <a:latin typeface="Comic Sans MS" panose="030F0902030302020204" pitchFamily="66" charset="0"/>
                <a:ea typeface="宋体" panose="02010600030101010101" pitchFamily="2" charset="-122"/>
              </a:rPr>
              <a:t>a</a:t>
            </a:r>
            <a:r>
              <a:rPr lang="en-US" altLang="zh-CN" sz="3200" baseline="-25000">
                <a:solidFill>
                  <a:schemeClr val="tx2"/>
                </a:solidFill>
                <a:latin typeface="Comic Sans MS" panose="030F0902030302020204" pitchFamily="66" charset="0"/>
                <a:ea typeface="宋体" panose="02010600030101010101" pitchFamily="2" charset="-122"/>
              </a:rPr>
              <a:t>m</a:t>
            </a:r>
            <a:r>
              <a:rPr lang="en-US" altLang="zh-CN" sz="3200">
                <a:solidFill>
                  <a:schemeClr val="tx2"/>
                </a:solidFill>
                <a:latin typeface="Comic Sans MS" panose="030F0902030302020204" pitchFamily="66" charset="0"/>
                <a:ea typeface="宋体" panose="02010600030101010101" pitchFamily="2" charset="-122"/>
              </a:rPr>
              <a:t>&gt;0 </a:t>
            </a:r>
            <a:r>
              <a:rPr lang="en-US" altLang="zh-CN" sz="3200">
                <a:solidFill>
                  <a:schemeClr val="tx2"/>
                </a:solidFill>
                <a:latin typeface="宋体" panose="02010600030101010101" pitchFamily="2" charset="-122"/>
                <a:ea typeface="宋体" panose="02010600030101010101" pitchFamily="2" charset="-122"/>
              </a:rPr>
              <a:t>,</a:t>
            </a:r>
            <a:r>
              <a:rPr lang="zh-CN" altLang="en-US" sz="3200">
                <a:solidFill>
                  <a:schemeClr val="tx2"/>
                </a:solidFill>
                <a:latin typeface="宋体" panose="02010600030101010101" pitchFamily="2" charset="-122"/>
                <a:ea typeface="宋体" panose="02010600030101010101" pitchFamily="2" charset="-122"/>
              </a:rPr>
              <a:t>则</a:t>
            </a:r>
            <a:r>
              <a:rPr lang="en-US" altLang="zh-CN" sz="3200">
                <a:solidFill>
                  <a:schemeClr val="tx2"/>
                </a:solidFill>
                <a:latin typeface="Comic Sans MS" panose="030F0902030302020204" pitchFamily="66" charset="0"/>
                <a:ea typeface="宋体" panose="02010600030101010101" pitchFamily="2" charset="-122"/>
              </a:rPr>
              <a:t>f(n)=</a:t>
            </a:r>
            <a:r>
              <a:rPr lang="el-GR" altLang="zh-CN" sz="3200">
                <a:solidFill>
                  <a:schemeClr val="tx2"/>
                </a:solidFill>
                <a:latin typeface="Comic Sans MS" panose="030F0902030302020204" pitchFamily="66" charset="0"/>
                <a:cs typeface="Times New Roman" panose="02020503050405090304" pitchFamily="18" charset="0"/>
              </a:rPr>
              <a:t>Ω</a:t>
            </a:r>
            <a:r>
              <a:rPr lang="en-US" altLang="zh-CN" sz="3200">
                <a:solidFill>
                  <a:schemeClr val="tx2"/>
                </a:solidFill>
                <a:latin typeface="Comic Sans MS" panose="030F0902030302020204" pitchFamily="66" charset="0"/>
                <a:ea typeface="宋体" panose="02010600030101010101" pitchFamily="2" charset="-122"/>
              </a:rPr>
              <a:t>(n</a:t>
            </a:r>
            <a:r>
              <a:rPr lang="en-US" altLang="zh-CN" sz="3200" baseline="30000">
                <a:solidFill>
                  <a:schemeClr val="tx2"/>
                </a:solidFill>
                <a:latin typeface="Comic Sans MS" panose="030F0902030302020204" pitchFamily="66" charset="0"/>
                <a:ea typeface="宋体" panose="02010600030101010101" pitchFamily="2" charset="-122"/>
              </a:rPr>
              <a:t>m</a:t>
            </a:r>
            <a:r>
              <a:rPr lang="en-US" altLang="zh-CN" sz="3200">
                <a:solidFill>
                  <a:schemeClr val="tx2"/>
                </a:solidFill>
                <a:latin typeface="Comic Sans MS" panose="030F0902030302020204" pitchFamily="66" charset="0"/>
                <a:ea typeface="宋体" panose="02010600030101010101" pitchFamily="2" charset="-122"/>
              </a:rPr>
              <a:t>)</a:t>
            </a:r>
            <a:endParaRPr lang="en-US" altLang="zh-CN" sz="3200">
              <a:solidFill>
                <a:schemeClr val="tx2"/>
              </a:solidFill>
              <a:latin typeface="Comic Sans MS" panose="030F0902030302020204" pitchFamily="66"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p>
            <a:fld id="{A79EAEA3-C647-406D-894A-8156329B994B}" type="datetime7">
              <a:rPr lang="zh-CN" altLang="en-US"/>
            </a:fld>
            <a:endParaRPr lang="en-US" altLang="zh-CN"/>
          </a:p>
        </p:txBody>
      </p:sp>
      <p:sp>
        <p:nvSpPr>
          <p:cNvPr id="67587" name="灯片编号占位符 5"/>
          <p:cNvSpPr>
            <a:spLocks noGrp="1"/>
          </p:cNvSpPr>
          <p:nvPr>
            <p:ph type="sldNum" sz="quarter" idx="12"/>
          </p:nvPr>
        </p:nvSpPr>
        <p:spPr>
          <a:noFill/>
        </p:spPr>
        <p:txBody>
          <a:bodyPr/>
          <a:lstStyle/>
          <a:p>
            <a:fld id="{47B2F333-F840-4BFD-B7CC-5A53C9AA0FA3}" type="slidenum">
              <a:rPr lang="zh-CN" altLang="en-US"/>
            </a:fld>
            <a:endParaRPr lang="en-US" altLang="zh-CN"/>
          </a:p>
        </p:txBody>
      </p:sp>
      <p:sp>
        <p:nvSpPr>
          <p:cNvPr id="6758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7589" name="Rectangle 3"/>
          <p:cNvSpPr>
            <a:spLocks noGrp="1" noChangeArrowheads="1"/>
          </p:cNvSpPr>
          <p:nvPr>
            <p:ph type="body" idx="1"/>
          </p:nvPr>
        </p:nvSpPr>
        <p:spPr>
          <a:xfrm>
            <a:off x="323850" y="1412875"/>
            <a:ext cx="8424863" cy="5184775"/>
          </a:xfrm>
        </p:spPr>
        <p:txBody>
          <a:bodyPr/>
          <a:lstStyle/>
          <a:p>
            <a:pPr eaLnBrk="1" hangingPunct="1">
              <a:lnSpc>
                <a:spcPct val="120000"/>
              </a:lnSpc>
            </a:pPr>
            <a:r>
              <a:rPr lang="en-US" altLang="zh-CN">
                <a:ea typeface="宋体" panose="02010600030101010101" pitchFamily="2" charset="-122"/>
              </a:rPr>
              <a:t>3. </a:t>
            </a:r>
            <a:r>
              <a:rPr lang="el-GR" altLang="zh-CN">
                <a:latin typeface="Times New Roman" panose="02020503050405090304" pitchFamily="18" charset="0"/>
                <a:cs typeface="Times New Roman" panose="02020503050405090304" pitchFamily="18" charset="0"/>
              </a:rPr>
              <a:t>Θ</a:t>
            </a:r>
            <a:r>
              <a:rPr lang="zh-CN" altLang="en-US">
                <a:latin typeface="Times New Roman" panose="02020503050405090304" pitchFamily="18" charset="0"/>
                <a:ea typeface="宋体" panose="02010600030101010101" pitchFamily="2" charset="-122"/>
                <a:cs typeface="Times New Roman" panose="02020503050405090304" pitchFamily="18" charset="0"/>
              </a:rPr>
              <a:t>符号</a:t>
            </a:r>
            <a:r>
              <a:rPr lang="en-US" altLang="zh-CN">
                <a:latin typeface="Times New Roman" panose="02020503050405090304" pitchFamily="18" charset="0"/>
                <a:ea typeface="宋体" panose="02010600030101010101" pitchFamily="2" charset="-122"/>
                <a:cs typeface="Times New Roman" panose="02020503050405090304" pitchFamily="18" charset="0"/>
              </a:rPr>
              <a:t>(</a:t>
            </a:r>
            <a:r>
              <a:rPr lang="zh-CN" altLang="en-US">
                <a:latin typeface="Times New Roman" panose="02020503050405090304" pitchFamily="18" charset="0"/>
                <a:ea typeface="宋体" panose="02010600030101010101" pitchFamily="2" charset="-122"/>
                <a:cs typeface="Times New Roman" panose="02020503050405090304" pitchFamily="18" charset="0"/>
              </a:rPr>
              <a:t>渐进紧密限度</a:t>
            </a:r>
            <a:r>
              <a:rPr lang="en-US" altLang="zh-CN">
                <a:latin typeface="Times New Roman" panose="02020503050405090304" pitchFamily="18" charset="0"/>
                <a:ea typeface="宋体" panose="02010600030101010101" pitchFamily="2" charset="-122"/>
                <a:cs typeface="Times New Roman" panose="02020503050405090304" pitchFamily="18" charset="0"/>
              </a:rPr>
              <a:t>)</a:t>
            </a:r>
            <a:endParaRPr lang="en-US" altLang="zh-CN">
              <a:latin typeface="Times New Roman" panose="02020503050405090304" pitchFamily="18" charset="0"/>
              <a:ea typeface="宋体" panose="02010600030101010101" pitchFamily="2" charset="-122"/>
              <a:cs typeface="Times New Roman" panose="02020503050405090304" pitchFamily="18" charset="0"/>
            </a:endParaRPr>
          </a:p>
          <a:p>
            <a:pPr lvl="1" eaLnBrk="1" hangingPunct="1">
              <a:lnSpc>
                <a:spcPct val="120000"/>
              </a:lnSpc>
            </a:pPr>
            <a:r>
              <a:rPr lang="el-GR" altLang="zh-CN">
                <a:latin typeface="Times New Roman" panose="02020503050405090304" pitchFamily="18" charset="0"/>
                <a:cs typeface="Times New Roman" panose="02020503050405090304" pitchFamily="18" charset="0"/>
              </a:rPr>
              <a:t>Θ</a:t>
            </a:r>
            <a:r>
              <a:rPr lang="zh-CN" altLang="en-US">
                <a:latin typeface="Times New Roman" panose="02020503050405090304" pitchFamily="18" charset="0"/>
                <a:ea typeface="宋体" panose="02010600030101010101" pitchFamily="2" charset="-122"/>
              </a:rPr>
              <a:t>符号适用于同一个函数既可作为函数</a:t>
            </a:r>
            <a:r>
              <a:rPr lang="en-US" altLang="zh-CN">
                <a:latin typeface="Comic Sans MS" panose="030F0902030302020204" pitchFamily="66" charset="0"/>
                <a:ea typeface="宋体" panose="02010600030101010101" pitchFamily="2" charset="-122"/>
              </a:rPr>
              <a:t>f</a:t>
            </a:r>
            <a:r>
              <a:rPr lang="zh-CN" altLang="en-US">
                <a:latin typeface="LotusWP Type" pitchFamily="18" charset="0"/>
                <a:ea typeface="宋体" panose="02010600030101010101" pitchFamily="2" charset="-122"/>
              </a:rPr>
              <a:t>的上限也可以作为</a:t>
            </a:r>
            <a:r>
              <a:rPr lang="en-US" altLang="zh-CN">
                <a:latin typeface="Comic Sans MS" panose="030F0902030302020204" pitchFamily="66" charset="0"/>
                <a:ea typeface="宋体" panose="02010600030101010101" pitchFamily="2" charset="-122"/>
              </a:rPr>
              <a:t>f</a:t>
            </a:r>
            <a:r>
              <a:rPr lang="zh-CN" altLang="en-US">
                <a:latin typeface="LotusWP Type" pitchFamily="18" charset="0"/>
                <a:ea typeface="宋体" panose="02010600030101010101" pitchFamily="2" charset="-122"/>
              </a:rPr>
              <a:t>的下限的情形</a:t>
            </a:r>
            <a:endParaRPr lang="zh-CN" altLang="en-US">
              <a:latin typeface="Comic Sans MS" panose="030F0902030302020204" pitchFamily="66" charset="0"/>
              <a:ea typeface="宋体" panose="02010600030101010101" pitchFamily="2" charset="-122"/>
            </a:endParaRPr>
          </a:p>
          <a:p>
            <a:pPr lvl="1" eaLnBrk="1" hangingPunct="1">
              <a:lnSpc>
                <a:spcPct val="120000"/>
              </a:lnSpc>
            </a:pPr>
            <a:r>
              <a:rPr lang="zh-CN" altLang="en-US">
                <a:ea typeface="宋体" panose="02010600030101010101" pitchFamily="2" charset="-122"/>
              </a:rPr>
              <a:t>定义</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a:t>
            </a:r>
            <a:r>
              <a:rPr lang="el-GR" altLang="zh-CN">
                <a:latin typeface="Times New Roman" panose="02020503050405090304" pitchFamily="18" charset="0"/>
                <a:cs typeface="Times New Roman" panose="02020503050405090304" pitchFamily="18" charset="0"/>
              </a:rPr>
              <a:t>Θ</a:t>
            </a:r>
            <a:r>
              <a:rPr lang="zh-CN" altLang="en-US">
                <a:latin typeface="Times New Roman" panose="02020503050405090304" pitchFamily="18" charset="0"/>
                <a:ea typeface="宋体" panose="02010600030101010101" pitchFamily="2" charset="-122"/>
              </a:rPr>
              <a:t>符号</a:t>
            </a:r>
            <a:r>
              <a:rPr lang="en-US" altLang="zh-CN">
                <a:ea typeface="宋体" panose="02010600030101010101" pitchFamily="2" charset="-122"/>
              </a:rPr>
              <a:t>]</a:t>
            </a:r>
            <a:r>
              <a:rPr lang="en-US" altLang="zh-CN">
                <a:latin typeface="Times New Roman" panose="02020503050405090304"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a:t>
            </a:r>
            <a:r>
              <a:rPr lang="el-GR" altLang="zh-CN">
                <a:latin typeface="Times New Roman" panose="02020503050405090304" pitchFamily="18"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(g(n)) </a:t>
            </a:r>
            <a:r>
              <a:rPr lang="zh-CN" altLang="en-US">
                <a:latin typeface="Comic Sans MS" panose="030F0902030302020204" pitchFamily="66" charset="0"/>
                <a:ea typeface="宋体" panose="02010600030101010101" pitchFamily="2" charset="-122"/>
              </a:rPr>
              <a:t>当且仅当存在正的常数</a:t>
            </a:r>
            <a:r>
              <a:rPr lang="en-US" altLang="zh-CN">
                <a:latin typeface="Comic Sans MS" panose="030F0902030302020204" pitchFamily="66" charset="0"/>
                <a:ea typeface="宋体" panose="02010600030101010101" pitchFamily="2" charset="-122"/>
              </a:rPr>
              <a:t>c</a:t>
            </a:r>
            <a:r>
              <a:rPr lang="en-US" altLang="zh-CN" baseline="-25000">
                <a:latin typeface="Comic Sans MS" panose="030F0902030302020204" pitchFamily="66" charset="0"/>
                <a:ea typeface="宋体" panose="02010600030101010101" pitchFamily="2" charset="-122"/>
              </a:rPr>
              <a:t>1</a:t>
            </a:r>
            <a:r>
              <a:rPr lang="zh-CN" altLang="en-US">
                <a:latin typeface="Comic Sans MS" panose="030F0902030302020204" pitchFamily="66" charset="0"/>
                <a:ea typeface="宋体" panose="02010600030101010101" pitchFamily="2" charset="-122"/>
              </a:rPr>
              <a:t>，</a:t>
            </a:r>
            <a:r>
              <a:rPr lang="en-US" altLang="zh-CN">
                <a:latin typeface="Comic Sans MS" panose="030F0902030302020204" pitchFamily="66" charset="0"/>
                <a:ea typeface="宋体" panose="02010600030101010101" pitchFamily="2" charset="-122"/>
              </a:rPr>
              <a:t>c</a:t>
            </a:r>
            <a:r>
              <a:rPr lang="en-US" altLang="zh-CN" baseline="-25000">
                <a:latin typeface="Comic Sans MS" panose="030F0902030302020204" pitchFamily="66" charset="0"/>
                <a:ea typeface="宋体" panose="02010600030101010101" pitchFamily="2" charset="-122"/>
              </a:rPr>
              <a:t>2</a:t>
            </a:r>
            <a:r>
              <a:rPr lang="zh-CN" altLang="en-US">
                <a:latin typeface="Comic Sans MS" panose="030F0902030302020204" pitchFamily="66" charset="0"/>
                <a:ea typeface="宋体" panose="02010600030101010101" pitchFamily="2" charset="-122"/>
              </a:rPr>
              <a:t>和某个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使得对所有的</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有 </a:t>
            </a:r>
            <a:r>
              <a:rPr lang="en-US" altLang="zh-CN">
                <a:latin typeface="Comic Sans MS" panose="030F0902030302020204" pitchFamily="66" charset="0"/>
                <a:ea typeface="宋体" panose="02010600030101010101" pitchFamily="2" charset="-122"/>
              </a:rPr>
              <a:t>c</a:t>
            </a:r>
            <a:r>
              <a:rPr lang="en-US" altLang="zh-CN" baseline="-25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g(n)≥ f(n) ≥ c</a:t>
            </a:r>
            <a:r>
              <a:rPr lang="en-US" altLang="zh-CN" baseline="-25000">
                <a:latin typeface="Comic Sans MS" panose="030F0902030302020204" pitchFamily="66" charset="0"/>
                <a:ea typeface="宋体" panose="02010600030101010101" pitchFamily="2" charset="-122"/>
              </a:rPr>
              <a:t>1</a:t>
            </a:r>
            <a:r>
              <a:rPr lang="en-US" altLang="zh-CN">
                <a:latin typeface="Comic Sans MS" panose="030F0902030302020204" pitchFamily="66" charset="0"/>
                <a:ea typeface="宋体" panose="02010600030101010101" pitchFamily="2" charset="-122"/>
              </a:rPr>
              <a:t>g(n) </a:t>
            </a:r>
            <a:endParaRPr lang="en-US" altLang="zh-CN">
              <a:latin typeface="Comic Sans MS" panose="030F0902030302020204" pitchFamily="66" charset="0"/>
              <a:ea typeface="宋体" panose="02010600030101010101" pitchFamily="2" charset="-122"/>
            </a:endParaRPr>
          </a:p>
          <a:p>
            <a:pPr lvl="1" eaLnBrk="1" hangingPunct="1">
              <a:lnSpc>
                <a:spcPct val="120000"/>
              </a:lnSpc>
            </a:pPr>
            <a:r>
              <a:rPr lang="zh-CN" altLang="en-US">
                <a:solidFill>
                  <a:schemeClr val="tx2"/>
                </a:solidFill>
                <a:ea typeface="宋体" panose="02010600030101010101" pitchFamily="2" charset="-122"/>
              </a:rPr>
              <a:t>定理</a:t>
            </a:r>
            <a:r>
              <a:rPr lang="en-US" altLang="zh-CN">
                <a:solidFill>
                  <a:schemeClr val="tx2"/>
                </a:solidFill>
                <a:ea typeface="宋体" panose="02010600030101010101" pitchFamily="2" charset="-122"/>
              </a:rPr>
              <a:t>1: </a:t>
            </a:r>
            <a:r>
              <a:rPr lang="zh-CN" altLang="en-US">
                <a:solidFill>
                  <a:schemeClr val="tx2"/>
                </a:solidFill>
                <a:ea typeface="宋体" panose="02010600030101010101" pitchFamily="2" charset="-122"/>
              </a:rPr>
              <a:t>如果</a:t>
            </a:r>
            <a:r>
              <a:rPr lang="en-US" altLang="zh-CN">
                <a:solidFill>
                  <a:schemeClr val="tx2"/>
                </a:solidFill>
                <a:latin typeface="Comic Sans MS" panose="030F0902030302020204" pitchFamily="66" charset="0"/>
                <a:ea typeface="宋体" panose="02010600030101010101" pitchFamily="2" charset="-122"/>
              </a:rPr>
              <a:t>f(n)=a</a:t>
            </a:r>
            <a:r>
              <a:rPr lang="en-US" altLang="zh-CN" baseline="-25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n</a:t>
            </a:r>
            <a:r>
              <a:rPr lang="en-US" altLang="zh-CN" baseline="30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+…+a</a:t>
            </a:r>
            <a:r>
              <a:rPr lang="en-US" altLang="zh-CN" baseline="-25000">
                <a:solidFill>
                  <a:schemeClr val="tx2"/>
                </a:solidFill>
                <a:latin typeface="Comic Sans MS" panose="030F0902030302020204" pitchFamily="66" charset="0"/>
                <a:ea typeface="宋体" panose="02010600030101010101" pitchFamily="2" charset="-122"/>
              </a:rPr>
              <a:t>1</a:t>
            </a:r>
            <a:r>
              <a:rPr lang="en-US" altLang="zh-CN">
                <a:solidFill>
                  <a:schemeClr val="tx2"/>
                </a:solidFill>
                <a:latin typeface="Comic Sans MS" panose="030F0902030302020204" pitchFamily="66" charset="0"/>
                <a:ea typeface="宋体" panose="02010600030101010101" pitchFamily="2" charset="-122"/>
              </a:rPr>
              <a:t>n+a</a:t>
            </a:r>
            <a:r>
              <a:rPr lang="en-US" altLang="zh-CN" baseline="-25000">
                <a:solidFill>
                  <a:schemeClr val="tx2"/>
                </a:solidFill>
                <a:latin typeface="Comic Sans MS" panose="030F0902030302020204" pitchFamily="66" charset="0"/>
                <a:ea typeface="宋体" panose="02010600030101010101" pitchFamily="2" charset="-122"/>
              </a:rPr>
              <a:t>0 </a:t>
            </a:r>
            <a:r>
              <a:rPr lang="en-US" altLang="zh-CN">
                <a:solidFill>
                  <a:schemeClr val="tx2"/>
                </a:solidFill>
                <a:latin typeface="宋体" panose="02010600030101010101" pitchFamily="2" charset="-122"/>
                <a:ea typeface="宋体" panose="02010600030101010101" pitchFamily="2" charset="-122"/>
              </a:rPr>
              <a:t>,</a:t>
            </a:r>
            <a:r>
              <a:rPr lang="zh-CN" altLang="en-US">
                <a:solidFill>
                  <a:schemeClr val="tx2"/>
                </a:solidFill>
                <a:latin typeface="宋体" panose="02010600030101010101" pitchFamily="2" charset="-122"/>
                <a:ea typeface="宋体" panose="02010600030101010101" pitchFamily="2" charset="-122"/>
              </a:rPr>
              <a:t>且</a:t>
            </a:r>
            <a:r>
              <a:rPr lang="en-US" altLang="zh-CN">
                <a:solidFill>
                  <a:schemeClr val="tx2"/>
                </a:solidFill>
                <a:latin typeface="Comic Sans MS" panose="030F0902030302020204" pitchFamily="66" charset="0"/>
                <a:ea typeface="宋体" panose="02010600030101010101" pitchFamily="2" charset="-122"/>
              </a:rPr>
              <a:t>a</a:t>
            </a:r>
            <a:r>
              <a:rPr lang="en-US" altLang="zh-CN" baseline="-25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&gt;0 </a:t>
            </a:r>
            <a:r>
              <a:rPr lang="en-US" altLang="zh-CN">
                <a:solidFill>
                  <a:schemeClr val="tx2"/>
                </a:solidFill>
                <a:latin typeface="宋体" panose="02010600030101010101" pitchFamily="2" charset="-122"/>
                <a:ea typeface="宋体" panose="02010600030101010101" pitchFamily="2" charset="-122"/>
              </a:rPr>
              <a:t>,</a:t>
            </a:r>
            <a:r>
              <a:rPr lang="zh-CN" altLang="en-US">
                <a:solidFill>
                  <a:schemeClr val="tx2"/>
                </a:solidFill>
                <a:latin typeface="宋体" panose="02010600030101010101" pitchFamily="2" charset="-122"/>
                <a:ea typeface="宋体" panose="02010600030101010101" pitchFamily="2" charset="-122"/>
              </a:rPr>
              <a:t>则</a:t>
            </a:r>
            <a:r>
              <a:rPr lang="en-US" altLang="zh-CN">
                <a:solidFill>
                  <a:schemeClr val="tx2"/>
                </a:solidFill>
                <a:latin typeface="Comic Sans MS" panose="030F0902030302020204" pitchFamily="66" charset="0"/>
                <a:ea typeface="宋体" panose="02010600030101010101" pitchFamily="2" charset="-122"/>
              </a:rPr>
              <a:t>f(n)= </a:t>
            </a:r>
            <a:r>
              <a:rPr lang="el-GR" altLang="zh-CN">
                <a:solidFill>
                  <a:schemeClr val="tx2"/>
                </a:solidFill>
                <a:latin typeface="Times New Roman" panose="02020503050405090304" pitchFamily="18" charset="0"/>
                <a:cs typeface="Times New Roman" panose="02020503050405090304" pitchFamily="18" charset="0"/>
              </a:rPr>
              <a:t>Θ</a:t>
            </a:r>
            <a:r>
              <a:rPr lang="en-US" altLang="zh-CN">
                <a:solidFill>
                  <a:schemeClr val="tx2"/>
                </a:solidFill>
                <a:latin typeface="Comic Sans MS" panose="030F0902030302020204" pitchFamily="66" charset="0"/>
                <a:ea typeface="宋体" panose="02010600030101010101" pitchFamily="2" charset="-122"/>
              </a:rPr>
              <a:t>(n</a:t>
            </a:r>
            <a:r>
              <a:rPr lang="en-US" altLang="zh-CN" baseline="30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a:t>
            </a:r>
            <a:endParaRPr lang="en-US" altLang="zh-CN">
              <a:solidFill>
                <a:schemeClr val="tx2"/>
              </a:solidFill>
              <a:latin typeface="Comic Sans MS" panose="030F0902030302020204" pitchFamily="66"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p>
            <a:fld id="{08BFF11D-4A06-41FF-8439-D59D1B65783C}" type="datetime7">
              <a:rPr lang="zh-CN" altLang="en-US"/>
            </a:fld>
            <a:endParaRPr lang="en-US" altLang="zh-CN"/>
          </a:p>
        </p:txBody>
      </p:sp>
      <p:sp>
        <p:nvSpPr>
          <p:cNvPr id="68611" name="灯片编号占位符 5"/>
          <p:cNvSpPr>
            <a:spLocks noGrp="1"/>
          </p:cNvSpPr>
          <p:nvPr>
            <p:ph type="sldNum" sz="quarter" idx="12"/>
          </p:nvPr>
        </p:nvSpPr>
        <p:spPr>
          <a:noFill/>
        </p:spPr>
        <p:txBody>
          <a:bodyPr/>
          <a:lstStyle/>
          <a:p>
            <a:fld id="{A9AD4FF6-BA77-42C0-A489-F0CF2EDEB828}" type="slidenum">
              <a:rPr lang="zh-CN" altLang="en-US"/>
            </a:fld>
            <a:endParaRPr lang="en-US" altLang="zh-CN"/>
          </a:p>
        </p:txBody>
      </p:sp>
      <p:sp>
        <p:nvSpPr>
          <p:cNvPr id="6861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t>
            </a:r>
            <a:r>
              <a:rPr lang="en-US" altLang="zh-CN">
                <a:gradFill>
                  <a:gsLst>
                    <a:gs pos="0">
                      <a:srgbClr val="E30000"/>
                    </a:gs>
                    <a:gs pos="100000">
                      <a:srgbClr val="760303"/>
                    </a:gs>
                  </a:gsLst>
                  <a:lin scaled="0"/>
                </a:gradFill>
                <a:ea typeface="宋体" panose="02010600030101010101" pitchFamily="2" charset="-122"/>
              </a:rPr>
              <a:t>Asymptotic Notation</a:t>
            </a:r>
            <a:endParaRPr lang="en-US" altLang="zh-CN">
              <a:gradFill>
                <a:gsLst>
                  <a:gs pos="0">
                    <a:srgbClr val="E30000"/>
                  </a:gs>
                  <a:gs pos="100000">
                    <a:srgbClr val="760303"/>
                  </a:gs>
                </a:gsLst>
                <a:lin scaled="0"/>
              </a:gradFill>
              <a:ea typeface="宋体" panose="02010600030101010101" pitchFamily="2" charset="-122"/>
            </a:endParaRPr>
          </a:p>
        </p:txBody>
      </p:sp>
      <p:sp>
        <p:nvSpPr>
          <p:cNvPr id="68613" name="Rectangle 3"/>
          <p:cNvSpPr>
            <a:spLocks noGrp="1" noChangeArrowheads="1"/>
          </p:cNvSpPr>
          <p:nvPr>
            <p:ph type="body" idx="1"/>
          </p:nvPr>
        </p:nvSpPr>
        <p:spPr>
          <a:xfrm>
            <a:off x="395288" y="1557338"/>
            <a:ext cx="8335962" cy="4165600"/>
          </a:xfrm>
        </p:spPr>
        <p:txBody>
          <a:bodyPr/>
          <a:lstStyle/>
          <a:p>
            <a:pPr eaLnBrk="1" hangingPunct="1"/>
            <a:r>
              <a:rPr lang="en-US" altLang="zh-CN">
                <a:ea typeface="宋体" panose="02010600030101010101" pitchFamily="2" charset="-122"/>
              </a:rPr>
              <a:t>4. </a:t>
            </a:r>
            <a:r>
              <a:rPr lang="zh-CN" altLang="en-US">
                <a:ea typeface="宋体" panose="02010600030101010101" pitchFamily="2" charset="-122"/>
              </a:rPr>
              <a:t>小写</a:t>
            </a:r>
            <a:r>
              <a:rPr lang="en-US" altLang="zh-CN">
                <a:latin typeface="Comic Sans MS" panose="030F0902030302020204" pitchFamily="66" charset="0"/>
                <a:ea typeface="宋体" panose="02010600030101010101" pitchFamily="2" charset="-122"/>
                <a:cs typeface="Times New Roman" panose="02020503050405090304" pitchFamily="18" charset="0"/>
              </a:rPr>
              <a:t>o</a:t>
            </a:r>
            <a:r>
              <a:rPr lang="zh-CN" altLang="en-US">
                <a:latin typeface="Times New Roman" panose="02020503050405090304" pitchFamily="18" charset="0"/>
                <a:ea typeface="宋体" panose="02010600030101010101" pitchFamily="2" charset="-122"/>
                <a:cs typeface="Times New Roman" panose="02020503050405090304" pitchFamily="18" charset="0"/>
              </a:rPr>
              <a:t>符号</a:t>
            </a:r>
            <a:r>
              <a:rPr lang="en-US" altLang="zh-CN" sz="2800">
                <a:latin typeface="Times New Roman" panose="02020503050405090304" pitchFamily="18" charset="0"/>
                <a:ea typeface="宋体" panose="02010600030101010101" pitchFamily="2" charset="-122"/>
                <a:cs typeface="Times New Roman" panose="02020503050405090304" pitchFamily="18" charset="0"/>
              </a:rPr>
              <a:t>(</a:t>
            </a:r>
            <a:r>
              <a:rPr lang="zh-CN" altLang="en-US" sz="2800">
                <a:latin typeface="Times New Roman" panose="02020503050405090304" pitchFamily="18" charset="0"/>
                <a:ea typeface="宋体" panose="02010600030101010101" pitchFamily="2" charset="-122"/>
                <a:cs typeface="Times New Roman" panose="02020503050405090304" pitchFamily="18" charset="0"/>
              </a:rPr>
              <a:t>非紧密上限</a:t>
            </a:r>
            <a:r>
              <a:rPr lang="en-US" altLang="zh-CN" sz="2800">
                <a:latin typeface="Times New Roman" panose="02020503050405090304" pitchFamily="18" charset="0"/>
                <a:ea typeface="宋体" panose="02010600030101010101" pitchFamily="2" charset="-122"/>
                <a:cs typeface="Times New Roman" panose="02020503050405090304" pitchFamily="18" charset="0"/>
              </a:rPr>
              <a:t>)</a:t>
            </a:r>
            <a:endParaRPr lang="en-US" altLang="zh-CN">
              <a:latin typeface="Times New Roman" panose="02020503050405090304" pitchFamily="18" charset="0"/>
              <a:ea typeface="宋体" panose="02010600030101010101" pitchFamily="2" charset="-122"/>
              <a:cs typeface="Times New Roman" panose="02020503050405090304" pitchFamily="18" charset="0"/>
            </a:endParaRPr>
          </a:p>
          <a:p>
            <a:pPr lvl="1" eaLnBrk="1" hangingPunct="1"/>
            <a:r>
              <a:rPr lang="zh-CN" altLang="en-US">
                <a:ea typeface="宋体" panose="02010600030101010101" pitchFamily="2" charset="-122"/>
              </a:rPr>
              <a:t>小写</a:t>
            </a:r>
            <a:r>
              <a:rPr lang="en-US" altLang="zh-CN">
                <a:latin typeface="Comic Sans MS" panose="030F0902030302020204" pitchFamily="66" charset="0"/>
                <a:ea typeface="宋体" panose="02010600030101010101" pitchFamily="2" charset="-122"/>
              </a:rPr>
              <a:t>o</a:t>
            </a:r>
            <a:r>
              <a:rPr lang="zh-CN" altLang="en-US">
                <a:latin typeface="Times New Roman" panose="02020503050405090304" pitchFamily="18" charset="0"/>
                <a:ea typeface="宋体" panose="02010600030101010101" pitchFamily="2" charset="-122"/>
              </a:rPr>
              <a:t>符号，用来估算函数</a:t>
            </a:r>
            <a:r>
              <a:rPr lang="en-US" altLang="zh-CN">
                <a:latin typeface="Comic Sans MS" panose="030F0902030302020204" pitchFamily="66" charset="0"/>
                <a:ea typeface="宋体" panose="02010600030101010101" pitchFamily="2" charset="-122"/>
              </a:rPr>
              <a:t>f</a:t>
            </a:r>
            <a:r>
              <a:rPr lang="zh-CN" altLang="en-US">
                <a:latin typeface="LotusWP Type" pitchFamily="18" charset="0"/>
                <a:ea typeface="宋体" panose="02010600030101010101" pitchFamily="2" charset="-122"/>
              </a:rPr>
              <a:t>的下限</a:t>
            </a:r>
            <a:r>
              <a:rPr lang="zh-CN" altLang="en-US">
                <a:latin typeface="Comic Sans MS" panose="030F0902030302020204" pitchFamily="66" charset="0"/>
                <a:ea typeface="宋体" panose="02010600030101010101" pitchFamily="2" charset="-122"/>
              </a:rPr>
              <a:t>值</a:t>
            </a:r>
            <a:endParaRPr lang="zh-CN" altLang="en-US">
              <a:latin typeface="Comic Sans MS" panose="030F0902030302020204" pitchFamily="66" charset="0"/>
              <a:ea typeface="宋体" panose="02010600030101010101" pitchFamily="2" charset="-122"/>
            </a:endParaRPr>
          </a:p>
          <a:p>
            <a:pPr lvl="1" eaLnBrk="1" hangingPunct="1"/>
            <a:r>
              <a:rPr lang="zh-CN" altLang="en-US">
                <a:ea typeface="宋体" panose="02010600030101010101" pitchFamily="2" charset="-122"/>
              </a:rPr>
              <a:t>定义</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a:t>
            </a:r>
            <a:r>
              <a:rPr lang="zh-CN" altLang="en-US">
                <a:ea typeface="宋体" panose="02010600030101010101" pitchFamily="2" charset="-122"/>
              </a:rPr>
              <a:t>小写</a:t>
            </a:r>
            <a:r>
              <a:rPr lang="en-US" altLang="zh-CN">
                <a:latin typeface="Comic Sans MS" panose="030F0902030302020204" pitchFamily="66" charset="0"/>
                <a:ea typeface="宋体" panose="02010600030101010101" pitchFamily="2" charset="-122"/>
              </a:rPr>
              <a:t>o</a:t>
            </a:r>
            <a:r>
              <a:rPr lang="en-US" altLang="zh-CN">
                <a:ea typeface="宋体" panose="02010600030101010101" pitchFamily="2" charset="-122"/>
              </a:rPr>
              <a:t>]</a:t>
            </a:r>
            <a:r>
              <a:rPr lang="en-US" altLang="zh-CN">
                <a:latin typeface="Times New Roman" panose="02020503050405090304"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(n)=o(g(n)) </a:t>
            </a:r>
            <a:r>
              <a:rPr lang="zh-CN" altLang="en-US">
                <a:latin typeface="Comic Sans MS" panose="030F0902030302020204" pitchFamily="66" charset="0"/>
                <a:ea typeface="宋体" panose="02010600030101010101" pitchFamily="2" charset="-122"/>
              </a:rPr>
              <a:t>当且仅当</a:t>
            </a:r>
            <a:r>
              <a:rPr lang="en-US" altLang="zh-CN">
                <a:latin typeface="Comic Sans MS" panose="030F0902030302020204" pitchFamily="66" charset="0"/>
                <a:ea typeface="宋体" panose="02010600030101010101" pitchFamily="2" charset="-122"/>
              </a:rPr>
              <a:t>f(n)=O(g(n)) </a:t>
            </a:r>
            <a:r>
              <a:rPr lang="zh-CN" altLang="en-US">
                <a:latin typeface="Comic Sans MS" panose="030F0902030302020204" pitchFamily="66" charset="0"/>
                <a:ea typeface="宋体" panose="02010600030101010101" pitchFamily="2" charset="-122"/>
              </a:rPr>
              <a:t>且 </a:t>
            </a:r>
            <a:r>
              <a:rPr lang="en-US" altLang="zh-CN">
                <a:latin typeface="Comic Sans MS" panose="030F0902030302020204" pitchFamily="66" charset="0"/>
                <a:ea typeface="宋体" panose="02010600030101010101" pitchFamily="2" charset="-122"/>
              </a:rPr>
              <a:t>f(n)≠</a:t>
            </a:r>
            <a:r>
              <a:rPr lang="el-GR" altLang="zh-CN">
                <a:latin typeface="Comic Sans MS" panose="030F0902030302020204" pitchFamily="66" charset="0"/>
                <a:cs typeface="Times New Roman" panose="02020503050405090304" pitchFamily="18" charset="0"/>
              </a:rPr>
              <a:t>Ω</a:t>
            </a:r>
            <a:r>
              <a:rPr lang="en-US" altLang="zh-CN">
                <a:latin typeface="Comic Sans MS" panose="030F0902030302020204" pitchFamily="66" charset="0"/>
                <a:ea typeface="宋体" panose="02010600030101010101" pitchFamily="2" charset="-122"/>
              </a:rPr>
              <a:t>(g(n))</a:t>
            </a:r>
            <a:endParaRPr lang="en-US" altLang="zh-CN">
              <a:latin typeface="Comic Sans MS" panose="030F0902030302020204" pitchFamily="66" charset="0"/>
              <a:ea typeface="宋体" panose="02010600030101010101" pitchFamily="2" charset="-122"/>
            </a:endParaRPr>
          </a:p>
          <a:p>
            <a:pPr lvl="1" eaLnBrk="1" hangingPunct="1"/>
            <a:r>
              <a:rPr lang="zh-CN" altLang="en-US">
                <a:latin typeface="Comic Sans MS" panose="030F0902030302020204" pitchFamily="66" charset="0"/>
                <a:ea typeface="宋体" panose="02010600030101010101" pitchFamily="2" charset="-122"/>
              </a:rPr>
              <a:t>例：计算</a:t>
            </a:r>
            <a:r>
              <a:rPr lang="en-US" altLang="zh-CN">
                <a:latin typeface="Comic Sans MS" panose="030F0902030302020204" pitchFamily="66" charset="0"/>
                <a:ea typeface="宋体" panose="02010600030101010101" pitchFamily="2" charset="-122"/>
              </a:rPr>
              <a:t>3n+2 </a:t>
            </a:r>
            <a:r>
              <a:rPr lang="zh-CN" altLang="en-US">
                <a:latin typeface="Comic Sans MS" panose="030F0902030302020204" pitchFamily="66" charset="0"/>
                <a:ea typeface="宋体" panose="02010600030101010101" pitchFamily="2" charset="-122"/>
              </a:rPr>
              <a:t>的小写</a:t>
            </a:r>
            <a:r>
              <a:rPr lang="en-US" altLang="zh-CN">
                <a:latin typeface="Comic Sans MS" panose="030F0902030302020204" pitchFamily="66" charset="0"/>
                <a:ea typeface="宋体" panose="02010600030101010101" pitchFamily="2" charset="-122"/>
              </a:rPr>
              <a:t>o </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∵3n+2=O(n</a:t>
            </a:r>
            <a:r>
              <a:rPr lang="en-US" altLang="zh-CN" baseline="30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 , 3n+2=</a:t>
            </a:r>
            <a:r>
              <a:rPr lang="el-GR" altLang="zh-CN">
                <a:latin typeface="Comic Sans MS" panose="030F0902030302020204" pitchFamily="66" charset="0"/>
                <a:cs typeface="Times New Roman" panose="02020503050405090304" pitchFamily="18" charset="0"/>
              </a:rPr>
              <a:t>Ω</a:t>
            </a:r>
            <a:r>
              <a:rPr lang="en-US" altLang="zh-CN">
                <a:latin typeface="Comic Sans MS" panose="030F0902030302020204" pitchFamily="66" charset="0"/>
                <a:ea typeface="宋体" panose="02010600030101010101" pitchFamily="2" charset="-122"/>
              </a:rPr>
              <a:t>(n) </a:t>
            </a:r>
            <a:endParaRPr lang="en-US" altLang="zh-CN">
              <a:latin typeface="Comic Sans MS" panose="030F0902030302020204" pitchFamily="66" charset="0"/>
              <a:ea typeface="宋体" panose="02010600030101010101" pitchFamily="2" charset="-122"/>
            </a:endParaRPr>
          </a:p>
          <a:p>
            <a:pPr lvl="1" eaLnBrk="1" hangingPunct="1">
              <a:buFont typeface="Wingdings" panose="05000000000000000000" pitchFamily="2" charset="2"/>
              <a:buNone/>
            </a:pPr>
            <a:r>
              <a:rPr lang="en-US" altLang="zh-CN">
                <a:latin typeface="Comic Sans MS" panose="030F0902030302020204" pitchFamily="66" charset="0"/>
                <a:ea typeface="宋体" panose="02010600030101010101" pitchFamily="2" charset="-122"/>
              </a:rPr>
              <a:t>   and 3n+2≠</a:t>
            </a:r>
            <a:r>
              <a:rPr lang="el-GR" altLang="zh-CN">
                <a:latin typeface="Comic Sans MS" panose="030F0902030302020204" pitchFamily="66" charset="0"/>
                <a:cs typeface="Times New Roman" panose="02020503050405090304" pitchFamily="18" charset="0"/>
              </a:rPr>
              <a:t>Ω</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buFont typeface="Wingdings" panose="05000000000000000000" pitchFamily="2" charset="2"/>
              <a:buNone/>
            </a:pPr>
            <a:r>
              <a:rPr lang="en-US" altLang="zh-CN">
                <a:latin typeface="Comic Sans MS" panose="030F0902030302020204" pitchFamily="66" charset="0"/>
                <a:ea typeface="宋体" panose="02010600030101010101" pitchFamily="2" charset="-122"/>
              </a:rPr>
              <a:t>   ∴3n+2=o(n</a:t>
            </a:r>
            <a:r>
              <a:rPr lang="en-US" altLang="zh-CN" baseline="30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 but 3n+2≠o(n) </a:t>
            </a:r>
            <a:endParaRPr lang="en-US" altLang="zh-CN">
              <a:latin typeface="Comic Sans MS" panose="030F0902030302020204" pitchFamily="66" charset="0"/>
              <a:ea typeface="宋体" panose="02010600030101010101" pitchFamily="2" charset="-122"/>
            </a:endParaRPr>
          </a:p>
          <a:p>
            <a:pPr eaLnBrk="1" hangingPunct="1"/>
            <a:r>
              <a:rPr lang="zh-CN" altLang="en-US">
                <a:latin typeface="Comic Sans MS" panose="030F0902030302020204" pitchFamily="66" charset="0"/>
                <a:ea typeface="宋体" panose="02010600030101010101" pitchFamily="2" charset="-122"/>
              </a:rPr>
              <a:t>同样我们可以定义</a:t>
            </a:r>
            <a:r>
              <a:rPr lang="zh-CN" altLang="en-US">
                <a:ea typeface="宋体" panose="02010600030101010101" pitchFamily="2" charset="-122"/>
              </a:rPr>
              <a:t>小写</a:t>
            </a:r>
            <a:r>
              <a:rPr lang="el-GR" altLang="zh-CN">
                <a:latin typeface="Comic Sans MS" panose="030F0902030302020204" pitchFamily="66" charset="0"/>
                <a:cs typeface="Times New Roman" panose="02020503050405090304" pitchFamily="18" charset="0"/>
              </a:rPr>
              <a:t>ω</a:t>
            </a:r>
            <a:r>
              <a:rPr lang="zh-CN" altLang="en-US">
                <a:latin typeface="Times New Roman" panose="02020503050405090304" pitchFamily="18" charset="0"/>
                <a:ea typeface="宋体" panose="02010600030101010101" pitchFamily="2" charset="-122"/>
              </a:rPr>
              <a:t>符号</a:t>
            </a:r>
            <a:r>
              <a:rPr lang="en-US" altLang="zh-CN" sz="2800">
                <a:latin typeface="Times New Roman" panose="02020503050405090304" pitchFamily="18" charset="0"/>
                <a:ea typeface="宋体" panose="02010600030101010101" pitchFamily="2" charset="-122"/>
              </a:rPr>
              <a:t>(</a:t>
            </a:r>
            <a:r>
              <a:rPr lang="zh-CN" altLang="en-US" sz="2800">
                <a:latin typeface="Times New Roman" panose="02020503050405090304" pitchFamily="18" charset="0"/>
                <a:ea typeface="宋体" panose="02010600030101010101" pitchFamily="2" charset="-122"/>
              </a:rPr>
              <a:t>非紧密下限</a:t>
            </a:r>
            <a:r>
              <a:rPr lang="en-US" altLang="zh-CN" sz="2800">
                <a:latin typeface="Times New Roman" panose="02020503050405090304" pitchFamily="18" charset="0"/>
                <a:ea typeface="宋体" panose="02010600030101010101" pitchFamily="2" charset="-122"/>
              </a:rPr>
              <a:t>)</a:t>
            </a:r>
            <a:endParaRPr lang="zh-CN" altLang="en-US" sz="2800">
              <a:latin typeface="Times New Roman" panose="02020503050405090304" pitchFamily="18"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p>
            <a:fld id="{A07F0359-5B46-4C4E-9F8C-8E839083001E}" type="datetime7">
              <a:rPr lang="zh-CN" altLang="en-US"/>
            </a:fld>
            <a:endParaRPr lang="en-US" altLang="zh-CN"/>
          </a:p>
        </p:txBody>
      </p:sp>
      <p:sp>
        <p:nvSpPr>
          <p:cNvPr id="69635" name="灯片编号占位符 5"/>
          <p:cNvSpPr>
            <a:spLocks noGrp="1"/>
          </p:cNvSpPr>
          <p:nvPr>
            <p:ph type="sldNum" sz="quarter" idx="12"/>
          </p:nvPr>
        </p:nvSpPr>
        <p:spPr>
          <a:noFill/>
        </p:spPr>
        <p:txBody>
          <a:bodyPr/>
          <a:lstStyle/>
          <a:p>
            <a:fld id="{764D0847-8B0D-4CF9-A98D-68B1DF856947}" type="slidenum">
              <a:rPr lang="zh-CN" altLang="en-US"/>
            </a:fld>
            <a:endParaRPr lang="en-US" altLang="zh-CN"/>
          </a:p>
        </p:txBody>
      </p:sp>
      <p:sp>
        <p:nvSpPr>
          <p:cNvPr id="69636"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anose="02010600030101010101" pitchFamily="2" charset="-122"/>
              </a:rPr>
              <a:t>2.4	Asymptotic Notation</a:t>
            </a:r>
            <a:endParaRPr lang="zh-CN" altLang="en-US">
              <a:solidFill>
                <a:srgbClr val="CC0000"/>
              </a:solidFill>
              <a:ea typeface="宋体" panose="02010600030101010101" pitchFamily="2" charset="-122"/>
            </a:endParaRPr>
          </a:p>
        </p:txBody>
      </p:sp>
      <p:sp>
        <p:nvSpPr>
          <p:cNvPr id="69637" name="Rectangle 3"/>
          <p:cNvSpPr>
            <a:spLocks noGrp="1" noChangeArrowheads="1"/>
          </p:cNvSpPr>
          <p:nvPr>
            <p:ph type="body" idx="1"/>
          </p:nvPr>
        </p:nvSpPr>
        <p:spPr>
          <a:xfrm>
            <a:off x="250825" y="1341438"/>
            <a:ext cx="8631238" cy="5327650"/>
          </a:xfrm>
        </p:spPr>
        <p:txBody>
          <a:bodyPr/>
          <a:lstStyle/>
          <a:p>
            <a:pPr eaLnBrk="1" hangingPunct="1">
              <a:lnSpc>
                <a:spcPct val="90000"/>
              </a:lnSpc>
            </a:pPr>
            <a:r>
              <a:rPr lang="en-US" altLang="zh-CN">
                <a:latin typeface="Comic Sans MS" panose="030F0902030302020204" pitchFamily="66" charset="0"/>
                <a:ea typeface="宋体" panose="02010600030101010101" pitchFamily="2" charset="-122"/>
              </a:rPr>
              <a:t>5.1 </a:t>
            </a:r>
            <a:r>
              <a:rPr lang="zh-CN" altLang="en-US">
                <a:latin typeface="Comic Sans MS" panose="030F0902030302020204" pitchFamily="66" charset="0"/>
                <a:ea typeface="宋体" panose="02010600030101010101" pitchFamily="2" charset="-122"/>
              </a:rPr>
              <a:t>关于渐进符号的其它定理</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zh-CN" altLang="en-US">
                <a:latin typeface="Comic Sans MS" panose="030F0902030302020204" pitchFamily="66" charset="0"/>
                <a:ea typeface="宋体" panose="02010600030101010101" pitchFamily="2" charset="-122"/>
              </a:rPr>
              <a:t>定理：对于任一个实数</a:t>
            </a:r>
            <a:r>
              <a:rPr lang="en-US" altLang="zh-CN">
                <a:latin typeface="Comic Sans MS" panose="030F0902030302020204" pitchFamily="66" charset="0"/>
                <a:ea typeface="宋体" panose="02010600030101010101" pitchFamily="2" charset="-122"/>
              </a:rPr>
              <a:t>x&gt;0</a:t>
            </a:r>
            <a:r>
              <a:rPr lang="zh-CN" altLang="en-US">
                <a:latin typeface="Comic Sans MS" panose="030F0902030302020204" pitchFamily="66" charset="0"/>
                <a:ea typeface="宋体" panose="02010600030101010101" pitchFamily="2" charset="-122"/>
              </a:rPr>
              <a:t>和任一个实数</a:t>
            </a:r>
            <a:r>
              <a:rPr lang="el-GR" altLang="zh-CN">
                <a:latin typeface="Comic Sans MS" panose="030F0902030302020204" pitchFamily="66" charset="0"/>
              </a:rPr>
              <a:t>δ</a:t>
            </a:r>
            <a:r>
              <a:rPr lang="en-US" altLang="zh-CN">
                <a:latin typeface="Comic Sans MS" panose="030F0902030302020204" pitchFamily="66" charset="0"/>
                <a:ea typeface="宋体" panose="02010600030101010101" pitchFamily="2" charset="-122"/>
              </a:rPr>
              <a:t>&gt;0</a:t>
            </a:r>
            <a:r>
              <a:rPr lang="zh-CN" altLang="en-US">
                <a:latin typeface="Comic Sans MS" panose="030F0902030302020204" pitchFamily="66" charset="0"/>
                <a:ea typeface="宋体" panose="02010600030101010101" pitchFamily="2" charset="-122"/>
              </a:rPr>
              <a:t>下面的结论都是正确的：</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1) </a:t>
            </a:r>
            <a:r>
              <a:rPr lang="zh-CN" altLang="en-US">
                <a:latin typeface="Comic Sans MS" panose="030F0902030302020204" pitchFamily="66" charset="0"/>
                <a:ea typeface="宋体" panose="02010600030101010101" pitchFamily="2" charset="-122"/>
              </a:rPr>
              <a:t>存在某个</a:t>
            </a:r>
            <a:r>
              <a:rPr lang="en-US" altLang="zh-CN">
                <a:latin typeface="Comic Sans MS" panose="030F0902030302020204" pitchFamily="66" charset="0"/>
                <a:ea typeface="宋体" panose="02010600030101010101" pitchFamily="2" charset="-122"/>
                <a:cs typeface="Times New Roman" panose="02020503050405090304" pitchFamily="18" charset="0"/>
              </a:rPr>
              <a:t>n</a:t>
            </a:r>
            <a:r>
              <a:rPr lang="en-US" altLang="zh-CN" baseline="-25000">
                <a:latin typeface="Comic Sans MS" panose="030F0902030302020204" pitchFamily="66" charset="0"/>
                <a:ea typeface="宋体" panose="02010600030101010101" pitchFamily="2" charset="-122"/>
                <a:cs typeface="Times New Roman" panose="02020503050405090304" pitchFamily="18" charset="0"/>
              </a:rPr>
              <a:t>0</a:t>
            </a:r>
            <a:r>
              <a:rPr lang="zh-CN" altLang="en-US">
                <a:latin typeface="Comic Sans MS" panose="030F0902030302020204" pitchFamily="66" charset="0"/>
                <a:ea typeface="宋体" panose="02010600030101010101" pitchFamily="2" charset="-122"/>
                <a:cs typeface="Times New Roman" panose="02020503050405090304" pitchFamily="18" charset="0"/>
              </a:rPr>
              <a:t>使得对于任何</a:t>
            </a:r>
            <a:r>
              <a:rPr lang="en-US" altLang="zh-CN">
                <a:latin typeface="Comic Sans MS" panose="030F0902030302020204" pitchFamily="66" charset="0"/>
                <a:ea typeface="宋体" panose="02010600030101010101" pitchFamily="2" charset="-122"/>
                <a:cs typeface="Times New Roman" panose="02020503050405090304" pitchFamily="18" charset="0"/>
              </a:rPr>
              <a:t>n≥n</a:t>
            </a:r>
            <a:r>
              <a:rPr lang="en-US" altLang="zh-CN" baseline="-25000">
                <a:latin typeface="Comic Sans MS" panose="030F0902030302020204" pitchFamily="66" charset="0"/>
                <a:ea typeface="宋体" panose="02010600030101010101" pitchFamily="2" charset="-122"/>
                <a:cs typeface="Times New Roman" panose="02020503050405090304" pitchFamily="18" charset="0"/>
              </a:rPr>
              <a:t>0 </a:t>
            </a:r>
            <a:r>
              <a:rPr lang="en-US" altLang="zh-CN">
                <a:latin typeface="Comic Sans MS" panose="030F0902030302020204" pitchFamily="66" charset="0"/>
                <a:ea typeface="宋体" panose="02010600030101010101" pitchFamily="2" charset="-122"/>
                <a:cs typeface="Times New Roman" panose="02020503050405090304" pitchFamily="18" charset="0"/>
              </a:rPr>
              <a:t>,</a:t>
            </a:r>
            <a:r>
              <a:rPr lang="zh-CN" altLang="en-US">
                <a:latin typeface="Comic Sans MS" panose="030F0902030302020204" pitchFamily="66" charset="0"/>
                <a:ea typeface="宋体" panose="02010600030101010101" pitchFamily="2" charset="-122"/>
                <a:cs typeface="Times New Roman" panose="02020503050405090304" pitchFamily="18" charset="0"/>
              </a:rPr>
              <a:t>有</a:t>
            </a:r>
            <a:r>
              <a:rPr lang="en-US" altLang="zh-CN">
                <a:latin typeface="Comic Sans MS" panose="030F0902030302020204" pitchFamily="66" charset="0"/>
                <a:ea typeface="宋体" panose="02010600030101010101" pitchFamily="2" charset="-122"/>
                <a:cs typeface="Times New Roman" panose="02020503050405090304" pitchFamily="18" charset="0"/>
              </a:rPr>
              <a:t>(logn)</a:t>
            </a:r>
            <a:r>
              <a:rPr lang="en-US" altLang="zh-CN" baseline="30000">
                <a:latin typeface="Comic Sans MS" panose="030F0902030302020204" pitchFamily="66" charset="0"/>
                <a:ea typeface="宋体" panose="02010600030101010101" pitchFamily="2" charset="-122"/>
                <a:cs typeface="Times New Roman" panose="02020503050405090304" pitchFamily="18" charset="0"/>
              </a:rPr>
              <a:t>x</a:t>
            </a:r>
            <a:r>
              <a:rPr lang="en-US" altLang="zh-CN">
                <a:latin typeface="Comic Sans MS" panose="030F0902030302020204" pitchFamily="66" charset="0"/>
                <a:ea typeface="宋体" panose="02010600030101010101" pitchFamily="2" charset="-122"/>
                <a:cs typeface="Times New Roman" panose="02020503050405090304" pitchFamily="18" charset="0"/>
              </a:rPr>
              <a:t>&lt;(logn)</a:t>
            </a:r>
            <a:r>
              <a:rPr lang="en-US" altLang="zh-CN" baseline="30000">
                <a:latin typeface="Comic Sans MS" panose="030F0902030302020204" pitchFamily="66" charset="0"/>
                <a:ea typeface="宋体" panose="02010600030101010101" pitchFamily="2" charset="-122"/>
                <a:cs typeface="Times New Roman" panose="02020503050405090304" pitchFamily="18" charset="0"/>
              </a:rPr>
              <a:t>x+</a:t>
            </a:r>
            <a:r>
              <a:rPr lang="el-GR" altLang="zh-CN" baseline="30000">
                <a:latin typeface="Comic Sans MS" panose="030F0902030302020204" pitchFamily="66" charset="0"/>
                <a:ea typeface="宋体" panose="02010600030101010101" pitchFamily="2" charset="-122"/>
                <a:cs typeface="Times New Roman" panose="02020503050405090304" pitchFamily="18" charset="0"/>
              </a:rPr>
              <a:t>δ</a:t>
            </a:r>
            <a:r>
              <a:rPr lang="zh-CN" altLang="en-US">
                <a:latin typeface="Comic Sans MS" panose="030F0902030302020204" pitchFamily="66" charset="0"/>
                <a:ea typeface="宋体" panose="02010600030101010101" pitchFamily="2" charset="-122"/>
                <a:cs typeface="Times New Roman" panose="02020503050405090304" pitchFamily="18" charset="0"/>
              </a:rPr>
              <a:t>。</a:t>
            </a:r>
            <a:endParaRPr lang="zh-CN" altLang="en-US">
              <a:latin typeface="Comic Sans MS" panose="030F0902030302020204" pitchFamily="66" charset="0"/>
              <a:ea typeface="宋体" panose="02010600030101010101" pitchFamily="2" charset="-122"/>
              <a:cs typeface="Times New Roman" panose="02020503050405090304" pitchFamily="18" charset="0"/>
            </a:endParaRPr>
          </a:p>
          <a:p>
            <a:pPr lvl="1" eaLnBrk="1" hangingPunct="1">
              <a:lnSpc>
                <a:spcPct val="90000"/>
              </a:lnSpc>
            </a:pPr>
            <a:r>
              <a:rPr lang="en-US" altLang="zh-CN">
                <a:latin typeface="Comic Sans MS" panose="030F0902030302020204" pitchFamily="66" charset="0"/>
                <a:ea typeface="宋体" panose="02010600030101010101" pitchFamily="2" charset="-122"/>
                <a:cs typeface="Times New Roman" panose="02020503050405090304" pitchFamily="18" charset="0"/>
              </a:rPr>
              <a:t>2) </a:t>
            </a:r>
            <a:r>
              <a:rPr lang="zh-CN" altLang="en-US">
                <a:latin typeface="Comic Sans MS" panose="030F0902030302020204" pitchFamily="66" charset="0"/>
                <a:ea typeface="宋体" panose="02010600030101010101" pitchFamily="2" charset="-122"/>
                <a:cs typeface="Times New Roman" panose="02020503050405090304" pitchFamily="18" charset="0"/>
              </a:rPr>
              <a:t>存在某个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zh-CN" altLang="en-US">
                <a:latin typeface="Comic Sans MS" panose="030F0902030302020204" pitchFamily="66" charset="0"/>
                <a:ea typeface="宋体" panose="02010600030101010101" pitchFamily="2" charset="-122"/>
              </a:rPr>
              <a:t>使得对于任何</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Comic Sans MS" panose="030F0902030302020204" pitchFamily="66" charset="0"/>
                <a:ea typeface="宋体" panose="02010600030101010101" pitchFamily="2" charset="-122"/>
              </a:rPr>
              <a:t>,</a:t>
            </a:r>
            <a:r>
              <a:rPr lang="zh-CN" altLang="en-US">
                <a:latin typeface="Comic Sans MS" panose="030F0902030302020204" pitchFamily="66" charset="0"/>
                <a:ea typeface="宋体" panose="02010600030101010101" pitchFamily="2" charset="-122"/>
              </a:rPr>
              <a:t>有</a:t>
            </a:r>
            <a:r>
              <a:rPr lang="en-US" altLang="zh-CN">
                <a:latin typeface="Comic Sans MS" panose="030F0902030302020204" pitchFamily="66" charset="0"/>
                <a:ea typeface="宋体" panose="02010600030101010101" pitchFamily="2" charset="-122"/>
              </a:rPr>
              <a:t>(logn)</a:t>
            </a:r>
            <a:r>
              <a:rPr lang="en-US" altLang="zh-CN" baseline="30000">
                <a:latin typeface="Comic Sans MS" panose="030F0902030302020204" pitchFamily="66" charset="0"/>
                <a:ea typeface="宋体" panose="02010600030101010101" pitchFamily="2" charset="-122"/>
              </a:rPr>
              <a:t>x</a:t>
            </a:r>
            <a:r>
              <a:rPr lang="en-US" altLang="zh-CN">
                <a:latin typeface="Comic Sans MS" panose="030F0902030302020204" pitchFamily="66" charset="0"/>
                <a:ea typeface="宋体" panose="02010600030101010101" pitchFamily="2" charset="-122"/>
              </a:rPr>
              <a:t>&lt; n</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3) </a:t>
            </a:r>
            <a:r>
              <a:rPr lang="zh-CN" altLang="en-US">
                <a:latin typeface="Comic Sans MS" panose="030F0902030302020204" pitchFamily="66" charset="0"/>
                <a:ea typeface="宋体" panose="02010600030101010101" pitchFamily="2" charset="-122"/>
              </a:rPr>
              <a:t>存在某个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zh-CN" altLang="en-US">
                <a:latin typeface="Comic Sans MS" panose="030F0902030302020204" pitchFamily="66" charset="0"/>
                <a:ea typeface="宋体" panose="02010600030101010101" pitchFamily="2" charset="-122"/>
              </a:rPr>
              <a:t>使得对于任何</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Comic Sans MS" panose="030F0902030302020204" pitchFamily="66" charset="0"/>
                <a:ea typeface="宋体" panose="02010600030101010101" pitchFamily="2" charset="-122"/>
              </a:rPr>
              <a:t>,</a:t>
            </a:r>
            <a:r>
              <a:rPr lang="zh-CN" altLang="en-US">
                <a:latin typeface="Comic Sans MS" panose="030F0902030302020204" pitchFamily="66" charset="0"/>
                <a:ea typeface="宋体" panose="02010600030101010101" pitchFamily="2" charset="-122"/>
              </a:rPr>
              <a:t>有</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x </a:t>
            </a:r>
            <a:r>
              <a:rPr lang="en-US" altLang="zh-CN">
                <a:latin typeface="Comic Sans MS" panose="030F0902030302020204" pitchFamily="66" charset="0"/>
                <a:ea typeface="宋体" panose="02010600030101010101" pitchFamily="2" charset="-122"/>
              </a:rPr>
              <a:t>&lt; n</a:t>
            </a:r>
            <a:r>
              <a:rPr lang="en-US" altLang="zh-CN" baseline="30000">
                <a:latin typeface="Comic Sans MS" panose="030F0902030302020204" pitchFamily="66" charset="0"/>
                <a:ea typeface="宋体" panose="02010600030101010101" pitchFamily="2" charset="-122"/>
              </a:rPr>
              <a:t>x+</a:t>
            </a:r>
            <a:r>
              <a:rPr lang="el-GR" altLang="zh-CN" baseline="30000">
                <a:latin typeface="Comic Sans MS" panose="030F0902030302020204" pitchFamily="66" charset="0"/>
              </a:rPr>
              <a:t>δ</a:t>
            </a:r>
            <a:r>
              <a:rPr lang="zh-CN" altLang="en-US">
                <a:latin typeface="Comic Sans MS" panose="030F0902030302020204" pitchFamily="66" charset="0"/>
                <a:ea typeface="宋体" panose="02010600030101010101" pitchFamily="2" charset="-122"/>
              </a:rPr>
              <a:t>。</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4) </a:t>
            </a:r>
            <a:r>
              <a:rPr lang="zh-CN" altLang="en-US">
                <a:latin typeface="Comic Sans MS" panose="030F0902030302020204" pitchFamily="66" charset="0"/>
                <a:ea typeface="宋体" panose="02010600030101010101" pitchFamily="2" charset="-122"/>
              </a:rPr>
              <a:t>对于任意实数</a:t>
            </a:r>
            <a:r>
              <a:rPr lang="en-US" altLang="zh-CN">
                <a:latin typeface="Comic Sans MS" panose="030F0902030302020204" pitchFamily="66" charset="0"/>
                <a:ea typeface="宋体" panose="02010600030101010101" pitchFamily="2" charset="-122"/>
              </a:rPr>
              <a:t>y</a:t>
            </a:r>
            <a:r>
              <a:rPr lang="zh-CN" altLang="en-US">
                <a:latin typeface="Comic Sans MS" panose="030F0902030302020204" pitchFamily="66" charset="0"/>
                <a:ea typeface="宋体" panose="02010600030101010101" pitchFamily="2" charset="-122"/>
              </a:rPr>
              <a:t>，存在某个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zh-CN" altLang="en-US">
                <a:latin typeface="Comic Sans MS" panose="030F0902030302020204" pitchFamily="66" charset="0"/>
                <a:ea typeface="宋体" panose="02010600030101010101" pitchFamily="2" charset="-122"/>
              </a:rPr>
              <a:t>使得对于任何</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Comic Sans MS" panose="030F0902030302020204" pitchFamily="66" charset="0"/>
                <a:ea typeface="宋体" panose="02010600030101010101" pitchFamily="2" charset="-122"/>
              </a:rPr>
              <a:t>, </a:t>
            </a:r>
            <a:r>
              <a:rPr lang="zh-CN" altLang="en-US">
                <a:latin typeface="Comic Sans MS" panose="030F0902030302020204" pitchFamily="66" charset="0"/>
                <a:ea typeface="宋体" panose="02010600030101010101" pitchFamily="2" charset="-122"/>
              </a:rPr>
              <a:t>有</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x</a:t>
            </a:r>
            <a:r>
              <a:rPr lang="en-US" altLang="zh-CN">
                <a:latin typeface="Comic Sans MS" panose="030F0902030302020204" pitchFamily="66" charset="0"/>
                <a:ea typeface="宋体" panose="02010600030101010101" pitchFamily="2" charset="-122"/>
              </a:rPr>
              <a:t>(logn)</a:t>
            </a:r>
            <a:r>
              <a:rPr lang="en-US" altLang="zh-CN" baseline="30000">
                <a:latin typeface="Comic Sans MS" panose="030F0902030302020204" pitchFamily="66" charset="0"/>
                <a:ea typeface="宋体" panose="02010600030101010101" pitchFamily="2" charset="-122"/>
              </a:rPr>
              <a:t>y</a:t>
            </a:r>
            <a:r>
              <a:rPr lang="el-GR" altLang="zh-CN" baseline="30000">
                <a:latin typeface="Comic Sans MS" panose="030F0902030302020204" pitchFamily="66" charset="0"/>
              </a:rPr>
              <a:t> </a:t>
            </a:r>
            <a:r>
              <a:rPr lang="en-US" altLang="zh-CN">
                <a:latin typeface="Comic Sans MS" panose="030F0902030302020204" pitchFamily="66" charset="0"/>
                <a:ea typeface="宋体" panose="02010600030101010101" pitchFamily="2" charset="-122"/>
              </a:rPr>
              <a:t>&lt; n</a:t>
            </a:r>
            <a:r>
              <a:rPr lang="en-US" altLang="zh-CN" baseline="30000">
                <a:latin typeface="Comic Sans MS" panose="030F0902030302020204" pitchFamily="66" charset="0"/>
                <a:ea typeface="宋体" panose="02010600030101010101" pitchFamily="2" charset="-122"/>
              </a:rPr>
              <a:t>x+</a:t>
            </a:r>
            <a:r>
              <a:rPr lang="el-GR" altLang="zh-CN" baseline="30000">
                <a:latin typeface="Comic Sans MS" panose="030F0902030302020204" pitchFamily="66" charset="0"/>
              </a:rPr>
              <a:t>δ</a:t>
            </a:r>
            <a:r>
              <a:rPr lang="en-US" altLang="zh-CN">
                <a:latin typeface="Comic Sans MS" panose="030F0902030302020204" pitchFamily="66" charset="0"/>
                <a:ea typeface="宋体" panose="02010600030101010101" pitchFamily="2" charset="-122"/>
              </a:rPr>
              <a:t> </a:t>
            </a:r>
            <a:r>
              <a:rPr lang="zh-CN" altLang="en-US">
                <a:latin typeface="Comic Sans MS" panose="030F0902030302020204" pitchFamily="66" charset="0"/>
                <a:ea typeface="宋体" panose="02010600030101010101" pitchFamily="2" charset="-122"/>
              </a:rPr>
              <a:t>。</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5) </a:t>
            </a:r>
            <a:r>
              <a:rPr lang="zh-CN" altLang="en-US">
                <a:latin typeface="Comic Sans MS" panose="030F0902030302020204" pitchFamily="66" charset="0"/>
                <a:ea typeface="宋体" panose="02010600030101010101" pitchFamily="2" charset="-122"/>
              </a:rPr>
              <a:t>存在某个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zh-CN" altLang="en-US">
                <a:latin typeface="Comic Sans MS" panose="030F0902030302020204" pitchFamily="66" charset="0"/>
                <a:ea typeface="宋体" panose="02010600030101010101" pitchFamily="2" charset="-122"/>
              </a:rPr>
              <a:t>使得对于任何</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Comic Sans MS" panose="030F0902030302020204" pitchFamily="66" charset="0"/>
                <a:ea typeface="宋体" panose="02010600030101010101" pitchFamily="2" charset="-122"/>
              </a:rPr>
              <a:t>,</a:t>
            </a:r>
            <a:r>
              <a:rPr lang="zh-CN" altLang="en-US">
                <a:latin typeface="Comic Sans MS" panose="030F0902030302020204" pitchFamily="66" charset="0"/>
                <a:ea typeface="宋体" panose="02010600030101010101" pitchFamily="2" charset="-122"/>
              </a:rPr>
              <a:t>有</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x</a:t>
            </a:r>
            <a:r>
              <a:rPr lang="en-US" altLang="zh-CN">
                <a:latin typeface="Comic Sans MS" panose="030F0902030302020204" pitchFamily="66" charset="0"/>
                <a:ea typeface="宋体" panose="02010600030101010101" pitchFamily="2" charset="-122"/>
              </a:rPr>
              <a:t>&lt; 2</a:t>
            </a:r>
            <a:r>
              <a:rPr lang="en-US" altLang="zh-CN" baseline="30000">
                <a:latin typeface="Comic Sans MS" panose="030F0902030302020204" pitchFamily="66" charset="0"/>
                <a:ea typeface="宋体" panose="02010600030101010101" pitchFamily="2" charset="-122"/>
              </a:rPr>
              <a:t>n</a:t>
            </a:r>
            <a:r>
              <a:rPr lang="zh-CN" altLang="en-US">
                <a:latin typeface="Comic Sans MS" panose="030F0902030302020204" pitchFamily="66" charset="0"/>
                <a:ea typeface="宋体" panose="02010600030101010101" pitchFamily="2" charset="-122"/>
              </a:rPr>
              <a:t>。</a:t>
            </a:r>
            <a:endParaRPr lang="zh-CN" altLang="en-US">
              <a:latin typeface="Comic Sans MS" panose="030F0902030302020204" pitchFamily="66"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fld id="{8795A2D0-1AC7-4DC3-895F-58E028DE474E}" type="datetime7">
              <a:rPr lang="zh-CN" altLang="en-US"/>
            </a:fld>
            <a:endParaRPr lang="en-US" altLang="zh-CN"/>
          </a:p>
        </p:txBody>
      </p:sp>
      <p:sp>
        <p:nvSpPr>
          <p:cNvPr id="8195" name="灯片编号占位符 5"/>
          <p:cNvSpPr>
            <a:spLocks noGrp="1"/>
          </p:cNvSpPr>
          <p:nvPr>
            <p:ph type="sldNum" sz="quarter" idx="12"/>
          </p:nvPr>
        </p:nvSpPr>
        <p:spPr>
          <a:noFill/>
        </p:spPr>
        <p:txBody>
          <a:bodyPr/>
          <a:lstStyle/>
          <a:p>
            <a:fld id="{15A7F4B6-248A-467C-93A0-C01ED2D5439E}" type="slidenum">
              <a:rPr lang="zh-CN" altLang="en-US"/>
            </a:fld>
            <a:endParaRPr lang="en-US" altLang="zh-CN"/>
          </a:p>
        </p:txBody>
      </p:sp>
      <p:sp>
        <p:nvSpPr>
          <p:cNvPr id="8196"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grpSp>
        <p:nvGrpSpPr>
          <p:cNvPr id="2" name="Group 3"/>
          <p:cNvGrpSpPr/>
          <p:nvPr/>
        </p:nvGrpSpPr>
        <p:grpSpPr bwMode="auto">
          <a:xfrm>
            <a:off x="684213" y="1484313"/>
            <a:ext cx="7559675" cy="1152525"/>
            <a:chOff x="431" y="935"/>
            <a:chExt cx="4762" cy="726"/>
          </a:xfrm>
        </p:grpSpPr>
        <p:grpSp>
          <p:nvGrpSpPr>
            <p:cNvPr id="8250" name="Group 4"/>
            <p:cNvGrpSpPr/>
            <p:nvPr/>
          </p:nvGrpSpPr>
          <p:grpSpPr bwMode="auto">
            <a:xfrm>
              <a:off x="476" y="1117"/>
              <a:ext cx="4717" cy="544"/>
              <a:chOff x="476" y="1117"/>
              <a:chExt cx="4717" cy="544"/>
            </a:xfrm>
          </p:grpSpPr>
          <p:sp>
            <p:nvSpPr>
              <p:cNvPr id="8252" name="Rectangle 5"/>
              <p:cNvSpPr>
                <a:spLocks noChangeArrowheads="1"/>
              </p:cNvSpPr>
              <p:nvPr/>
            </p:nvSpPr>
            <p:spPr bwMode="auto">
              <a:xfrm>
                <a:off x="476" y="1344"/>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53" name="Line 6"/>
              <p:cNvSpPr>
                <a:spLocks noChangeShapeType="1"/>
              </p:cNvSpPr>
              <p:nvPr/>
            </p:nvSpPr>
            <p:spPr bwMode="auto">
              <a:xfrm>
                <a:off x="283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4" name="Line 7"/>
              <p:cNvSpPr>
                <a:spLocks noChangeShapeType="1"/>
              </p:cNvSpPr>
              <p:nvPr/>
            </p:nvSpPr>
            <p:spPr bwMode="auto">
              <a:xfrm>
                <a:off x="1066"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5" name="Line 8"/>
              <p:cNvSpPr>
                <a:spLocks noChangeShapeType="1"/>
              </p:cNvSpPr>
              <p:nvPr/>
            </p:nvSpPr>
            <p:spPr bwMode="auto">
              <a:xfrm>
                <a:off x="224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6" name="Line 9"/>
              <p:cNvSpPr>
                <a:spLocks noChangeShapeType="1"/>
              </p:cNvSpPr>
              <p:nvPr/>
            </p:nvSpPr>
            <p:spPr bwMode="auto">
              <a:xfrm>
                <a:off x="165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7" name="Line 10"/>
              <p:cNvSpPr>
                <a:spLocks noChangeShapeType="1"/>
              </p:cNvSpPr>
              <p:nvPr/>
            </p:nvSpPr>
            <p:spPr bwMode="auto">
              <a:xfrm>
                <a:off x="460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8" name="Line 11"/>
              <p:cNvSpPr>
                <a:spLocks noChangeShapeType="1"/>
              </p:cNvSpPr>
              <p:nvPr/>
            </p:nvSpPr>
            <p:spPr bwMode="auto">
              <a:xfrm>
                <a:off x="342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9" name="Line 12"/>
              <p:cNvSpPr>
                <a:spLocks noChangeShapeType="1"/>
              </p:cNvSpPr>
              <p:nvPr/>
            </p:nvSpPr>
            <p:spPr bwMode="auto">
              <a:xfrm>
                <a:off x="401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60" name="Text Box 13"/>
              <p:cNvSpPr txBox="1">
                <a:spLocks noChangeArrowheads="1"/>
              </p:cNvSpPr>
              <p:nvPr/>
            </p:nvSpPr>
            <p:spPr bwMode="auto">
              <a:xfrm>
                <a:off x="567"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61" name="Text Box 14"/>
              <p:cNvSpPr txBox="1">
                <a:spLocks noChangeArrowheads="1"/>
              </p:cNvSpPr>
              <p:nvPr/>
            </p:nvSpPr>
            <p:spPr bwMode="auto">
              <a:xfrm>
                <a:off x="1156"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62" name="Text Box 15"/>
              <p:cNvSpPr txBox="1">
                <a:spLocks noChangeArrowheads="1"/>
              </p:cNvSpPr>
              <p:nvPr/>
            </p:nvSpPr>
            <p:spPr bwMode="auto">
              <a:xfrm>
                <a:off x="1655" y="1389"/>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chemeClr val="hlink"/>
                    </a:solidFill>
                    <a:latin typeface="Comic Sans MS" panose="030F0902030302020204" pitchFamily="66" charset="0"/>
                  </a:rPr>
                  <a:t>9</a:t>
                </a:r>
                <a:r>
                  <a:rPr kumimoji="1" lang="zh-CN" altLang="en-US" sz="2000" b="1">
                    <a:solidFill>
                      <a:schemeClr val="hlink"/>
                    </a:solidFill>
                    <a:latin typeface="Comic Sans MS" panose="030F0902030302020204" pitchFamily="66" charset="0"/>
                  </a:rPr>
                  <a:t>（</a:t>
                </a:r>
                <a:r>
                  <a:rPr kumimoji="1" lang="en-US" altLang="zh-CN" sz="2000" b="1">
                    <a:solidFill>
                      <a:schemeClr val="hlink"/>
                    </a:solidFill>
                    <a:latin typeface="Comic Sans MS" panose="030F0902030302020204" pitchFamily="66" charset="0"/>
                  </a:rPr>
                  <a:t>1</a:t>
                </a:r>
                <a:r>
                  <a:rPr kumimoji="1" lang="zh-CN" altLang="en-US" sz="2000" b="1">
                    <a:solidFill>
                      <a:schemeClr val="hlink"/>
                    </a:solidFill>
                    <a:latin typeface="Comic Sans MS" panose="030F0902030302020204" pitchFamily="66" charset="0"/>
                  </a:rPr>
                  <a:t>）</a:t>
                </a:r>
                <a:endParaRPr kumimoji="1" lang="zh-CN" altLang="en-US" sz="2000" b="1">
                  <a:solidFill>
                    <a:schemeClr val="hlink"/>
                  </a:solidFill>
                  <a:latin typeface="Comic Sans MS" panose="030F0902030302020204" pitchFamily="66" charset="0"/>
                </a:endParaRPr>
              </a:p>
            </p:txBody>
          </p:sp>
          <p:sp>
            <p:nvSpPr>
              <p:cNvPr id="8263" name="Text Box 16"/>
              <p:cNvSpPr txBox="1">
                <a:spLocks noChangeArrowheads="1"/>
              </p:cNvSpPr>
              <p:nvPr/>
            </p:nvSpPr>
            <p:spPr bwMode="auto">
              <a:xfrm>
                <a:off x="2336"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64" name="Text Box 17"/>
              <p:cNvSpPr txBox="1">
                <a:spLocks noChangeArrowheads="1"/>
              </p:cNvSpPr>
              <p:nvPr/>
            </p:nvSpPr>
            <p:spPr bwMode="auto">
              <a:xfrm>
                <a:off x="2925"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65" name="Text Box 18"/>
              <p:cNvSpPr txBox="1">
                <a:spLocks noChangeArrowheads="1"/>
              </p:cNvSpPr>
              <p:nvPr/>
            </p:nvSpPr>
            <p:spPr bwMode="auto">
              <a:xfrm>
                <a:off x="3515"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66" name="Text Box 19"/>
              <p:cNvSpPr txBox="1">
                <a:spLocks noChangeArrowheads="1"/>
              </p:cNvSpPr>
              <p:nvPr/>
            </p:nvSpPr>
            <p:spPr bwMode="auto">
              <a:xfrm>
                <a:off x="4014" y="1389"/>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chemeClr val="hlink"/>
                    </a:solidFill>
                    <a:latin typeface="Comic Sans MS" panose="030F0902030302020204" pitchFamily="66" charset="0"/>
                  </a:rPr>
                  <a:t>9</a:t>
                </a:r>
                <a:r>
                  <a:rPr kumimoji="1" lang="zh-CN" altLang="en-US" sz="2000" b="1">
                    <a:solidFill>
                      <a:schemeClr val="hlink"/>
                    </a:solidFill>
                    <a:latin typeface="Comic Sans MS" panose="030F0902030302020204" pitchFamily="66" charset="0"/>
                  </a:rPr>
                  <a:t>（</a:t>
                </a:r>
                <a:r>
                  <a:rPr kumimoji="1" lang="en-US" altLang="zh-CN" sz="2000" b="1">
                    <a:solidFill>
                      <a:schemeClr val="hlink"/>
                    </a:solidFill>
                    <a:latin typeface="Comic Sans MS" panose="030F0902030302020204" pitchFamily="66" charset="0"/>
                  </a:rPr>
                  <a:t>2</a:t>
                </a:r>
                <a:r>
                  <a:rPr kumimoji="1" lang="zh-CN" altLang="en-US" sz="2000" b="1">
                    <a:solidFill>
                      <a:schemeClr val="hlink"/>
                    </a:solidFill>
                    <a:latin typeface="Comic Sans MS" panose="030F0902030302020204" pitchFamily="66" charset="0"/>
                  </a:rPr>
                  <a:t>）</a:t>
                </a:r>
                <a:endParaRPr kumimoji="1" lang="zh-CN" altLang="en-US" sz="2000" b="1">
                  <a:solidFill>
                    <a:schemeClr val="hlink"/>
                  </a:solidFill>
                  <a:latin typeface="Comic Sans MS" panose="030F0902030302020204" pitchFamily="66" charset="0"/>
                </a:endParaRPr>
              </a:p>
            </p:txBody>
          </p:sp>
          <p:sp>
            <p:nvSpPr>
              <p:cNvPr id="8267" name="Text Box 20"/>
              <p:cNvSpPr txBox="1">
                <a:spLocks noChangeArrowheads="1"/>
              </p:cNvSpPr>
              <p:nvPr/>
            </p:nvSpPr>
            <p:spPr bwMode="auto">
              <a:xfrm>
                <a:off x="4694"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68" name="Text Box 21"/>
              <p:cNvSpPr txBox="1">
                <a:spLocks noChangeArrowheads="1"/>
              </p:cNvSpPr>
              <p:nvPr/>
            </p:nvSpPr>
            <p:spPr bwMode="auto">
              <a:xfrm>
                <a:off x="567"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69" name="Text Box 22"/>
              <p:cNvSpPr txBox="1">
                <a:spLocks noChangeArrowheads="1"/>
              </p:cNvSpPr>
              <p:nvPr/>
            </p:nvSpPr>
            <p:spPr bwMode="auto">
              <a:xfrm>
                <a:off x="1156"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70" name="Text Box 23"/>
              <p:cNvSpPr txBox="1">
                <a:spLocks noChangeArrowheads="1"/>
              </p:cNvSpPr>
              <p:nvPr/>
            </p:nvSpPr>
            <p:spPr bwMode="auto">
              <a:xfrm>
                <a:off x="1791"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71" name="Text Box 24"/>
              <p:cNvSpPr txBox="1">
                <a:spLocks noChangeArrowheads="1"/>
              </p:cNvSpPr>
              <p:nvPr/>
            </p:nvSpPr>
            <p:spPr bwMode="auto">
              <a:xfrm>
                <a:off x="2336"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72" name="Text Box 25"/>
              <p:cNvSpPr txBox="1">
                <a:spLocks noChangeArrowheads="1"/>
              </p:cNvSpPr>
              <p:nvPr/>
            </p:nvSpPr>
            <p:spPr bwMode="auto">
              <a:xfrm>
                <a:off x="2925"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73" name="Text Box 26"/>
              <p:cNvSpPr txBox="1">
                <a:spLocks noChangeArrowheads="1"/>
              </p:cNvSpPr>
              <p:nvPr/>
            </p:nvSpPr>
            <p:spPr bwMode="auto">
              <a:xfrm>
                <a:off x="3560"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74" name="Text Box 27"/>
              <p:cNvSpPr txBox="1">
                <a:spLocks noChangeArrowheads="1"/>
              </p:cNvSpPr>
              <p:nvPr/>
            </p:nvSpPr>
            <p:spPr bwMode="auto">
              <a:xfrm>
                <a:off x="4105"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75" name="Text Box 28"/>
              <p:cNvSpPr txBox="1">
                <a:spLocks noChangeArrowheads="1"/>
              </p:cNvSpPr>
              <p:nvPr/>
            </p:nvSpPr>
            <p:spPr bwMode="auto">
              <a:xfrm>
                <a:off x="4740"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grpSp>
        <p:sp>
          <p:nvSpPr>
            <p:cNvPr id="8251" name="Text Box 29"/>
            <p:cNvSpPr txBox="1">
              <a:spLocks noChangeArrowheads="1"/>
            </p:cNvSpPr>
            <p:nvPr/>
          </p:nvSpPr>
          <p:spPr bwMode="auto">
            <a:xfrm>
              <a:off x="431" y="935"/>
              <a:ext cx="953"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排序前：</a:t>
              </a:r>
              <a:endParaRPr kumimoji="1" lang="zh-CN" altLang="en-US" b="1">
                <a:latin typeface="Comic Sans MS" panose="030F0902030302020204" pitchFamily="66" charset="0"/>
              </a:endParaRPr>
            </a:p>
          </p:txBody>
        </p:sp>
      </p:grpSp>
      <p:grpSp>
        <p:nvGrpSpPr>
          <p:cNvPr id="4" name="Group 30"/>
          <p:cNvGrpSpPr/>
          <p:nvPr/>
        </p:nvGrpSpPr>
        <p:grpSpPr bwMode="auto">
          <a:xfrm>
            <a:off x="684213" y="3141663"/>
            <a:ext cx="7559675" cy="1152525"/>
            <a:chOff x="431" y="1979"/>
            <a:chExt cx="4762" cy="726"/>
          </a:xfrm>
        </p:grpSpPr>
        <p:sp>
          <p:nvSpPr>
            <p:cNvPr id="8225" name="Rectangle 31"/>
            <p:cNvSpPr>
              <a:spLocks noChangeArrowheads="1"/>
            </p:cNvSpPr>
            <p:nvPr/>
          </p:nvSpPr>
          <p:spPr bwMode="auto">
            <a:xfrm>
              <a:off x="476" y="2388"/>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26" name="Line 32"/>
            <p:cNvSpPr>
              <a:spLocks noChangeShapeType="1"/>
            </p:cNvSpPr>
            <p:nvPr/>
          </p:nvSpPr>
          <p:spPr bwMode="auto">
            <a:xfrm>
              <a:off x="283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7" name="Line 33"/>
            <p:cNvSpPr>
              <a:spLocks noChangeShapeType="1"/>
            </p:cNvSpPr>
            <p:nvPr/>
          </p:nvSpPr>
          <p:spPr bwMode="auto">
            <a:xfrm>
              <a:off x="1066"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8" name="Line 34"/>
            <p:cNvSpPr>
              <a:spLocks noChangeShapeType="1"/>
            </p:cNvSpPr>
            <p:nvPr/>
          </p:nvSpPr>
          <p:spPr bwMode="auto">
            <a:xfrm>
              <a:off x="224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9" name="Line 35"/>
            <p:cNvSpPr>
              <a:spLocks noChangeShapeType="1"/>
            </p:cNvSpPr>
            <p:nvPr/>
          </p:nvSpPr>
          <p:spPr bwMode="auto">
            <a:xfrm>
              <a:off x="165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0" name="Line 36"/>
            <p:cNvSpPr>
              <a:spLocks noChangeShapeType="1"/>
            </p:cNvSpPr>
            <p:nvPr/>
          </p:nvSpPr>
          <p:spPr bwMode="auto">
            <a:xfrm>
              <a:off x="460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1" name="Line 37"/>
            <p:cNvSpPr>
              <a:spLocks noChangeShapeType="1"/>
            </p:cNvSpPr>
            <p:nvPr/>
          </p:nvSpPr>
          <p:spPr bwMode="auto">
            <a:xfrm>
              <a:off x="342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2" name="Line 38"/>
            <p:cNvSpPr>
              <a:spLocks noChangeShapeType="1"/>
            </p:cNvSpPr>
            <p:nvPr/>
          </p:nvSpPr>
          <p:spPr bwMode="auto">
            <a:xfrm>
              <a:off x="401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3" name="Text Box 39"/>
            <p:cNvSpPr txBox="1">
              <a:spLocks noChangeArrowheads="1"/>
            </p:cNvSpPr>
            <p:nvPr/>
          </p:nvSpPr>
          <p:spPr bwMode="auto">
            <a:xfrm>
              <a:off x="567"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34" name="Text Box 40"/>
            <p:cNvSpPr txBox="1">
              <a:spLocks noChangeArrowheads="1"/>
            </p:cNvSpPr>
            <p:nvPr/>
          </p:nvSpPr>
          <p:spPr bwMode="auto">
            <a:xfrm>
              <a:off x="1066" y="2433"/>
              <a:ext cx="58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1</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35" name="Text Box 41"/>
            <p:cNvSpPr txBox="1">
              <a:spLocks noChangeArrowheads="1"/>
            </p:cNvSpPr>
            <p:nvPr/>
          </p:nvSpPr>
          <p:spPr bwMode="auto">
            <a:xfrm>
              <a:off x="1655"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2</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36" name="Text Box 42"/>
            <p:cNvSpPr txBox="1">
              <a:spLocks noChangeArrowheads="1"/>
            </p:cNvSpPr>
            <p:nvPr/>
          </p:nvSpPr>
          <p:spPr bwMode="auto">
            <a:xfrm>
              <a:off x="2336"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37" name="Text Box 43"/>
            <p:cNvSpPr txBox="1">
              <a:spLocks noChangeArrowheads="1"/>
            </p:cNvSpPr>
            <p:nvPr/>
          </p:nvSpPr>
          <p:spPr bwMode="auto">
            <a:xfrm>
              <a:off x="292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38" name="Text Box 44"/>
            <p:cNvSpPr txBox="1">
              <a:spLocks noChangeArrowheads="1"/>
            </p:cNvSpPr>
            <p:nvPr/>
          </p:nvSpPr>
          <p:spPr bwMode="auto">
            <a:xfrm>
              <a:off x="351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39" name="Text Box 45"/>
            <p:cNvSpPr txBox="1">
              <a:spLocks noChangeArrowheads="1"/>
            </p:cNvSpPr>
            <p:nvPr/>
          </p:nvSpPr>
          <p:spPr bwMode="auto">
            <a:xfrm>
              <a:off x="4014"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40" name="Text Box 46"/>
            <p:cNvSpPr txBox="1">
              <a:spLocks noChangeArrowheads="1"/>
            </p:cNvSpPr>
            <p:nvPr/>
          </p:nvSpPr>
          <p:spPr bwMode="auto">
            <a:xfrm>
              <a:off x="4694"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41" name="Text Box 47"/>
            <p:cNvSpPr txBox="1">
              <a:spLocks noChangeArrowheads="1"/>
            </p:cNvSpPr>
            <p:nvPr/>
          </p:nvSpPr>
          <p:spPr bwMode="auto">
            <a:xfrm>
              <a:off x="567"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42" name="Text Box 48"/>
            <p:cNvSpPr txBox="1">
              <a:spLocks noChangeArrowheads="1"/>
            </p:cNvSpPr>
            <p:nvPr/>
          </p:nvSpPr>
          <p:spPr bwMode="auto">
            <a:xfrm>
              <a:off x="115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43" name="Text Box 49"/>
            <p:cNvSpPr txBox="1">
              <a:spLocks noChangeArrowheads="1"/>
            </p:cNvSpPr>
            <p:nvPr/>
          </p:nvSpPr>
          <p:spPr bwMode="auto">
            <a:xfrm>
              <a:off x="1791"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44" name="Text Box 50"/>
            <p:cNvSpPr txBox="1">
              <a:spLocks noChangeArrowheads="1"/>
            </p:cNvSpPr>
            <p:nvPr/>
          </p:nvSpPr>
          <p:spPr bwMode="auto">
            <a:xfrm>
              <a:off x="233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45" name="Text Box 51"/>
            <p:cNvSpPr txBox="1">
              <a:spLocks noChangeArrowheads="1"/>
            </p:cNvSpPr>
            <p:nvPr/>
          </p:nvSpPr>
          <p:spPr bwMode="auto">
            <a:xfrm>
              <a:off x="292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46" name="Text Box 52"/>
            <p:cNvSpPr txBox="1">
              <a:spLocks noChangeArrowheads="1"/>
            </p:cNvSpPr>
            <p:nvPr/>
          </p:nvSpPr>
          <p:spPr bwMode="auto">
            <a:xfrm>
              <a:off x="356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47" name="Text Box 53"/>
            <p:cNvSpPr txBox="1">
              <a:spLocks noChangeArrowheads="1"/>
            </p:cNvSpPr>
            <p:nvPr/>
          </p:nvSpPr>
          <p:spPr bwMode="auto">
            <a:xfrm>
              <a:off x="410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48" name="Text Box 54"/>
            <p:cNvSpPr txBox="1">
              <a:spLocks noChangeArrowheads="1"/>
            </p:cNvSpPr>
            <p:nvPr/>
          </p:nvSpPr>
          <p:spPr bwMode="auto">
            <a:xfrm>
              <a:off x="474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sp>
          <p:nvSpPr>
            <p:cNvPr id="8249" name="Text Box 55"/>
            <p:cNvSpPr txBox="1">
              <a:spLocks noChangeArrowheads="1"/>
            </p:cNvSpPr>
            <p:nvPr/>
          </p:nvSpPr>
          <p:spPr bwMode="auto">
            <a:xfrm>
              <a:off x="431" y="1979"/>
              <a:ext cx="1088"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稳定排序：</a:t>
              </a:r>
              <a:endParaRPr kumimoji="1" lang="zh-CN" altLang="en-US" b="1">
                <a:latin typeface="Comic Sans MS" panose="030F0902030302020204" pitchFamily="66" charset="0"/>
              </a:endParaRPr>
            </a:p>
          </p:txBody>
        </p:sp>
      </p:grpSp>
      <p:grpSp>
        <p:nvGrpSpPr>
          <p:cNvPr id="5" name="Group 56"/>
          <p:cNvGrpSpPr/>
          <p:nvPr/>
        </p:nvGrpSpPr>
        <p:grpSpPr bwMode="auto">
          <a:xfrm>
            <a:off x="684213" y="4652963"/>
            <a:ext cx="7559675" cy="1152525"/>
            <a:chOff x="431" y="1979"/>
            <a:chExt cx="4762" cy="726"/>
          </a:xfrm>
        </p:grpSpPr>
        <p:sp>
          <p:nvSpPr>
            <p:cNvPr id="8200" name="Rectangle 57"/>
            <p:cNvSpPr>
              <a:spLocks noChangeArrowheads="1"/>
            </p:cNvSpPr>
            <p:nvPr/>
          </p:nvSpPr>
          <p:spPr bwMode="auto">
            <a:xfrm>
              <a:off x="476" y="2388"/>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01" name="Line 58"/>
            <p:cNvSpPr>
              <a:spLocks noChangeShapeType="1"/>
            </p:cNvSpPr>
            <p:nvPr/>
          </p:nvSpPr>
          <p:spPr bwMode="auto">
            <a:xfrm>
              <a:off x="283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2" name="Line 59"/>
            <p:cNvSpPr>
              <a:spLocks noChangeShapeType="1"/>
            </p:cNvSpPr>
            <p:nvPr/>
          </p:nvSpPr>
          <p:spPr bwMode="auto">
            <a:xfrm>
              <a:off x="1066"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3" name="Line 60"/>
            <p:cNvSpPr>
              <a:spLocks noChangeShapeType="1"/>
            </p:cNvSpPr>
            <p:nvPr/>
          </p:nvSpPr>
          <p:spPr bwMode="auto">
            <a:xfrm>
              <a:off x="224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4" name="Line 61"/>
            <p:cNvSpPr>
              <a:spLocks noChangeShapeType="1"/>
            </p:cNvSpPr>
            <p:nvPr/>
          </p:nvSpPr>
          <p:spPr bwMode="auto">
            <a:xfrm>
              <a:off x="165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5" name="Line 62"/>
            <p:cNvSpPr>
              <a:spLocks noChangeShapeType="1"/>
            </p:cNvSpPr>
            <p:nvPr/>
          </p:nvSpPr>
          <p:spPr bwMode="auto">
            <a:xfrm>
              <a:off x="460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6" name="Line 63"/>
            <p:cNvSpPr>
              <a:spLocks noChangeShapeType="1"/>
            </p:cNvSpPr>
            <p:nvPr/>
          </p:nvSpPr>
          <p:spPr bwMode="auto">
            <a:xfrm>
              <a:off x="342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7" name="Line 64"/>
            <p:cNvSpPr>
              <a:spLocks noChangeShapeType="1"/>
            </p:cNvSpPr>
            <p:nvPr/>
          </p:nvSpPr>
          <p:spPr bwMode="auto">
            <a:xfrm>
              <a:off x="401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8" name="Text Box 65"/>
            <p:cNvSpPr txBox="1">
              <a:spLocks noChangeArrowheads="1"/>
            </p:cNvSpPr>
            <p:nvPr/>
          </p:nvSpPr>
          <p:spPr bwMode="auto">
            <a:xfrm>
              <a:off x="567"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09" name="Text Box 66"/>
            <p:cNvSpPr txBox="1">
              <a:spLocks noChangeArrowheads="1"/>
            </p:cNvSpPr>
            <p:nvPr/>
          </p:nvSpPr>
          <p:spPr bwMode="auto">
            <a:xfrm>
              <a:off x="1066" y="2433"/>
              <a:ext cx="58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2</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10" name="Text Box 67"/>
            <p:cNvSpPr txBox="1">
              <a:spLocks noChangeArrowheads="1"/>
            </p:cNvSpPr>
            <p:nvPr/>
          </p:nvSpPr>
          <p:spPr bwMode="auto">
            <a:xfrm>
              <a:off x="1655"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1</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11" name="Text Box 68"/>
            <p:cNvSpPr txBox="1">
              <a:spLocks noChangeArrowheads="1"/>
            </p:cNvSpPr>
            <p:nvPr/>
          </p:nvSpPr>
          <p:spPr bwMode="auto">
            <a:xfrm>
              <a:off x="2336"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12" name="Text Box 69"/>
            <p:cNvSpPr txBox="1">
              <a:spLocks noChangeArrowheads="1"/>
            </p:cNvSpPr>
            <p:nvPr/>
          </p:nvSpPr>
          <p:spPr bwMode="auto">
            <a:xfrm>
              <a:off x="292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13" name="Text Box 70"/>
            <p:cNvSpPr txBox="1">
              <a:spLocks noChangeArrowheads="1"/>
            </p:cNvSpPr>
            <p:nvPr/>
          </p:nvSpPr>
          <p:spPr bwMode="auto">
            <a:xfrm>
              <a:off x="351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14" name="Text Box 71"/>
            <p:cNvSpPr txBox="1">
              <a:spLocks noChangeArrowheads="1"/>
            </p:cNvSpPr>
            <p:nvPr/>
          </p:nvSpPr>
          <p:spPr bwMode="auto">
            <a:xfrm>
              <a:off x="4014"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15" name="Text Box 72"/>
            <p:cNvSpPr txBox="1">
              <a:spLocks noChangeArrowheads="1"/>
            </p:cNvSpPr>
            <p:nvPr/>
          </p:nvSpPr>
          <p:spPr bwMode="auto">
            <a:xfrm>
              <a:off x="4694"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16" name="Text Box 73"/>
            <p:cNvSpPr txBox="1">
              <a:spLocks noChangeArrowheads="1"/>
            </p:cNvSpPr>
            <p:nvPr/>
          </p:nvSpPr>
          <p:spPr bwMode="auto">
            <a:xfrm>
              <a:off x="567"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17" name="Text Box 74"/>
            <p:cNvSpPr txBox="1">
              <a:spLocks noChangeArrowheads="1"/>
            </p:cNvSpPr>
            <p:nvPr/>
          </p:nvSpPr>
          <p:spPr bwMode="auto">
            <a:xfrm>
              <a:off x="115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18" name="Text Box 75"/>
            <p:cNvSpPr txBox="1">
              <a:spLocks noChangeArrowheads="1"/>
            </p:cNvSpPr>
            <p:nvPr/>
          </p:nvSpPr>
          <p:spPr bwMode="auto">
            <a:xfrm>
              <a:off x="1791"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19" name="Text Box 76"/>
            <p:cNvSpPr txBox="1">
              <a:spLocks noChangeArrowheads="1"/>
            </p:cNvSpPr>
            <p:nvPr/>
          </p:nvSpPr>
          <p:spPr bwMode="auto">
            <a:xfrm>
              <a:off x="233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20" name="Text Box 77"/>
            <p:cNvSpPr txBox="1">
              <a:spLocks noChangeArrowheads="1"/>
            </p:cNvSpPr>
            <p:nvPr/>
          </p:nvSpPr>
          <p:spPr bwMode="auto">
            <a:xfrm>
              <a:off x="292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21" name="Text Box 78"/>
            <p:cNvSpPr txBox="1">
              <a:spLocks noChangeArrowheads="1"/>
            </p:cNvSpPr>
            <p:nvPr/>
          </p:nvSpPr>
          <p:spPr bwMode="auto">
            <a:xfrm>
              <a:off x="356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22" name="Text Box 79"/>
            <p:cNvSpPr txBox="1">
              <a:spLocks noChangeArrowheads="1"/>
            </p:cNvSpPr>
            <p:nvPr/>
          </p:nvSpPr>
          <p:spPr bwMode="auto">
            <a:xfrm>
              <a:off x="410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23" name="Text Box 80"/>
            <p:cNvSpPr txBox="1">
              <a:spLocks noChangeArrowheads="1"/>
            </p:cNvSpPr>
            <p:nvPr/>
          </p:nvSpPr>
          <p:spPr bwMode="auto">
            <a:xfrm>
              <a:off x="474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sp>
          <p:nvSpPr>
            <p:cNvPr id="8224" name="Text Box 81"/>
            <p:cNvSpPr txBox="1">
              <a:spLocks noChangeArrowheads="1"/>
            </p:cNvSpPr>
            <p:nvPr/>
          </p:nvSpPr>
          <p:spPr bwMode="auto">
            <a:xfrm>
              <a:off x="431" y="1979"/>
              <a:ext cx="1088"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不稳定排序：</a:t>
              </a:r>
              <a:endParaRPr kumimoji="1" lang="zh-CN" altLang="en-US" b="1">
                <a:latin typeface="Comic Sans MS" panose="030F09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2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
                                        </p:tgtEl>
                                        <p:attrNameLst>
                                          <p:attrName>ppt_x</p:attrName>
                                          <p:attrName>ppt_y</p:attrName>
                                        </p:attrNameLst>
                                      </p:cBhvr>
                                    </p:animMotion>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2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2000" decel="50000" fill="hold">
                                          <p:stCondLst>
                                            <p:cond delay="0"/>
                                          </p:stCondLst>
                                        </p:cTn>
                                        <p:tgtEl>
                                          <p:spTgt spid="4"/>
                                        </p:tgtEl>
                                        <p:attrNameLst>
                                          <p:attrName>ppt_x</p:attrName>
                                          <p:attrName>ppt_y</p:attrName>
                                        </p:attrNameLst>
                                      </p:cBhvr>
                                    </p:animMotion>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2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2000" decel="50000" fill="hold">
                                          <p:stCondLst>
                                            <p:cond delay="0"/>
                                          </p:stCondLst>
                                        </p:cTn>
                                        <p:tgtEl>
                                          <p:spTgt spid="5"/>
                                        </p:tgtEl>
                                        <p:attrNameLst>
                                          <p:attrName>ppt_x</p:attrName>
                                          <p:attrName>ppt_y</p:attrName>
                                        </p:attrNameLst>
                                      </p:cBhvr>
                                    </p:animMotion>
                                    <p:animEffect transition="in" filter="fade">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p>
            <a:fld id="{B4804308-02E0-4BB8-B883-2266E884F07A}" type="datetime7">
              <a:rPr lang="zh-CN" altLang="en-US"/>
            </a:fld>
            <a:endParaRPr lang="en-US" altLang="zh-CN"/>
          </a:p>
        </p:txBody>
      </p:sp>
      <p:sp>
        <p:nvSpPr>
          <p:cNvPr id="70659" name="灯片编号占位符 5"/>
          <p:cNvSpPr>
            <a:spLocks noGrp="1"/>
          </p:cNvSpPr>
          <p:nvPr>
            <p:ph type="sldNum" sz="quarter" idx="12"/>
          </p:nvPr>
        </p:nvSpPr>
        <p:spPr>
          <a:noFill/>
        </p:spPr>
        <p:txBody>
          <a:bodyPr/>
          <a:lstStyle/>
          <a:p>
            <a:fld id="{C4AE922C-BF25-4B6B-8A37-DF2D97EED8AB}" type="slidenum">
              <a:rPr lang="zh-CN" altLang="en-US"/>
            </a:fld>
            <a:endParaRPr lang="en-US" altLang="zh-CN"/>
          </a:p>
        </p:txBody>
      </p:sp>
      <p:sp>
        <p:nvSpPr>
          <p:cNvPr id="70660"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anose="02010600030101010101" pitchFamily="2" charset="-122"/>
              </a:rPr>
              <a:t>2.4	Asymptotic Notation</a:t>
            </a:r>
            <a:endParaRPr lang="zh-CN" altLang="en-US">
              <a:solidFill>
                <a:srgbClr val="CC0000"/>
              </a:solidFill>
              <a:ea typeface="宋体" panose="02010600030101010101" pitchFamily="2" charset="-122"/>
            </a:endParaRPr>
          </a:p>
        </p:txBody>
      </p:sp>
      <p:sp>
        <p:nvSpPr>
          <p:cNvPr id="793603" name="Rectangle 3"/>
          <p:cNvSpPr>
            <a:spLocks noGrp="1" noChangeArrowheads="1"/>
          </p:cNvSpPr>
          <p:nvPr>
            <p:ph type="body" idx="1"/>
          </p:nvPr>
        </p:nvSpPr>
        <p:spPr>
          <a:xfrm>
            <a:off x="250825" y="1341438"/>
            <a:ext cx="8424863" cy="5299075"/>
          </a:xfrm>
        </p:spPr>
        <p:txBody>
          <a:bodyPr/>
          <a:lstStyle/>
          <a:p>
            <a:pPr eaLnBrk="1" hangingPunct="1"/>
            <a:r>
              <a:rPr lang="en-US" altLang="zh-CN">
                <a:latin typeface="Comic Sans MS" panose="030F0902030302020204" pitchFamily="66" charset="0"/>
                <a:ea typeface="宋体" panose="02010600030101010101" pitchFamily="2" charset="-122"/>
              </a:rPr>
              <a:t>5.2 </a:t>
            </a:r>
            <a:r>
              <a:rPr lang="zh-CN" altLang="en-US">
                <a:latin typeface="Comic Sans MS" panose="030F0902030302020204" pitchFamily="66" charset="0"/>
                <a:ea typeface="宋体" panose="02010600030101010101" pitchFamily="2" charset="-122"/>
              </a:rPr>
              <a:t>常用渐进标记</a:t>
            </a:r>
            <a:endParaRPr lang="zh-CN" altLang="en-US">
              <a:latin typeface="Comic Sans MS" panose="030F0902030302020204" pitchFamily="66" charset="0"/>
              <a:ea typeface="宋体" panose="02010600030101010101" pitchFamily="2" charset="-122"/>
            </a:endParaRPr>
          </a:p>
          <a:p>
            <a:pPr eaLnBrk="1" hangingPunct="1"/>
            <a:r>
              <a:rPr lang="zh-CN" altLang="en-US" sz="2800">
                <a:latin typeface="Comic Sans MS" panose="030F0902030302020204" pitchFamily="66" charset="0"/>
                <a:ea typeface="宋体" panose="02010600030101010101" pitchFamily="2" charset="-122"/>
              </a:rPr>
              <a:t>下式除</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外其余均为正常数</a:t>
            </a:r>
            <a:endParaRPr lang="zh-CN" altLang="en-US" sz="2800">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E1:	C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(1)</a:t>
            </a:r>
            <a:endParaRPr lang="el-GR" altLang="zh-CN">
              <a:latin typeface="Comic Sans MS" panose="030F0902030302020204" pitchFamily="66" charset="0"/>
            </a:endParaRPr>
          </a:p>
          <a:p>
            <a:pPr lvl="1" eaLnBrk="1" hangingPunct="1"/>
            <a:r>
              <a:rPr lang="en-US" altLang="zh-CN">
                <a:latin typeface="Comic Sans MS" panose="030F0902030302020204" pitchFamily="66" charset="0"/>
                <a:ea typeface="宋体" panose="02010600030101010101" pitchFamily="2" charset="-122"/>
              </a:rPr>
              <a:t>E2: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cs typeface="Times New Roman" panose="02020503050405090304" pitchFamily="18" charset="0"/>
              </a:rPr>
              <a:t>k</a:t>
            </a:r>
            <a:r>
              <a:rPr lang="en-US" altLang="zh-CN" baseline="-25000">
                <a:latin typeface="Comic Sans MS" panose="030F0902030302020204" pitchFamily="66" charset="0"/>
                <a:ea typeface="宋体" panose="02010600030101010101" pitchFamily="2" charset="-122"/>
                <a:cs typeface="Times New Roman" panose="02020503050405090304" pitchFamily="18" charset="0"/>
              </a:rPr>
              <a:t>i=0</a:t>
            </a:r>
            <a:r>
              <a:rPr lang="en-US" altLang="zh-CN">
                <a:latin typeface="Comic Sans MS" panose="030F0902030302020204" pitchFamily="66" charset="0"/>
                <a:ea typeface="宋体" panose="02010600030101010101" pitchFamily="2" charset="-122"/>
                <a:cs typeface="Times New Roman" panose="02020503050405090304" pitchFamily="18" charset="0"/>
              </a:rPr>
              <a:t> c</a:t>
            </a:r>
            <a:r>
              <a:rPr lang="en-US" altLang="zh-CN" baseline="-25000">
                <a:latin typeface="Comic Sans MS" panose="030F0902030302020204" pitchFamily="66" charset="0"/>
                <a:ea typeface="宋体" panose="02010600030101010101" pitchFamily="2" charset="-122"/>
                <a:cs typeface="Times New Roman" panose="02020503050405090304" pitchFamily="18" charset="0"/>
              </a:rPr>
              <a:t>i</a:t>
            </a:r>
            <a:r>
              <a:rPr lang="en-US" altLang="zh-CN">
                <a:latin typeface="Comic Sans MS" panose="030F0902030302020204" pitchFamily="66" charset="0"/>
                <a:ea typeface="宋体" panose="02010600030101010101" pitchFamily="2" charset="-122"/>
                <a:cs typeface="Times New Roman" panose="02020503050405090304" pitchFamily="18" charset="0"/>
              </a:rPr>
              <a:t>n</a:t>
            </a:r>
            <a:r>
              <a:rPr lang="en-US" altLang="zh-CN" baseline="30000">
                <a:latin typeface="Comic Sans MS" panose="030F0902030302020204" pitchFamily="66" charset="0"/>
                <a:ea typeface="宋体" panose="02010600030101010101" pitchFamily="2" charset="-122"/>
                <a:cs typeface="Times New Roman" panose="02020503050405090304" pitchFamily="18" charset="0"/>
              </a:rPr>
              <a:t>i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k</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E3: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i=1</a:t>
            </a:r>
            <a:r>
              <a:rPr lang="en-US" altLang="zh-CN">
                <a:latin typeface="Comic Sans MS" panose="030F0902030302020204" pitchFamily="66" charset="0"/>
                <a:ea typeface="宋体" panose="02010600030101010101" pitchFamily="2" charset="-122"/>
              </a:rPr>
              <a:t> i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E4: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i=1</a:t>
            </a:r>
            <a:r>
              <a:rPr lang="en-US" altLang="zh-CN">
                <a:latin typeface="Comic Sans MS" panose="030F0902030302020204" pitchFamily="66" charset="0"/>
                <a:ea typeface="宋体" panose="02010600030101010101" pitchFamily="2" charset="-122"/>
              </a:rPr>
              <a:t> i</a:t>
            </a:r>
            <a:r>
              <a:rPr lang="en-US" altLang="zh-CN" baseline="30000">
                <a:latin typeface="Comic Sans MS" panose="030F0902030302020204" pitchFamily="66" charset="0"/>
                <a:ea typeface="宋体" panose="02010600030101010101" pitchFamily="2" charset="-122"/>
              </a:rPr>
              <a:t>2 </a:t>
            </a:r>
            <a:r>
              <a:rPr lang="en-US" altLang="zh-CN">
                <a:latin typeface="Comic Sans MS" panose="030F0902030302020204" pitchFamily="66" charset="0"/>
                <a:ea typeface="宋体" panose="02010600030101010101" pitchFamily="2" charset="-122"/>
              </a:rPr>
              <a:t>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3</a:t>
            </a:r>
            <a:r>
              <a:rPr lang="en-US" altLang="zh-CN">
                <a:latin typeface="Comic Sans MS" panose="030F0902030302020204" pitchFamily="66" charset="0"/>
                <a:ea typeface="宋体" panose="02010600030101010101" pitchFamily="2" charset="-122"/>
              </a:rPr>
              <a:t>)	</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E5: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i=1</a:t>
            </a:r>
            <a:r>
              <a:rPr lang="en-US" altLang="zh-CN">
                <a:latin typeface="Comic Sans MS" panose="030F0902030302020204" pitchFamily="66" charset="0"/>
                <a:ea typeface="宋体" panose="02010600030101010101" pitchFamily="2" charset="-122"/>
              </a:rPr>
              <a:t> i</a:t>
            </a:r>
            <a:r>
              <a:rPr lang="en-US" altLang="zh-CN" baseline="30000">
                <a:latin typeface="Comic Sans MS" panose="030F0902030302020204" pitchFamily="66" charset="0"/>
                <a:ea typeface="宋体" panose="02010600030101010101" pitchFamily="2" charset="-122"/>
              </a:rPr>
              <a:t>k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k+1</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E6: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i=0</a:t>
            </a:r>
            <a:r>
              <a:rPr lang="en-US" altLang="zh-CN">
                <a:latin typeface="Comic Sans MS" panose="030F0902030302020204" pitchFamily="66" charset="0"/>
                <a:ea typeface="宋体" panose="02010600030101010101" pitchFamily="2" charset="-122"/>
              </a:rPr>
              <a:t> r</a:t>
            </a:r>
            <a:r>
              <a:rPr lang="en-US" altLang="zh-CN" baseline="30000">
                <a:latin typeface="Comic Sans MS" panose="030F0902030302020204" pitchFamily="66" charset="0"/>
                <a:ea typeface="宋体" panose="02010600030101010101" pitchFamily="2" charset="-122"/>
              </a:rPr>
              <a:t>i </a:t>
            </a:r>
            <a:r>
              <a:rPr lang="en-US" altLang="zh-CN">
                <a:latin typeface="Comic Sans MS" panose="030F0902030302020204" pitchFamily="66" charset="0"/>
                <a:ea typeface="宋体" panose="02010600030101010101" pitchFamily="2" charset="-122"/>
              </a:rPr>
              <a:t>(r&gt;1)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(r</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E7:	n!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((n/e)</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E8: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i=1</a:t>
            </a:r>
            <a:r>
              <a:rPr lang="en-US" altLang="zh-CN">
                <a:latin typeface="Comic Sans MS" panose="030F0902030302020204" pitchFamily="66" charset="0"/>
                <a:ea typeface="宋体" panose="02010600030101010101" pitchFamily="2" charset="-122"/>
              </a:rPr>
              <a:t> 1/i</a:t>
            </a:r>
            <a:r>
              <a:rPr lang="en-US" altLang="zh-CN" baseline="30000">
                <a:latin typeface="Comic Sans MS" panose="030F0902030302020204" pitchFamily="66" charset="0"/>
                <a:ea typeface="宋体" panose="02010600030101010101" pitchFamily="2" charset="-122"/>
              </a:rPr>
              <a:t> </a:t>
            </a:r>
            <a:r>
              <a:rPr lang="en-US" altLang="zh-CN">
                <a:latin typeface="Comic Sans MS" panose="030F0902030302020204" pitchFamily="66" charset="0"/>
                <a:ea typeface="宋体" panose="02010600030101010101" pitchFamily="2" charset="-122"/>
              </a:rPr>
              <a:t>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(log n)</a:t>
            </a:r>
            <a:endParaRPr lang="en-US" altLang="zh-CN">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93603">
                                            <p:txEl>
                                              <p:pRg st="0" end="0"/>
                                            </p:txEl>
                                          </p:spTgt>
                                        </p:tgtEl>
                                        <p:attrNameLst>
                                          <p:attrName>style.visibility</p:attrName>
                                        </p:attrNameLst>
                                      </p:cBhvr>
                                      <p:to>
                                        <p:strVal val="visible"/>
                                      </p:to>
                                    </p:set>
                                    <p:anim calcmode="discrete" valueType="clr">
                                      <p:cBhvr override="childStyle">
                                        <p:cTn id="7" dur="80"/>
                                        <p:tgtEl>
                                          <p:spTgt spid="7936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936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9360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93603">
                                            <p:txEl>
                                              <p:pRg st="1" end="1"/>
                                            </p:txEl>
                                          </p:spTgt>
                                        </p:tgtEl>
                                        <p:attrNameLst>
                                          <p:attrName>style.visibility</p:attrName>
                                        </p:attrNameLst>
                                      </p:cBhvr>
                                      <p:to>
                                        <p:strVal val="visible"/>
                                      </p:to>
                                    </p:set>
                                    <p:anim calcmode="discrete" valueType="clr">
                                      <p:cBhvr override="childStyle">
                                        <p:cTn id="14" dur="80"/>
                                        <p:tgtEl>
                                          <p:spTgt spid="7936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936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9360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36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36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360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360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360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360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360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93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p>
            <a:fld id="{ABD0E376-8448-49DF-AF60-3118DD2E7925}" type="datetime7">
              <a:rPr lang="zh-CN" altLang="en-US"/>
            </a:fld>
            <a:endParaRPr lang="en-US" altLang="zh-CN"/>
          </a:p>
        </p:txBody>
      </p:sp>
      <p:sp>
        <p:nvSpPr>
          <p:cNvPr id="71683" name="灯片编号占位符 5"/>
          <p:cNvSpPr>
            <a:spLocks noGrp="1"/>
          </p:cNvSpPr>
          <p:nvPr>
            <p:ph type="sldNum" sz="quarter" idx="12"/>
          </p:nvPr>
        </p:nvSpPr>
        <p:spPr>
          <a:noFill/>
        </p:spPr>
        <p:txBody>
          <a:bodyPr/>
          <a:lstStyle/>
          <a:p>
            <a:fld id="{1C0A3F39-CEE5-4CBA-A6D0-8D597F8E370B}" type="slidenum">
              <a:rPr lang="zh-CN" altLang="en-US"/>
            </a:fld>
            <a:endParaRPr lang="en-US" altLang="zh-CN"/>
          </a:p>
        </p:txBody>
      </p:sp>
      <p:sp>
        <p:nvSpPr>
          <p:cNvPr id="71684"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anose="02010600030101010101" pitchFamily="2" charset="-122"/>
              </a:rPr>
              <a:t>2.4	Asymptotic Notation</a:t>
            </a:r>
            <a:endParaRPr lang="zh-CN" altLang="en-US">
              <a:solidFill>
                <a:srgbClr val="CC0000"/>
              </a:solidFill>
              <a:ea typeface="宋体" panose="02010600030101010101" pitchFamily="2" charset="-122"/>
            </a:endParaRPr>
          </a:p>
        </p:txBody>
      </p:sp>
      <p:sp>
        <p:nvSpPr>
          <p:cNvPr id="71685" name="Rectangle 3"/>
          <p:cNvSpPr>
            <a:spLocks noGrp="1" noChangeArrowheads="1"/>
          </p:cNvSpPr>
          <p:nvPr>
            <p:ph type="body" idx="1"/>
          </p:nvPr>
        </p:nvSpPr>
        <p:spPr>
          <a:xfrm>
            <a:off x="250825" y="1412875"/>
            <a:ext cx="8713788" cy="5256213"/>
          </a:xfrm>
        </p:spPr>
        <p:txBody>
          <a:bodyPr/>
          <a:lstStyle/>
          <a:p>
            <a:pPr eaLnBrk="1" hangingPunct="1">
              <a:lnSpc>
                <a:spcPct val="90000"/>
              </a:lnSpc>
            </a:pPr>
            <a:r>
              <a:rPr lang="en-US" altLang="zh-CN">
                <a:latin typeface="Comic Sans MS" panose="030F0902030302020204" pitchFamily="66" charset="0"/>
                <a:ea typeface="宋体" panose="02010600030101010101" pitchFamily="2" charset="-122"/>
              </a:rPr>
              <a:t>5.3 </a:t>
            </a:r>
            <a:r>
              <a:rPr lang="zh-CN" altLang="en-US">
                <a:latin typeface="Comic Sans MS" panose="030F0902030302020204" pitchFamily="66" charset="0"/>
                <a:ea typeface="宋体" panose="02010600030101010101" pitchFamily="2" charset="-122"/>
              </a:rPr>
              <a:t>实用的</a:t>
            </a:r>
            <a:r>
              <a:rPr lang="zh-CN" altLang="en-US">
                <a:latin typeface="Comic Sans MS" panose="030F0902030302020204" pitchFamily="66" charset="0"/>
                <a:ea typeface="宋体" panose="02010600030101010101" pitchFamily="2" charset="-122"/>
                <a:cs typeface="Times New Roman" panose="02020503050405090304" pitchFamily="18" charset="0"/>
              </a:rPr>
              <a:t>规则</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S1: if b&gt;1 and a&gt;1 then log</a:t>
            </a:r>
            <a:r>
              <a:rPr lang="en-US" altLang="zh-CN" baseline="-25000">
                <a:latin typeface="Comic Sans MS" panose="030F0902030302020204" pitchFamily="66" charset="0"/>
                <a:ea typeface="宋体" panose="02010600030101010101" pitchFamily="2" charset="-122"/>
              </a:rPr>
              <a:t>a</a:t>
            </a:r>
            <a:r>
              <a:rPr lang="en-US" altLang="zh-CN">
                <a:latin typeface="Comic Sans MS" panose="030F0902030302020204" pitchFamily="66" charset="0"/>
                <a:ea typeface="宋体" panose="02010600030101010101" pitchFamily="2" charset="-122"/>
              </a:rPr>
              <a:t>n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l-GR" altLang="zh-CN">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(log</a:t>
            </a:r>
            <a:r>
              <a:rPr lang="en-US" altLang="zh-CN" baseline="-25000">
                <a:latin typeface="Comic Sans MS" panose="030F0902030302020204" pitchFamily="66" charset="0"/>
                <a:ea typeface="宋体" panose="02010600030101010101" pitchFamily="2" charset="-122"/>
              </a:rPr>
              <a:t>b</a:t>
            </a:r>
            <a:r>
              <a:rPr lang="en-US" altLang="zh-CN">
                <a:latin typeface="Comic Sans MS" panose="030F0902030302020204" pitchFamily="66" charset="0"/>
                <a:ea typeface="宋体" panose="02010600030101010101" pitchFamily="2" charset="-122"/>
              </a:rPr>
              <a:t>n) </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S2: if b&gt;a&gt;0        then    a</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n-US" altLang="zh-CN">
                <a:solidFill>
                  <a:srgbClr val="FF3399"/>
                </a:solidFill>
                <a:latin typeface="Comic Sans MS" panose="030F0902030302020204" pitchFamily="66" charset="0"/>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o(b</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S3: if a&gt;0           then  logn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n-US" altLang="zh-CN">
                <a:solidFill>
                  <a:srgbClr val="FF3399"/>
                </a:solidFill>
                <a:latin typeface="Comic Sans MS" panose="030F0902030302020204" pitchFamily="66" charset="0"/>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o(a</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sym typeface="Math B" pitchFamily="2" charset="2"/>
            </a:endParaRPr>
          </a:p>
          <a:p>
            <a:pPr lvl="1" eaLnBrk="1" hangingPunct="1">
              <a:lnSpc>
                <a:spcPct val="90000"/>
              </a:lnSpc>
            </a:pPr>
            <a:r>
              <a:rPr lang="en-US" altLang="zh-CN">
                <a:latin typeface="Comic Sans MS" panose="030F0902030302020204" pitchFamily="66" charset="0"/>
                <a:ea typeface="宋体" panose="02010600030101010101" pitchFamily="2" charset="-122"/>
              </a:rPr>
              <a:t>S4: if a&gt;0           then    a</a:t>
            </a:r>
            <a:r>
              <a:rPr lang="en-US" altLang="zh-CN" baseline="30000">
                <a:latin typeface="Comic Sans MS" panose="030F0902030302020204" pitchFamily="66" charset="0"/>
                <a:ea typeface="宋体" panose="02010600030101010101" pitchFamily="2" charset="-122"/>
              </a:rPr>
              <a:t>n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n-US" altLang="zh-CN">
                <a:solidFill>
                  <a:srgbClr val="FF3399"/>
                </a:solidFill>
                <a:latin typeface="Comic Sans MS" panose="030F0902030302020204" pitchFamily="66" charset="0"/>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o(n!)</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S5: if a≤b          then    n</a:t>
            </a:r>
            <a:r>
              <a:rPr lang="en-US" altLang="zh-CN" baseline="30000">
                <a:latin typeface="Comic Sans MS" panose="030F0902030302020204" pitchFamily="66" charset="0"/>
                <a:ea typeface="宋体" panose="02010600030101010101" pitchFamily="2" charset="-122"/>
              </a:rPr>
              <a:t>a </a:t>
            </a:r>
            <a:r>
              <a:rPr lang="en-US" altLang="zh-CN">
                <a:solidFill>
                  <a:srgbClr val="FF3399"/>
                </a:solidFill>
                <a:latin typeface="宋体" panose="02010600030101010101" pitchFamily="2" charset="-122"/>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O(n</a:t>
            </a:r>
            <a:r>
              <a:rPr lang="en-US" altLang="zh-CN" baseline="30000">
                <a:latin typeface="Comic Sans MS" panose="030F0902030302020204" pitchFamily="66" charset="0"/>
                <a:ea typeface="宋体" panose="02010600030101010101" pitchFamily="2" charset="-122"/>
              </a:rPr>
              <a:t>b</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S6: if a&gt;0 and b&gt;1 then    n</a:t>
            </a:r>
            <a:r>
              <a:rPr lang="en-US" altLang="zh-CN" baseline="30000">
                <a:latin typeface="Comic Sans MS" panose="030F0902030302020204" pitchFamily="66" charset="0"/>
                <a:ea typeface="宋体" panose="02010600030101010101" pitchFamily="2" charset="-122"/>
              </a:rPr>
              <a:t>a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n-US" altLang="zh-CN">
                <a:solidFill>
                  <a:srgbClr val="FF3399"/>
                </a:solidFill>
                <a:latin typeface="Comic Sans MS" panose="030F0902030302020204" pitchFamily="66" charset="0"/>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o(b</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S7: </a:t>
            </a:r>
            <a:endParaRPr lang="en-US" altLang="zh-CN">
              <a:latin typeface="Comic Sans MS" panose="030F0902030302020204" pitchFamily="66" charset="0"/>
              <a:ea typeface="宋体" panose="02010600030101010101" pitchFamily="2" charset="-122"/>
            </a:endParaRPr>
          </a:p>
          <a:p>
            <a:pPr lvl="2" eaLnBrk="1" hangingPunct="1">
              <a:lnSpc>
                <a:spcPct val="80000"/>
              </a:lnSpc>
            </a:pPr>
            <a:r>
              <a:rPr lang="en-US" altLang="zh-CN">
                <a:latin typeface="Comic Sans MS" panose="030F0902030302020204" pitchFamily="66" charset="0"/>
                <a:ea typeface="宋体" panose="02010600030101010101" pitchFamily="2" charset="-122"/>
              </a:rPr>
              <a:t>if lim</a:t>
            </a:r>
            <a:r>
              <a:rPr lang="en-US" altLang="zh-CN" baseline="-25000">
                <a:latin typeface="Comic Sans MS" panose="030F0902030302020204" pitchFamily="66" charset="0"/>
                <a:ea typeface="宋体" panose="02010600030101010101" pitchFamily="2" charset="-122"/>
              </a:rPr>
              <a:t>n</a:t>
            </a:r>
            <a:r>
              <a:rPr lang="en-US" altLang="zh-CN" baseline="-25000">
                <a:latin typeface="宋体" panose="02010600030101010101" pitchFamily="2" charset="-122"/>
                <a:ea typeface="宋体" panose="02010600030101010101" pitchFamily="2" charset="-122"/>
              </a:rPr>
              <a:t>→∞</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(n)/g</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(n)=c   then f(n) </a:t>
            </a:r>
            <a:r>
              <a:rPr lang="en-US" altLang="zh-CN" sz="2800">
                <a:solidFill>
                  <a:srgbClr val="FF3399"/>
                </a:solidFill>
                <a:latin typeface="宋体" panose="02010600030101010101" pitchFamily="2" charset="-122"/>
                <a:ea typeface="宋体" panose="02010600030101010101" pitchFamily="2" charset="-122"/>
                <a:sym typeface="Math A" pitchFamily="18" charset="2"/>
              </a:rPr>
              <a:t>∈</a:t>
            </a:r>
            <a:r>
              <a:rPr lang="en-US" altLang="zh-CN" sz="2800">
                <a:solidFill>
                  <a:srgbClr val="FF3399"/>
                </a:solidFill>
                <a:latin typeface="Comic Sans MS" panose="030F0902030302020204" pitchFamily="66" charset="0"/>
                <a:ea typeface="宋体" panose="02010600030101010101" pitchFamily="2" charset="-122"/>
                <a:sym typeface="Math A" pitchFamily="18" charset="2"/>
              </a:rPr>
              <a:t> </a:t>
            </a:r>
            <a:r>
              <a:rPr lang="el-GR" altLang="zh-CN" sz="2800">
                <a:latin typeface="Comic Sans MS" panose="030F0902030302020204" pitchFamily="66" charset="0"/>
                <a:cs typeface="Times New Roman" panose="02020503050405090304" pitchFamily="18" charset="0"/>
              </a:rPr>
              <a:t>Θ</a:t>
            </a:r>
            <a:r>
              <a:rPr lang="en-US" altLang="zh-CN" sz="2800">
                <a:latin typeface="Comic Sans MS" panose="030F0902030302020204" pitchFamily="66" charset="0"/>
                <a:ea typeface="宋体" panose="02010600030101010101" pitchFamily="2" charset="-122"/>
              </a:rPr>
              <a:t>(g(n)) </a:t>
            </a:r>
            <a:endParaRPr lang="en-US" altLang="zh-CN" sz="2800">
              <a:latin typeface="Comic Sans MS" panose="030F0902030302020204" pitchFamily="66" charset="0"/>
              <a:ea typeface="宋体" panose="02010600030101010101" pitchFamily="2" charset="-122"/>
            </a:endParaRPr>
          </a:p>
          <a:p>
            <a:pPr lvl="2" eaLnBrk="1" hangingPunct="1">
              <a:lnSpc>
                <a:spcPct val="80000"/>
              </a:lnSpc>
            </a:pPr>
            <a:r>
              <a:rPr lang="en-US" altLang="zh-CN">
                <a:latin typeface="Comic Sans MS" panose="030F0902030302020204" pitchFamily="66" charset="0"/>
                <a:ea typeface="宋体" panose="02010600030101010101" pitchFamily="2" charset="-122"/>
              </a:rPr>
              <a:t>if lim</a:t>
            </a:r>
            <a:r>
              <a:rPr lang="en-US" altLang="zh-CN" baseline="-25000">
                <a:latin typeface="Comic Sans MS" panose="030F0902030302020204" pitchFamily="66" charset="0"/>
                <a:ea typeface="宋体" panose="02010600030101010101" pitchFamily="2" charset="-122"/>
              </a:rPr>
              <a:t>n</a:t>
            </a:r>
            <a:r>
              <a:rPr lang="en-US" altLang="zh-CN" baseline="-25000">
                <a:latin typeface="宋体" panose="02010600030101010101" pitchFamily="2" charset="-122"/>
                <a:ea typeface="宋体" panose="02010600030101010101" pitchFamily="2" charset="-122"/>
              </a:rPr>
              <a:t>→∞</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(n)/g</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(n)=0   then f(n) </a:t>
            </a:r>
            <a:r>
              <a:rPr lang="en-US" altLang="zh-CN" sz="2800">
                <a:solidFill>
                  <a:srgbClr val="FF3399"/>
                </a:solidFill>
                <a:latin typeface="宋体" panose="02010600030101010101" pitchFamily="2" charset="-122"/>
                <a:ea typeface="宋体" panose="02010600030101010101" pitchFamily="2" charset="-122"/>
                <a:sym typeface="Math A" pitchFamily="18" charset="2"/>
              </a:rPr>
              <a:t>∈</a:t>
            </a:r>
            <a:r>
              <a:rPr lang="en-US" altLang="zh-CN" sz="2800">
                <a:solidFill>
                  <a:srgbClr val="FF3399"/>
                </a:solidFill>
                <a:latin typeface="Comic Sans MS" panose="030F0902030302020204" pitchFamily="66" charset="0"/>
                <a:ea typeface="宋体" panose="02010600030101010101" pitchFamily="2" charset="-122"/>
                <a:sym typeface="Math A" pitchFamily="18" charset="2"/>
              </a:rPr>
              <a:t> </a:t>
            </a:r>
            <a:r>
              <a:rPr lang="en-US" altLang="zh-CN" sz="2800">
                <a:latin typeface="Comic Sans MS" panose="030F0902030302020204" pitchFamily="66" charset="0"/>
                <a:ea typeface="宋体" panose="02010600030101010101" pitchFamily="2" charset="-122"/>
              </a:rPr>
              <a:t>o(g(n)) </a:t>
            </a:r>
            <a:endParaRPr lang="en-US" altLang="zh-CN">
              <a:latin typeface="Comic Sans MS" panose="030F0902030302020204" pitchFamily="66" charset="0"/>
              <a:ea typeface="宋体" panose="02010600030101010101" pitchFamily="2" charset="-122"/>
            </a:endParaRPr>
          </a:p>
          <a:p>
            <a:pPr lvl="2" eaLnBrk="1" hangingPunct="1">
              <a:lnSpc>
                <a:spcPct val="80000"/>
              </a:lnSpc>
            </a:pPr>
            <a:r>
              <a:rPr lang="en-US" altLang="zh-CN">
                <a:latin typeface="Comic Sans MS" panose="030F0902030302020204" pitchFamily="66" charset="0"/>
                <a:ea typeface="宋体" panose="02010600030101010101" pitchFamily="2" charset="-122"/>
              </a:rPr>
              <a:t>if lim</a:t>
            </a:r>
            <a:r>
              <a:rPr lang="en-US" altLang="zh-CN" baseline="-25000">
                <a:latin typeface="Comic Sans MS" panose="030F0902030302020204" pitchFamily="66" charset="0"/>
                <a:ea typeface="宋体" panose="02010600030101010101" pitchFamily="2" charset="-122"/>
              </a:rPr>
              <a:t>n</a:t>
            </a:r>
            <a:r>
              <a:rPr lang="en-US" altLang="zh-CN" baseline="-25000">
                <a:latin typeface="宋体" panose="02010600030101010101" pitchFamily="2" charset="-122"/>
                <a:ea typeface="宋体" panose="02010600030101010101" pitchFamily="2" charset="-122"/>
              </a:rPr>
              <a:t>→∞</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(n)/g</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a:t>
            </a:r>
            <a:r>
              <a:rPr lang="en-US" altLang="zh-CN">
                <a:latin typeface="宋体" panose="02010600030101010101" pitchFamily="2" charset="-122"/>
                <a:ea typeface="宋体" panose="02010600030101010101" pitchFamily="2" charset="-122"/>
              </a:rPr>
              <a:t>∞</a:t>
            </a:r>
            <a:r>
              <a:rPr lang="en-US" altLang="zh-CN">
                <a:latin typeface="Comic Sans MS" panose="030F0902030302020204" pitchFamily="66" charset="0"/>
                <a:ea typeface="宋体" panose="02010600030101010101" pitchFamily="2" charset="-122"/>
              </a:rPr>
              <a:t>  then g(n) </a:t>
            </a:r>
            <a:r>
              <a:rPr lang="en-US" altLang="zh-CN" sz="2800">
                <a:solidFill>
                  <a:srgbClr val="FF3399"/>
                </a:solidFill>
                <a:latin typeface="宋体" panose="02010600030101010101" pitchFamily="2" charset="-122"/>
                <a:ea typeface="宋体" panose="02010600030101010101" pitchFamily="2" charset="-122"/>
                <a:sym typeface="Math A" pitchFamily="18" charset="2"/>
              </a:rPr>
              <a:t>∈</a:t>
            </a:r>
            <a:r>
              <a:rPr lang="en-US" altLang="zh-CN" sz="2800">
                <a:solidFill>
                  <a:srgbClr val="FF3399"/>
                </a:solidFill>
                <a:latin typeface="Comic Sans MS" panose="030F0902030302020204" pitchFamily="66" charset="0"/>
                <a:ea typeface="宋体" panose="02010600030101010101" pitchFamily="2" charset="-122"/>
                <a:sym typeface="Math A" pitchFamily="18" charset="2"/>
              </a:rPr>
              <a:t> </a:t>
            </a:r>
            <a:r>
              <a:rPr lang="en-US" altLang="zh-CN" sz="2800">
                <a:latin typeface="Comic Sans MS" panose="030F0902030302020204" pitchFamily="66" charset="0"/>
                <a:ea typeface="宋体" panose="02010600030101010101" pitchFamily="2" charset="-122"/>
              </a:rPr>
              <a:t>o(f(n)) </a:t>
            </a:r>
            <a:endParaRPr lang="zh-CN" altLang="en-US" sz="2800" baseline="30000">
              <a:latin typeface="Comic Sans MS" panose="030F0902030302020204" pitchFamily="66"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4"/>
          <p:cNvSpPr>
            <a:spLocks noGrp="1"/>
          </p:cNvSpPr>
          <p:nvPr>
            <p:ph type="dt" sz="quarter" idx="10"/>
          </p:nvPr>
        </p:nvSpPr>
        <p:spPr>
          <a:noFill/>
        </p:spPr>
        <p:txBody>
          <a:bodyPr/>
          <a:lstStyle/>
          <a:p>
            <a:fld id="{C6C4A759-3878-469D-A118-C93C5FFFE4D2}" type="datetime7">
              <a:rPr lang="zh-CN" altLang="en-US"/>
            </a:fld>
            <a:endParaRPr lang="en-US" altLang="zh-CN"/>
          </a:p>
        </p:txBody>
      </p:sp>
      <p:sp>
        <p:nvSpPr>
          <p:cNvPr id="72707" name="灯片编号占位符 6"/>
          <p:cNvSpPr>
            <a:spLocks noGrp="1"/>
          </p:cNvSpPr>
          <p:nvPr>
            <p:ph type="sldNum" sz="quarter" idx="12"/>
          </p:nvPr>
        </p:nvSpPr>
        <p:spPr>
          <a:noFill/>
        </p:spPr>
        <p:txBody>
          <a:bodyPr/>
          <a:lstStyle/>
          <a:p>
            <a:fld id="{766D6B9F-E5E0-4D47-8CB9-3D68C9090FA8}" type="slidenum">
              <a:rPr lang="zh-CN" altLang="en-US"/>
            </a:fld>
            <a:endParaRPr lang="en-US" altLang="zh-CN"/>
          </a:p>
        </p:txBody>
      </p:sp>
      <p:sp>
        <p:nvSpPr>
          <p:cNvPr id="7270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72709" name="Rectangle 3"/>
          <p:cNvSpPr>
            <a:spLocks noGrp="1" noChangeArrowheads="1"/>
          </p:cNvSpPr>
          <p:nvPr>
            <p:ph type="body" sz="half" idx="1"/>
          </p:nvPr>
        </p:nvSpPr>
        <p:spPr>
          <a:xfrm>
            <a:off x="395288" y="1341438"/>
            <a:ext cx="8407400" cy="2058987"/>
          </a:xfrm>
        </p:spPr>
        <p:txBody>
          <a:bodyPr/>
          <a:lstStyle/>
          <a:p>
            <a:pPr eaLnBrk="1" hangingPunct="1"/>
            <a:r>
              <a:rPr lang="en-US" altLang="zh-CN" sz="2800">
                <a:latin typeface="Comic Sans MS" panose="030F0902030302020204" pitchFamily="66" charset="0"/>
                <a:ea typeface="宋体" panose="02010600030101010101" pitchFamily="2" charset="-122"/>
              </a:rPr>
              <a:t>6 </a:t>
            </a:r>
            <a:r>
              <a:rPr lang="zh-CN" altLang="en-US" sz="2800">
                <a:latin typeface="Comic Sans MS" panose="030F0902030302020204" pitchFamily="66" charset="0"/>
                <a:ea typeface="宋体" panose="02010600030101010101" pitchFamily="2" charset="-122"/>
              </a:rPr>
              <a:t>复杂性分析举例</a:t>
            </a:r>
            <a:endParaRPr lang="zh-CN" altLang="en-US" sz="28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使用渐进符号表示有关执行步数的时间复杂性称为</a:t>
            </a:r>
            <a:r>
              <a:rPr lang="zh-CN" altLang="en-US" sz="2300">
                <a:solidFill>
                  <a:srgbClr val="CC0000"/>
                </a:solidFill>
                <a:latin typeface="Comic Sans MS" panose="030F0902030302020204" pitchFamily="66" charset="0"/>
                <a:ea typeface="宋体" panose="02010600030101010101" pitchFamily="2" charset="-122"/>
              </a:rPr>
              <a:t>渐进复杂性</a:t>
            </a:r>
            <a:r>
              <a:rPr lang="zh-CN" altLang="en-US" sz="2300">
                <a:latin typeface="Comic Sans MS" panose="030F0902030302020204" pitchFamily="66" charset="0"/>
                <a:ea typeface="宋体" panose="02010600030101010101" pitchFamily="2" charset="-122"/>
              </a:rPr>
              <a:t>。</a:t>
            </a:r>
            <a:endParaRPr lang="zh-CN" altLang="en-US" sz="2300">
              <a:latin typeface="Comic Sans MS" panose="030F0902030302020204" pitchFamily="66" charset="0"/>
              <a:ea typeface="宋体" panose="02010600030101010101" pitchFamily="2" charset="-122"/>
            </a:endParaRPr>
          </a:p>
        </p:txBody>
      </p:sp>
      <p:graphicFrame>
        <p:nvGraphicFramePr>
          <p:cNvPr id="799748" name="Group 4"/>
          <p:cNvGraphicFramePr>
            <a:graphicFrameLocks noGrp="1"/>
          </p:cNvGraphicFramePr>
          <p:nvPr>
            <p:ph sz="half" idx="2"/>
            <p:custDataLst>
              <p:tags r:id="rId1"/>
            </p:custDataLst>
          </p:nvPr>
        </p:nvGraphicFramePr>
        <p:xfrm>
          <a:off x="323850" y="3673475"/>
          <a:ext cx="8486775" cy="3019108"/>
        </p:xfrm>
        <a:graphic>
          <a:graphicData uri="http://schemas.openxmlformats.org/drawingml/2006/table">
            <a:tbl>
              <a:tblPr/>
              <a:tblGrid>
                <a:gridCol w="4470400"/>
                <a:gridCol w="752475"/>
                <a:gridCol w="1370013"/>
                <a:gridCol w="1893887"/>
              </a:tblGrid>
              <a:tr h="39624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754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T Sum(T a[],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sum of  a[0:n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T tsum = 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(int i = 0; i &lt; n;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tsum += a[i];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tsum;</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cs typeface="Times New Roman" panose="02020503050405090304" pitchFamily="18" charset="0"/>
                        </a:rPr>
                        <a:t>(0)</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cs typeface="Times New Roman" panose="02020503050405090304" pitchFamily="18" charset="0"/>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(0)</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(n)</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(n)</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(0)</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9748"/>
                                        </p:tgtEl>
                                        <p:attrNameLst>
                                          <p:attrName>style.visibility</p:attrName>
                                        </p:attrNameLst>
                                      </p:cBhvr>
                                      <p:to>
                                        <p:strVal val="visible"/>
                                      </p:to>
                                    </p:set>
                                    <p:anim calcmode="lin" valueType="num">
                                      <p:cBhvr additive="base">
                                        <p:cTn id="7" dur="500" fill="hold"/>
                                        <p:tgtEl>
                                          <p:spTgt spid="799748"/>
                                        </p:tgtEl>
                                        <p:attrNameLst>
                                          <p:attrName>ppt_x</p:attrName>
                                        </p:attrNameLst>
                                      </p:cBhvr>
                                      <p:tavLst>
                                        <p:tav tm="0">
                                          <p:val>
                                            <p:strVal val="#ppt_x"/>
                                          </p:val>
                                        </p:tav>
                                        <p:tav tm="100000">
                                          <p:val>
                                            <p:strVal val="#ppt_x"/>
                                          </p:val>
                                        </p:tav>
                                      </p:tavLst>
                                    </p:anim>
                                    <p:anim calcmode="lin" valueType="num">
                                      <p:cBhvr additive="base">
                                        <p:cTn id="8" dur="500" fill="hold"/>
                                        <p:tgtEl>
                                          <p:spTgt spid="799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p>
            <a:fld id="{42CECDBD-DDA0-4F4C-9F9C-0C3021801EEC}" type="datetime7">
              <a:rPr lang="zh-CN" altLang="en-US"/>
            </a:fld>
            <a:endParaRPr lang="en-US" altLang="zh-CN"/>
          </a:p>
        </p:txBody>
      </p:sp>
      <p:sp>
        <p:nvSpPr>
          <p:cNvPr id="75779" name="灯片编号占位符 5"/>
          <p:cNvSpPr>
            <a:spLocks noGrp="1"/>
          </p:cNvSpPr>
          <p:nvPr>
            <p:ph type="sldNum" sz="quarter" idx="12"/>
          </p:nvPr>
        </p:nvSpPr>
        <p:spPr>
          <a:noFill/>
        </p:spPr>
        <p:txBody>
          <a:bodyPr/>
          <a:lstStyle/>
          <a:p>
            <a:fld id="{BC699A43-2B37-4900-B49B-C742640293B2}" type="slidenum">
              <a:rPr lang="zh-CN" altLang="en-US"/>
            </a:fld>
            <a:endParaRPr lang="en-US" altLang="zh-CN"/>
          </a:p>
        </p:txBody>
      </p:sp>
      <p:sp>
        <p:nvSpPr>
          <p:cNvPr id="7578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805891" name="Rectangle 3"/>
          <p:cNvSpPr>
            <a:spLocks noGrp="1" noChangeArrowheads="1"/>
          </p:cNvSpPr>
          <p:nvPr>
            <p:ph type="body" idx="1"/>
          </p:nvPr>
        </p:nvSpPr>
        <p:spPr>
          <a:xfrm>
            <a:off x="214313" y="188913"/>
            <a:ext cx="8713787" cy="6669087"/>
          </a:xfrm>
          <a:solidFill>
            <a:srgbClr val="CCECFF"/>
          </a:solidFill>
        </p:spPr>
        <p:txBody>
          <a:bodyPr/>
          <a:lstStyle/>
          <a:p>
            <a:pPr eaLnBrk="1" hangingPunct="1">
              <a:lnSpc>
                <a:spcPct val="110000"/>
              </a:lnSpc>
            </a:pPr>
            <a:r>
              <a:rPr lang="zh-CN" altLang="en-US" sz="2400">
                <a:latin typeface="Comic Sans MS" panose="030F0902030302020204" pitchFamily="66" charset="0"/>
                <a:ea typeface="宋体" panose="02010600030101010101" pitchFamily="2" charset="-122"/>
              </a:rPr>
              <a:t>例</a:t>
            </a:r>
            <a:r>
              <a:rPr lang="en-US" altLang="zh-CN" sz="2400">
                <a:latin typeface="Comic Sans MS" panose="030F0902030302020204" pitchFamily="66" charset="0"/>
                <a:ea typeface="宋体" panose="02010600030101010101" pitchFamily="2" charset="-122"/>
              </a:rPr>
              <a:t>2-41[</a:t>
            </a:r>
            <a:r>
              <a:rPr lang="zh-CN" altLang="en-US" sz="2400">
                <a:latin typeface="Comic Sans MS" panose="030F0902030302020204" pitchFamily="66" charset="0"/>
                <a:ea typeface="宋体" panose="02010600030101010101" pitchFamily="2" charset="-122"/>
              </a:rPr>
              <a:t>折半搜索</a:t>
            </a:r>
            <a:r>
              <a:rPr lang="en-US" altLang="zh-CN" sz="2400">
                <a:latin typeface="Comic Sans MS" panose="030F0902030302020204" pitchFamily="66" charset="0"/>
                <a:ea typeface="宋体" panose="02010600030101010101" pitchFamily="2" charset="-122"/>
              </a:rPr>
              <a:t>]</a:t>
            </a:r>
            <a:r>
              <a:rPr lang="zh-CN" altLang="en-US" sz="2400">
                <a:latin typeface="Comic Sans MS" panose="030F0902030302020204" pitchFamily="66" charset="0"/>
                <a:ea typeface="宋体" panose="02010600030101010101" pitchFamily="2" charset="-122"/>
              </a:rPr>
              <a:t>搜索原则是：当且仅当</a:t>
            </a:r>
            <a:r>
              <a:rPr lang="en-US" altLang="zh-CN" sz="2400">
                <a:latin typeface="Comic Sans MS" panose="030F0902030302020204" pitchFamily="66" charset="0"/>
                <a:ea typeface="宋体" panose="02010600030101010101" pitchFamily="2" charset="-122"/>
              </a:rPr>
              <a:t>x</a:t>
            </a:r>
            <a:r>
              <a:rPr lang="zh-CN" altLang="en-US" sz="2400">
                <a:latin typeface="Comic Sans MS" panose="030F0902030302020204" pitchFamily="66" charset="0"/>
                <a:ea typeface="宋体" panose="02010600030101010101" pitchFamily="2" charset="-122"/>
              </a:rPr>
              <a:t>是</a:t>
            </a:r>
            <a:r>
              <a:rPr lang="en-US" altLang="zh-CN" sz="2400">
                <a:latin typeface="Comic Sans MS" panose="030F0902030302020204" pitchFamily="66" charset="0"/>
                <a:ea typeface="宋体" panose="02010600030101010101" pitchFamily="2" charset="-122"/>
              </a:rPr>
              <a:t>[left,right]</a:t>
            </a:r>
            <a:r>
              <a:rPr lang="zh-CN" altLang="en-US" sz="2400">
                <a:latin typeface="Comic Sans MS" panose="030F0902030302020204" pitchFamily="66" charset="0"/>
                <a:ea typeface="宋体" panose="02010600030101010101" pitchFamily="2" charset="-122"/>
              </a:rPr>
              <a:t>的元素时，</a:t>
            </a:r>
            <a:r>
              <a:rPr lang="en-US" altLang="zh-CN" sz="2400">
                <a:latin typeface="Comic Sans MS" panose="030F0902030302020204" pitchFamily="66" charset="0"/>
                <a:ea typeface="宋体" panose="02010600030101010101" pitchFamily="2" charset="-122"/>
              </a:rPr>
              <a:t>x</a:t>
            </a:r>
            <a:r>
              <a:rPr lang="zh-CN" altLang="en-US" sz="2400">
                <a:latin typeface="Comic Sans MS" panose="030F0902030302020204" pitchFamily="66" charset="0"/>
                <a:ea typeface="宋体" panose="02010600030101010101" pitchFamily="2" charset="-122"/>
              </a:rPr>
              <a:t>是</a:t>
            </a:r>
            <a:r>
              <a:rPr lang="en-US" altLang="zh-CN" sz="2400">
                <a:latin typeface="Comic Sans MS" panose="030F0902030302020204" pitchFamily="66" charset="0"/>
                <a:ea typeface="宋体" panose="02010600030101010101" pitchFamily="2" charset="-122"/>
              </a:rPr>
              <a:t>[0,n-1]</a:t>
            </a:r>
            <a:r>
              <a:rPr lang="zh-CN" altLang="en-US" sz="2400">
                <a:latin typeface="Comic Sans MS" panose="030F0902030302020204" pitchFamily="66" charset="0"/>
                <a:ea typeface="宋体" panose="02010600030101010101" pitchFamily="2" charset="-122"/>
              </a:rPr>
              <a:t>的元素。</a:t>
            </a:r>
            <a:endParaRPr lang="zh-CN" altLang="en-US"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Template &lt;class T&gt;</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int BinarySearch(T a[], const T&amp; x, int n)</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int left = 0; int right = n - 1;</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while ( left &lt;= right ) {</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int middle = (left + right)/2;</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if (x == a[middle]) return middle;</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if (x &gt; a[middle]) left = middle + 1;</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else right = middle - 1;</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return -1; // x not found</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a:t>
            </a:r>
            <a:r>
              <a:rPr lang="zh-CN" altLang="en-US" sz="2400">
                <a:latin typeface="Comic Sans MS" panose="030F0902030302020204" pitchFamily="66" charset="0"/>
                <a:ea typeface="宋体" panose="02010600030101010101" pitchFamily="2" charset="-122"/>
              </a:rPr>
              <a:t>程序</a:t>
            </a:r>
            <a:r>
              <a:rPr lang="en-US" altLang="zh-CN" sz="2400">
                <a:latin typeface="Comic Sans MS" panose="030F0902030302020204" pitchFamily="66" charset="0"/>
                <a:ea typeface="宋体" panose="02010600030101010101" pitchFamily="2" charset="-122"/>
              </a:rPr>
              <a:t>2-30 </a:t>
            </a:r>
            <a:r>
              <a:rPr lang="zh-CN" altLang="en-US" sz="2400">
                <a:solidFill>
                  <a:schemeClr val="hlink"/>
                </a:solidFill>
                <a:latin typeface="Comic Sans MS" panose="030F0902030302020204" pitchFamily="66" charset="0"/>
                <a:ea typeface="宋体" panose="02010600030101010101" pitchFamily="2" charset="-122"/>
              </a:rPr>
              <a:t>在最坏情况下总的时间复杂性为</a:t>
            </a:r>
            <a:r>
              <a:rPr lang="el-GR" altLang="zh-CN" sz="2400">
                <a:solidFill>
                  <a:schemeClr val="hlink"/>
                </a:solidFill>
                <a:latin typeface="Comic Sans MS" panose="030F0902030302020204" pitchFamily="66" charset="0"/>
                <a:cs typeface="Times New Roman" panose="02020503050405090304" pitchFamily="18" charset="0"/>
              </a:rPr>
              <a:t>Θ</a:t>
            </a:r>
            <a:r>
              <a:rPr lang="en-US" altLang="zh-CN" sz="2400">
                <a:solidFill>
                  <a:schemeClr val="hlink"/>
                </a:solidFill>
                <a:latin typeface="Comic Sans MS" panose="030F0902030302020204" pitchFamily="66" charset="0"/>
                <a:ea typeface="宋体" panose="02010600030101010101" pitchFamily="2" charset="-122"/>
                <a:cs typeface="Times New Roman" panose="02020503050405090304" pitchFamily="18" charset="0"/>
              </a:rPr>
              <a:t>(logn</a:t>
            </a:r>
            <a:r>
              <a:rPr lang="en-US" altLang="zh-CN" sz="2400">
                <a:solidFill>
                  <a:schemeClr val="hlink"/>
                </a:solidFill>
                <a:latin typeface="Comic Sans MS" panose="030F0902030302020204" pitchFamily="66" charset="0"/>
                <a:ea typeface="宋体" panose="02010600030101010101" pitchFamily="2" charset="-122"/>
              </a:rPr>
              <a:t>)</a:t>
            </a:r>
            <a:endParaRPr lang="zh-CN" altLang="en-US" sz="2400">
              <a:solidFill>
                <a:schemeClr val="hlink"/>
              </a:solidFill>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5891">
                                            <p:txEl>
                                              <p:pRg st="1" end="1"/>
                                            </p:txEl>
                                          </p:spTgt>
                                        </p:tgtEl>
                                        <p:attrNameLst>
                                          <p:attrName>style.visibility</p:attrName>
                                        </p:attrNameLst>
                                      </p:cBhvr>
                                      <p:to>
                                        <p:strVal val="visible"/>
                                      </p:to>
                                    </p:set>
                                    <p:anim calcmode="lin" valueType="num">
                                      <p:cBhvr additive="base">
                                        <p:cTn id="7" dur="500" fill="hold"/>
                                        <p:tgtEl>
                                          <p:spTgt spid="805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58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5891">
                                            <p:txEl>
                                              <p:pRg st="2" end="2"/>
                                            </p:txEl>
                                          </p:spTgt>
                                        </p:tgtEl>
                                        <p:attrNameLst>
                                          <p:attrName>style.visibility</p:attrName>
                                        </p:attrNameLst>
                                      </p:cBhvr>
                                      <p:to>
                                        <p:strVal val="visible"/>
                                      </p:to>
                                    </p:set>
                                    <p:anim calcmode="lin" valueType="num">
                                      <p:cBhvr additive="base">
                                        <p:cTn id="11" dur="500" fill="hold"/>
                                        <p:tgtEl>
                                          <p:spTgt spid="8058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589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5891">
                                            <p:txEl>
                                              <p:pRg st="3" end="3"/>
                                            </p:txEl>
                                          </p:spTgt>
                                        </p:tgtEl>
                                        <p:attrNameLst>
                                          <p:attrName>style.visibility</p:attrName>
                                        </p:attrNameLst>
                                      </p:cBhvr>
                                      <p:to>
                                        <p:strVal val="visible"/>
                                      </p:to>
                                    </p:set>
                                    <p:anim calcmode="lin" valueType="num">
                                      <p:cBhvr additive="base">
                                        <p:cTn id="15" dur="500" fill="hold"/>
                                        <p:tgtEl>
                                          <p:spTgt spid="8058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589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5891">
                                            <p:txEl>
                                              <p:pRg st="12" end="12"/>
                                            </p:txEl>
                                          </p:spTgt>
                                        </p:tgtEl>
                                        <p:attrNameLst>
                                          <p:attrName>style.visibility</p:attrName>
                                        </p:attrNameLst>
                                      </p:cBhvr>
                                      <p:to>
                                        <p:strVal val="visible"/>
                                      </p:to>
                                    </p:set>
                                    <p:anim calcmode="lin" valueType="num">
                                      <p:cBhvr additive="base">
                                        <p:cTn id="19" dur="500" fill="hold"/>
                                        <p:tgtEl>
                                          <p:spTgt spid="805891">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58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5891">
                                            <p:txEl>
                                              <p:pRg st="4" end="4"/>
                                            </p:txEl>
                                          </p:spTgt>
                                        </p:tgtEl>
                                        <p:attrNameLst>
                                          <p:attrName>style.visibility</p:attrName>
                                        </p:attrNameLst>
                                      </p:cBhvr>
                                      <p:to>
                                        <p:strVal val="visible"/>
                                      </p:to>
                                    </p:set>
                                    <p:anim calcmode="lin" valueType="num">
                                      <p:cBhvr additive="base">
                                        <p:cTn id="25" dur="500" fill="hold"/>
                                        <p:tgtEl>
                                          <p:spTgt spid="8058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58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05891">
                                            <p:txEl>
                                              <p:pRg st="5" end="5"/>
                                            </p:txEl>
                                          </p:spTgt>
                                        </p:tgtEl>
                                        <p:attrNameLst>
                                          <p:attrName>style.visibility</p:attrName>
                                        </p:attrNameLst>
                                      </p:cBhvr>
                                      <p:to>
                                        <p:strVal val="visible"/>
                                      </p:to>
                                    </p:set>
                                    <p:anim calcmode="lin" valueType="num">
                                      <p:cBhvr additive="base">
                                        <p:cTn id="29" dur="500" fill="hold"/>
                                        <p:tgtEl>
                                          <p:spTgt spid="8058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058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05891">
                                            <p:txEl>
                                              <p:pRg st="6" end="6"/>
                                            </p:txEl>
                                          </p:spTgt>
                                        </p:tgtEl>
                                        <p:attrNameLst>
                                          <p:attrName>style.visibility</p:attrName>
                                        </p:attrNameLst>
                                      </p:cBhvr>
                                      <p:to>
                                        <p:strVal val="visible"/>
                                      </p:to>
                                    </p:set>
                                    <p:anim calcmode="lin" valueType="num">
                                      <p:cBhvr additive="base">
                                        <p:cTn id="33" dur="500" fill="hold"/>
                                        <p:tgtEl>
                                          <p:spTgt spid="8058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058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05891">
                                            <p:txEl>
                                              <p:pRg st="7" end="7"/>
                                            </p:txEl>
                                          </p:spTgt>
                                        </p:tgtEl>
                                        <p:attrNameLst>
                                          <p:attrName>style.visibility</p:attrName>
                                        </p:attrNameLst>
                                      </p:cBhvr>
                                      <p:to>
                                        <p:strVal val="visible"/>
                                      </p:to>
                                    </p:set>
                                    <p:anim calcmode="lin" valueType="num">
                                      <p:cBhvr additive="base">
                                        <p:cTn id="37" dur="500" fill="hold"/>
                                        <p:tgtEl>
                                          <p:spTgt spid="8058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589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05891">
                                            <p:txEl>
                                              <p:pRg st="8" end="8"/>
                                            </p:txEl>
                                          </p:spTgt>
                                        </p:tgtEl>
                                        <p:attrNameLst>
                                          <p:attrName>style.visibility</p:attrName>
                                        </p:attrNameLst>
                                      </p:cBhvr>
                                      <p:to>
                                        <p:strVal val="visible"/>
                                      </p:to>
                                    </p:set>
                                    <p:anim calcmode="lin" valueType="num">
                                      <p:cBhvr additive="base">
                                        <p:cTn id="41" dur="500" fill="hold"/>
                                        <p:tgtEl>
                                          <p:spTgt spid="8058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0589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05891">
                                            <p:txEl>
                                              <p:pRg st="9" end="9"/>
                                            </p:txEl>
                                          </p:spTgt>
                                        </p:tgtEl>
                                        <p:attrNameLst>
                                          <p:attrName>style.visibility</p:attrName>
                                        </p:attrNameLst>
                                      </p:cBhvr>
                                      <p:to>
                                        <p:strVal val="visible"/>
                                      </p:to>
                                    </p:set>
                                    <p:anim calcmode="lin" valueType="num">
                                      <p:cBhvr additive="base">
                                        <p:cTn id="45" dur="500" fill="hold"/>
                                        <p:tgtEl>
                                          <p:spTgt spid="80589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0589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05891">
                                            <p:txEl>
                                              <p:pRg st="10" end="10"/>
                                            </p:txEl>
                                          </p:spTgt>
                                        </p:tgtEl>
                                        <p:attrNameLst>
                                          <p:attrName>style.visibility</p:attrName>
                                        </p:attrNameLst>
                                      </p:cBhvr>
                                      <p:to>
                                        <p:strVal val="visible"/>
                                      </p:to>
                                    </p:set>
                                    <p:anim calcmode="lin" valueType="num">
                                      <p:cBhvr additive="base">
                                        <p:cTn id="49" dur="500" fill="hold"/>
                                        <p:tgtEl>
                                          <p:spTgt spid="8058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05891">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05891">
                                            <p:txEl>
                                              <p:pRg st="11" end="11"/>
                                            </p:txEl>
                                          </p:spTgt>
                                        </p:tgtEl>
                                        <p:attrNameLst>
                                          <p:attrName>style.visibility</p:attrName>
                                        </p:attrNameLst>
                                      </p:cBhvr>
                                      <p:to>
                                        <p:strVal val="visible"/>
                                      </p:to>
                                    </p:set>
                                    <p:anim calcmode="lin" valueType="num">
                                      <p:cBhvr additive="base">
                                        <p:cTn id="53" dur="500" fill="hold"/>
                                        <p:tgtEl>
                                          <p:spTgt spid="805891">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058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p>
            <a:fld id="{5A65BFC1-C76F-459F-94B5-666071619E4A}" type="datetime7">
              <a:rPr lang="zh-CN" altLang="en-US"/>
            </a:fld>
            <a:endParaRPr lang="en-US" altLang="zh-CN"/>
          </a:p>
        </p:txBody>
      </p:sp>
      <p:sp>
        <p:nvSpPr>
          <p:cNvPr id="76803" name="灯片编号占位符 5"/>
          <p:cNvSpPr>
            <a:spLocks noGrp="1"/>
          </p:cNvSpPr>
          <p:nvPr>
            <p:ph type="sldNum" sz="quarter" idx="12"/>
          </p:nvPr>
        </p:nvSpPr>
        <p:spPr>
          <a:noFill/>
        </p:spPr>
        <p:txBody>
          <a:bodyPr/>
          <a:lstStyle/>
          <a:p>
            <a:fld id="{3C9D4679-DCE4-412D-875D-6970443967C5}" type="slidenum">
              <a:rPr lang="zh-CN" altLang="en-US"/>
            </a:fld>
            <a:endParaRPr lang="en-US" altLang="zh-CN"/>
          </a:p>
        </p:txBody>
      </p:sp>
      <p:sp>
        <p:nvSpPr>
          <p:cNvPr id="76804"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2.4	Asymptotic Notation</a:t>
            </a:r>
            <a:endParaRPr lang="zh-CN" altLang="en-US" b="1">
              <a:ea typeface="宋体" panose="02010600030101010101" pitchFamily="2" charset="-122"/>
            </a:endParaRPr>
          </a:p>
        </p:txBody>
      </p:sp>
      <p:sp>
        <p:nvSpPr>
          <p:cNvPr id="807939" name="Rectangle 3"/>
          <p:cNvSpPr>
            <a:spLocks noGrp="1" noChangeArrowheads="1"/>
          </p:cNvSpPr>
          <p:nvPr>
            <p:ph type="body" idx="1"/>
          </p:nvPr>
        </p:nvSpPr>
        <p:spPr>
          <a:xfrm>
            <a:off x="457200" y="1671638"/>
            <a:ext cx="2954338" cy="4416425"/>
          </a:xfrm>
        </p:spPr>
        <p:txBody>
          <a:bodyPr/>
          <a:lstStyle/>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例</a:t>
            </a:r>
            <a:r>
              <a:rPr lang="en-US" altLang="zh-CN">
                <a:latin typeface="Comic Sans MS" panose="030F0902030302020204" pitchFamily="66" charset="0"/>
                <a:ea typeface="宋体" panose="02010600030101010101" pitchFamily="2" charset="-122"/>
                <a:sym typeface="Webdings" panose="05030102010509060703" pitchFamily="18" charset="2"/>
              </a:rPr>
              <a:t>2-42 [</a:t>
            </a:r>
            <a:r>
              <a:rPr lang="zh-CN" altLang="en-US">
                <a:latin typeface="Comic Sans MS" panose="030F0902030302020204" pitchFamily="66" charset="0"/>
                <a:ea typeface="宋体" panose="02010600030101010101" pitchFamily="2" charset="-122"/>
                <a:sym typeface="Webdings" panose="05030102010509060703" pitchFamily="18" charset="2"/>
              </a:rPr>
              <a:t>插入排序</a:t>
            </a:r>
            <a:r>
              <a:rPr lang="en-US" altLang="zh-CN">
                <a:latin typeface="Comic Sans MS" panose="030F0902030302020204" pitchFamily="66" charset="0"/>
                <a:ea typeface="宋体" panose="02010600030101010101" pitchFamily="2" charset="-122"/>
                <a:sym typeface="Webdings" panose="05030102010509060703" pitchFamily="18" charset="2"/>
              </a:rPr>
              <a:t>]</a:t>
            </a:r>
            <a:r>
              <a:rPr lang="zh-CN" altLang="en-US">
                <a:latin typeface="Comic Sans MS" panose="030F0902030302020204" pitchFamily="66" charset="0"/>
                <a:ea typeface="宋体" panose="02010600030101010101" pitchFamily="2" charset="-122"/>
                <a:sym typeface="Webdings" panose="05030102010509060703" pitchFamily="18" charset="2"/>
              </a:rPr>
              <a:t>程序</a:t>
            </a:r>
            <a:r>
              <a:rPr lang="en-US" altLang="zh-CN">
                <a:latin typeface="Comic Sans MS" panose="030F0902030302020204" pitchFamily="66" charset="0"/>
                <a:ea typeface="宋体" panose="02010600030101010101" pitchFamily="2" charset="-122"/>
                <a:sym typeface="Webdings" panose="05030102010509060703" pitchFamily="18" charset="2"/>
              </a:rPr>
              <a:t>2-15</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最好情况为</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lvl="1" eaLnBrk="1" hangingPunct="1"/>
            <a:r>
              <a:rPr lang="en-US" altLang="zh-CN">
                <a:latin typeface="Comic Sans MS" panose="030F0902030302020204" pitchFamily="66" charset="0"/>
                <a:ea typeface="宋体" panose="02010600030101010101" pitchFamily="2" charset="-122"/>
                <a:sym typeface="Webdings" panose="05030102010509060703" pitchFamily="18" charset="2"/>
              </a:rPr>
              <a:t>n-1 </a:t>
            </a:r>
            <a:endParaRPr lang="en-US" altLang="zh-CN">
              <a:latin typeface="Comic Sans MS" panose="030F0902030302020204" pitchFamily="66" charset="0"/>
              <a:ea typeface="宋体" panose="02010600030101010101" pitchFamily="2" charset="-122"/>
              <a:sym typeface="Webdings" panose="05030102010509060703" pitchFamily="18" charset="2"/>
            </a:endParaRPr>
          </a:p>
          <a:p>
            <a:pPr lvl="1" eaLnBrk="1" hangingPunct="1"/>
            <a:r>
              <a:rPr lang="el-GR" altLang="zh-CN">
                <a:solidFill>
                  <a:schemeClr val="hlink"/>
                </a:solidFill>
                <a:latin typeface="Comic Sans MS" panose="030F0902030302020204" pitchFamily="66" charset="0"/>
                <a:cs typeface="Times New Roman" panose="02020503050405090304" pitchFamily="18" charset="0"/>
              </a:rPr>
              <a:t>Θ</a:t>
            </a:r>
            <a:r>
              <a:rPr lang="en-US" altLang="zh-CN">
                <a:solidFill>
                  <a:schemeClr val="hlink"/>
                </a:solidFill>
                <a:latin typeface="Comic Sans MS" panose="030F0902030302020204" pitchFamily="66" charset="0"/>
                <a:ea typeface="宋体" panose="02010600030101010101" pitchFamily="2" charset="-122"/>
                <a:cs typeface="Times New Roman" panose="02020503050405090304" pitchFamily="18" charset="0"/>
              </a:rPr>
              <a:t>(n</a:t>
            </a:r>
            <a:r>
              <a:rPr lang="en-US" altLang="zh-CN">
                <a:solidFill>
                  <a:schemeClr val="hlink"/>
                </a:solidFill>
                <a:latin typeface="Comic Sans MS" panose="030F0902030302020204" pitchFamily="66" charset="0"/>
                <a:ea typeface="宋体" panose="02010600030101010101" pitchFamily="2" charset="-122"/>
              </a:rPr>
              <a:t>)</a:t>
            </a:r>
            <a:endParaRPr lang="en-US" altLang="zh-CN">
              <a:solidFill>
                <a:schemeClr val="hlink"/>
              </a:solidFill>
              <a:latin typeface="Comic Sans MS" panose="030F0902030302020204" pitchFamily="66" charset="0"/>
              <a:ea typeface="宋体" panose="02010600030101010101" pitchFamily="2" charset="-122"/>
            </a:endParaRPr>
          </a:p>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最坏为</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lvl="1" eaLnBrk="1" hangingPunct="1"/>
            <a:r>
              <a:rPr lang="en-US" altLang="zh-CN">
                <a:latin typeface="Comic Sans MS" panose="030F0902030302020204" pitchFamily="66" charset="0"/>
                <a:ea typeface="宋体" panose="02010600030101010101" pitchFamily="2" charset="-122"/>
                <a:sym typeface="Webdings" panose="05030102010509060703" pitchFamily="18" charset="2"/>
              </a:rPr>
              <a:t>(n-1)n/2</a:t>
            </a:r>
            <a:endParaRPr lang="en-US" altLang="zh-CN">
              <a:latin typeface="Comic Sans MS" panose="030F0902030302020204" pitchFamily="66" charset="0"/>
              <a:ea typeface="宋体" panose="02010600030101010101" pitchFamily="2" charset="-122"/>
              <a:sym typeface="Webdings" panose="05030102010509060703" pitchFamily="18" charset="2"/>
            </a:endParaRPr>
          </a:p>
          <a:p>
            <a:pPr lvl="1" eaLnBrk="1" hangingPunct="1"/>
            <a:r>
              <a:rPr lang="el-GR" altLang="zh-CN">
                <a:solidFill>
                  <a:schemeClr val="hlink"/>
                </a:solidFill>
                <a:latin typeface="Comic Sans MS" panose="030F0902030302020204" pitchFamily="66" charset="0"/>
                <a:cs typeface="Times New Roman" panose="02020503050405090304" pitchFamily="18" charset="0"/>
              </a:rPr>
              <a:t>Θ</a:t>
            </a:r>
            <a:r>
              <a:rPr lang="en-US" altLang="zh-CN">
                <a:solidFill>
                  <a:schemeClr val="hlink"/>
                </a:solidFill>
                <a:latin typeface="Comic Sans MS" panose="030F0902030302020204" pitchFamily="66" charset="0"/>
                <a:ea typeface="宋体" panose="02010600030101010101" pitchFamily="2" charset="-122"/>
              </a:rPr>
              <a:t>(n</a:t>
            </a:r>
            <a:r>
              <a:rPr lang="en-US" altLang="zh-CN" baseline="30000">
                <a:solidFill>
                  <a:schemeClr val="hlink"/>
                </a:solidFill>
                <a:latin typeface="Comic Sans MS" panose="030F0902030302020204" pitchFamily="66" charset="0"/>
                <a:ea typeface="宋体" panose="02010600030101010101" pitchFamily="2" charset="-122"/>
              </a:rPr>
              <a:t>2</a:t>
            </a:r>
            <a:r>
              <a:rPr lang="en-US" altLang="zh-CN">
                <a:solidFill>
                  <a:schemeClr val="hlink"/>
                </a:solidFill>
                <a:latin typeface="Comic Sans MS" panose="030F0902030302020204" pitchFamily="66" charset="0"/>
                <a:ea typeface="宋体" panose="02010600030101010101" pitchFamily="2" charset="-122"/>
              </a:rPr>
              <a:t>)</a:t>
            </a:r>
            <a:endParaRPr lang="zh-CN" altLang="en-US">
              <a:latin typeface="Comic Sans MS" panose="030F0902030302020204" pitchFamily="66" charset="0"/>
              <a:ea typeface="宋体" panose="02010600030101010101" pitchFamily="2" charset="-122"/>
              <a:sym typeface="Webdings" panose="05030102010509060703" pitchFamily="18" charset="2"/>
            </a:endParaRPr>
          </a:p>
        </p:txBody>
      </p:sp>
      <p:sp>
        <p:nvSpPr>
          <p:cNvPr id="807940" name="Rectangle 4"/>
          <p:cNvSpPr>
            <a:spLocks noChangeArrowheads="1"/>
          </p:cNvSpPr>
          <p:nvPr/>
        </p:nvSpPr>
        <p:spPr bwMode="auto">
          <a:xfrm>
            <a:off x="3563938" y="1225550"/>
            <a:ext cx="5400675" cy="5516563"/>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Insert(T a[], int &amp; n, const T&amp; x)</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向有序数组</a:t>
            </a:r>
            <a:r>
              <a:rPr lang="en-US" altLang="zh-CN" sz="2000">
                <a:latin typeface="Comic Sans MS" panose="030F0902030302020204" pitchFamily="66" charset="0"/>
              </a:rPr>
              <a:t>a[0 :n-1]</a:t>
            </a:r>
            <a:r>
              <a:rPr lang="zh-CN" altLang="en-US" sz="2000">
                <a:latin typeface="Comic Sans MS" panose="030F0902030302020204" pitchFamily="66" charset="0"/>
              </a:rPr>
              <a:t>中插入元素</a:t>
            </a:r>
            <a:r>
              <a:rPr lang="en-US" altLang="zh-CN" sz="2000">
                <a:latin typeface="Comic Sans MS" panose="030F0902030302020204" pitchFamily="66" charset="0"/>
              </a:rPr>
              <a:t>x</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i=n-1; i&gt;=0 &amp;&amp; x &lt;a[i];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a[i+1]=a[i];</a:t>
            </a:r>
            <a:endParaRPr lang="zh-CN" altLang="en-US"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a[i+1]=x;</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InsertionSort(T a[], int n)</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对</a:t>
            </a:r>
            <a:r>
              <a:rPr lang="en-US" altLang="zh-CN" sz="2000">
                <a:latin typeface="Comic Sans MS" panose="030F0902030302020204" pitchFamily="66" charset="0"/>
              </a:rPr>
              <a:t>a[0 :n-1]</a:t>
            </a:r>
            <a:r>
              <a:rPr lang="zh-CN" altLang="en-US" sz="2000">
                <a:latin typeface="Comic Sans MS" panose="030F0902030302020204" pitchFamily="66" charset="0"/>
              </a:rPr>
              <a:t>进行排序</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i=1; i&lt;n;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T t=a[i];</a:t>
            </a:r>
            <a:endParaRPr lang="zh-CN" altLang="en-US"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Insert(a, i, 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2-14</a:t>
            </a:r>
            <a:r>
              <a:rPr lang="zh-CN" altLang="en-US" sz="2000">
                <a:latin typeface="Comic Sans MS" panose="030F0902030302020204" pitchFamily="66" charset="0"/>
              </a:rPr>
              <a:t>； </a:t>
            </a:r>
            <a:r>
              <a:rPr lang="en-US" altLang="zh-CN" sz="2000">
                <a:latin typeface="Comic Sans MS" panose="030F0902030302020204" pitchFamily="66" charset="0"/>
              </a:rPr>
              <a:t>2-15</a:t>
            </a:r>
            <a:r>
              <a:rPr lang="zh-CN" altLang="en-US" sz="2000">
                <a:latin typeface="Comic Sans MS" panose="030F0902030302020204" pitchFamily="66" charset="0"/>
              </a:rPr>
              <a:t>是把两个函数合一</a:t>
            </a:r>
            <a:endParaRPr lang="zh-CN" altLang="en-US"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anim calcmode="lin" valueType="num">
                                      <p:cBhvr additive="base">
                                        <p:cTn id="7" dur="500" fill="hold"/>
                                        <p:tgtEl>
                                          <p:spTgt spid="80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07940">
                                            <p:bg/>
                                          </p:spTgt>
                                        </p:tgtEl>
                                        <p:attrNameLst>
                                          <p:attrName>style.visibility</p:attrName>
                                        </p:attrNameLst>
                                      </p:cBhvr>
                                      <p:to>
                                        <p:strVal val="visible"/>
                                      </p:to>
                                    </p:set>
                                    <p:anim calcmode="lin" valueType="num">
                                      <p:cBhvr additive="base">
                                        <p:cTn id="13" dur="500" fill="hold"/>
                                        <p:tgtEl>
                                          <p:spTgt spid="807940">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7940">
                                            <p:bg/>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07940">
                                            <p:txEl>
                                              <p:pRg st="0" end="0"/>
                                            </p:txEl>
                                          </p:spTgt>
                                        </p:tgtEl>
                                        <p:attrNameLst>
                                          <p:attrName>style.visibility</p:attrName>
                                        </p:attrNameLst>
                                      </p:cBhvr>
                                      <p:to>
                                        <p:strVal val="visible"/>
                                      </p:to>
                                    </p:set>
                                    <p:anim calcmode="lin" valueType="num">
                                      <p:cBhvr additive="base">
                                        <p:cTn id="17" dur="500" fill="hold"/>
                                        <p:tgtEl>
                                          <p:spTgt spid="807940">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0794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07940">
                                            <p:txEl>
                                              <p:pRg st="1" end="1"/>
                                            </p:txEl>
                                          </p:spTgt>
                                        </p:tgtEl>
                                        <p:attrNameLst>
                                          <p:attrName>style.visibility</p:attrName>
                                        </p:attrNameLst>
                                      </p:cBhvr>
                                      <p:to>
                                        <p:strVal val="visible"/>
                                      </p:to>
                                    </p:set>
                                    <p:anim calcmode="lin" valueType="num">
                                      <p:cBhvr additive="base">
                                        <p:cTn id="21" dur="500" fill="hold"/>
                                        <p:tgtEl>
                                          <p:spTgt spid="807940">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07940">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07940">
                                            <p:txEl>
                                              <p:pRg st="2" end="2"/>
                                            </p:txEl>
                                          </p:spTgt>
                                        </p:tgtEl>
                                        <p:attrNameLst>
                                          <p:attrName>style.visibility</p:attrName>
                                        </p:attrNameLst>
                                      </p:cBhvr>
                                      <p:to>
                                        <p:strVal val="visible"/>
                                      </p:to>
                                    </p:set>
                                    <p:anim calcmode="lin" valueType="num">
                                      <p:cBhvr additive="base">
                                        <p:cTn id="25" dur="500" fill="hold"/>
                                        <p:tgtEl>
                                          <p:spTgt spid="80794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7940">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7940">
                                            <p:txEl>
                                              <p:pRg st="3" end="3"/>
                                            </p:txEl>
                                          </p:spTgt>
                                        </p:tgtEl>
                                        <p:attrNameLst>
                                          <p:attrName>style.visibility</p:attrName>
                                        </p:attrNameLst>
                                      </p:cBhvr>
                                      <p:to>
                                        <p:strVal val="visible"/>
                                      </p:to>
                                    </p:set>
                                    <p:anim calcmode="lin" valueType="num">
                                      <p:cBhvr additive="base">
                                        <p:cTn id="29" dur="500" fill="hold"/>
                                        <p:tgtEl>
                                          <p:spTgt spid="807940">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7940">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07940">
                                            <p:txEl>
                                              <p:pRg st="4" end="4"/>
                                            </p:txEl>
                                          </p:spTgt>
                                        </p:tgtEl>
                                        <p:attrNameLst>
                                          <p:attrName>style.visibility</p:attrName>
                                        </p:attrNameLst>
                                      </p:cBhvr>
                                      <p:to>
                                        <p:strVal val="visible"/>
                                      </p:to>
                                    </p:set>
                                    <p:anim calcmode="lin" valueType="num">
                                      <p:cBhvr additive="base">
                                        <p:cTn id="33" dur="500" fill="hold"/>
                                        <p:tgtEl>
                                          <p:spTgt spid="807940">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07940">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07940">
                                            <p:txEl>
                                              <p:pRg st="5" end="5"/>
                                            </p:txEl>
                                          </p:spTgt>
                                        </p:tgtEl>
                                        <p:attrNameLst>
                                          <p:attrName>style.visibility</p:attrName>
                                        </p:attrNameLst>
                                      </p:cBhvr>
                                      <p:to>
                                        <p:strVal val="visible"/>
                                      </p:to>
                                    </p:set>
                                    <p:anim calcmode="lin" valueType="num">
                                      <p:cBhvr additive="base">
                                        <p:cTn id="37" dur="500" fill="hold"/>
                                        <p:tgtEl>
                                          <p:spTgt spid="80794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07940">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07940">
                                            <p:txEl>
                                              <p:pRg st="6" end="6"/>
                                            </p:txEl>
                                          </p:spTgt>
                                        </p:tgtEl>
                                        <p:attrNameLst>
                                          <p:attrName>style.visibility</p:attrName>
                                        </p:attrNameLst>
                                      </p:cBhvr>
                                      <p:to>
                                        <p:strVal val="visible"/>
                                      </p:to>
                                    </p:set>
                                    <p:anim calcmode="lin" valueType="num">
                                      <p:cBhvr additive="base">
                                        <p:cTn id="41" dur="500" fill="hold"/>
                                        <p:tgtEl>
                                          <p:spTgt spid="807940">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07940">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807940">
                                            <p:txEl>
                                              <p:pRg st="7" end="7"/>
                                            </p:txEl>
                                          </p:spTgt>
                                        </p:tgtEl>
                                        <p:attrNameLst>
                                          <p:attrName>style.visibility</p:attrName>
                                        </p:attrNameLst>
                                      </p:cBhvr>
                                      <p:to>
                                        <p:strVal val="visible"/>
                                      </p:to>
                                    </p:set>
                                    <p:anim calcmode="lin" valueType="num">
                                      <p:cBhvr additive="base">
                                        <p:cTn id="45" dur="500" fill="hold"/>
                                        <p:tgtEl>
                                          <p:spTgt spid="807940">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07940">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07940">
                                            <p:txEl>
                                              <p:pRg st="8" end="8"/>
                                            </p:txEl>
                                          </p:spTgt>
                                        </p:tgtEl>
                                        <p:attrNameLst>
                                          <p:attrName>style.visibility</p:attrName>
                                        </p:attrNameLst>
                                      </p:cBhvr>
                                      <p:to>
                                        <p:strVal val="visible"/>
                                      </p:to>
                                    </p:set>
                                    <p:anim calcmode="lin" valueType="num">
                                      <p:cBhvr additive="base">
                                        <p:cTn id="49" dur="500" fill="hold"/>
                                        <p:tgtEl>
                                          <p:spTgt spid="807940">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07940">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807940">
                                            <p:txEl>
                                              <p:pRg st="9" end="9"/>
                                            </p:txEl>
                                          </p:spTgt>
                                        </p:tgtEl>
                                        <p:attrNameLst>
                                          <p:attrName>style.visibility</p:attrName>
                                        </p:attrNameLst>
                                      </p:cBhvr>
                                      <p:to>
                                        <p:strVal val="visible"/>
                                      </p:to>
                                    </p:set>
                                    <p:anim calcmode="lin" valueType="num">
                                      <p:cBhvr additive="base">
                                        <p:cTn id="53" dur="500" fill="hold"/>
                                        <p:tgtEl>
                                          <p:spTgt spid="807940">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07940">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807940">
                                            <p:txEl>
                                              <p:pRg st="10" end="10"/>
                                            </p:txEl>
                                          </p:spTgt>
                                        </p:tgtEl>
                                        <p:attrNameLst>
                                          <p:attrName>style.visibility</p:attrName>
                                        </p:attrNameLst>
                                      </p:cBhvr>
                                      <p:to>
                                        <p:strVal val="visible"/>
                                      </p:to>
                                    </p:set>
                                    <p:anim calcmode="lin" valueType="num">
                                      <p:cBhvr additive="base">
                                        <p:cTn id="57" dur="500" fill="hold"/>
                                        <p:tgtEl>
                                          <p:spTgt spid="807940">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07940">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807940">
                                            <p:txEl>
                                              <p:pRg st="11" end="11"/>
                                            </p:txEl>
                                          </p:spTgt>
                                        </p:tgtEl>
                                        <p:attrNameLst>
                                          <p:attrName>style.visibility</p:attrName>
                                        </p:attrNameLst>
                                      </p:cBhvr>
                                      <p:to>
                                        <p:strVal val="visible"/>
                                      </p:to>
                                    </p:set>
                                    <p:anim calcmode="lin" valueType="num">
                                      <p:cBhvr additive="base">
                                        <p:cTn id="61" dur="500" fill="hold"/>
                                        <p:tgtEl>
                                          <p:spTgt spid="807940">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07940">
                                            <p:txEl>
                                              <p:pRg st="11" end="11"/>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807940">
                                            <p:txEl>
                                              <p:pRg st="12" end="12"/>
                                            </p:txEl>
                                          </p:spTgt>
                                        </p:tgtEl>
                                        <p:attrNameLst>
                                          <p:attrName>style.visibility</p:attrName>
                                        </p:attrNameLst>
                                      </p:cBhvr>
                                      <p:to>
                                        <p:strVal val="visible"/>
                                      </p:to>
                                    </p:set>
                                    <p:anim calcmode="lin" valueType="num">
                                      <p:cBhvr additive="base">
                                        <p:cTn id="65" dur="500" fill="hold"/>
                                        <p:tgtEl>
                                          <p:spTgt spid="807940">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807940">
                                            <p:txEl>
                                              <p:pRg st="12" end="12"/>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807940">
                                            <p:txEl>
                                              <p:pRg st="13" end="13"/>
                                            </p:txEl>
                                          </p:spTgt>
                                        </p:tgtEl>
                                        <p:attrNameLst>
                                          <p:attrName>style.visibility</p:attrName>
                                        </p:attrNameLst>
                                      </p:cBhvr>
                                      <p:to>
                                        <p:strVal val="visible"/>
                                      </p:to>
                                    </p:set>
                                    <p:anim calcmode="lin" valueType="num">
                                      <p:cBhvr additive="base">
                                        <p:cTn id="69" dur="500" fill="hold"/>
                                        <p:tgtEl>
                                          <p:spTgt spid="807940">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807940">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807939">
                                            <p:txEl>
                                              <p:pRg st="1" end="1"/>
                                            </p:txEl>
                                          </p:spTgt>
                                        </p:tgtEl>
                                        <p:attrNameLst>
                                          <p:attrName>style.visibility</p:attrName>
                                        </p:attrNameLst>
                                      </p:cBhvr>
                                      <p:to>
                                        <p:strVal val="visible"/>
                                      </p:to>
                                    </p:set>
                                    <p:anim calcmode="lin" valueType="num">
                                      <p:cBhvr additive="base">
                                        <p:cTn id="75" dur="500" fill="hold"/>
                                        <p:tgtEl>
                                          <p:spTgt spid="807939">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80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807939">
                                            <p:txEl>
                                              <p:pRg st="2" end="2"/>
                                            </p:txEl>
                                          </p:spTgt>
                                        </p:tgtEl>
                                        <p:attrNameLst>
                                          <p:attrName>style.visibility</p:attrName>
                                        </p:attrNameLst>
                                      </p:cBhvr>
                                      <p:to>
                                        <p:strVal val="visible"/>
                                      </p:to>
                                    </p:set>
                                    <p:anim calcmode="lin" valueType="num">
                                      <p:cBhvr additive="base">
                                        <p:cTn id="81" dur="500" fill="hold"/>
                                        <p:tgtEl>
                                          <p:spTgt spid="807939">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0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807939">
                                            <p:txEl>
                                              <p:pRg st="3" end="3"/>
                                            </p:txEl>
                                          </p:spTgt>
                                        </p:tgtEl>
                                        <p:attrNameLst>
                                          <p:attrName>style.visibility</p:attrName>
                                        </p:attrNameLst>
                                      </p:cBhvr>
                                      <p:to>
                                        <p:strVal val="visible"/>
                                      </p:to>
                                    </p:set>
                                    <p:anim calcmode="lin" valueType="num">
                                      <p:cBhvr additive="base">
                                        <p:cTn id="87" dur="500" fill="hold"/>
                                        <p:tgtEl>
                                          <p:spTgt spid="807939">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80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807939">
                                            <p:txEl>
                                              <p:pRg st="4" end="4"/>
                                            </p:txEl>
                                          </p:spTgt>
                                        </p:tgtEl>
                                        <p:attrNameLst>
                                          <p:attrName>style.visibility</p:attrName>
                                        </p:attrNameLst>
                                      </p:cBhvr>
                                      <p:to>
                                        <p:strVal val="visible"/>
                                      </p:to>
                                    </p:set>
                                    <p:anim calcmode="lin" valueType="num">
                                      <p:cBhvr additive="base">
                                        <p:cTn id="93" dur="500" fill="hold"/>
                                        <p:tgtEl>
                                          <p:spTgt spid="807939">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807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807939">
                                            <p:txEl>
                                              <p:pRg st="5" end="5"/>
                                            </p:txEl>
                                          </p:spTgt>
                                        </p:tgtEl>
                                        <p:attrNameLst>
                                          <p:attrName>style.visibility</p:attrName>
                                        </p:attrNameLst>
                                      </p:cBhvr>
                                      <p:to>
                                        <p:strVal val="visible"/>
                                      </p:to>
                                    </p:set>
                                    <p:anim calcmode="lin" valueType="num">
                                      <p:cBhvr additive="base">
                                        <p:cTn id="99" dur="500" fill="hold"/>
                                        <p:tgtEl>
                                          <p:spTgt spid="807939">
                                            <p:txEl>
                                              <p:pRg st="5" end="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80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807939">
                                            <p:txEl>
                                              <p:pRg st="6" end="6"/>
                                            </p:txEl>
                                          </p:spTgt>
                                        </p:tgtEl>
                                        <p:attrNameLst>
                                          <p:attrName>style.visibility</p:attrName>
                                        </p:attrNameLst>
                                      </p:cBhvr>
                                      <p:to>
                                        <p:strVal val="visible"/>
                                      </p:to>
                                    </p:set>
                                    <p:anim calcmode="lin" valueType="num">
                                      <p:cBhvr additive="base">
                                        <p:cTn id="105" dur="500" fill="hold"/>
                                        <p:tgtEl>
                                          <p:spTgt spid="807939">
                                            <p:txEl>
                                              <p:pRg st="6" end="6"/>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8079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animBg="1"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p>
            <a:fld id="{377D7099-3E22-4F55-B806-37AA2A8DEB7D}" type="datetime7">
              <a:rPr lang="zh-CN" altLang="en-US"/>
            </a:fld>
            <a:endParaRPr lang="en-US" altLang="zh-CN"/>
          </a:p>
        </p:txBody>
      </p:sp>
      <p:sp>
        <p:nvSpPr>
          <p:cNvPr id="77827" name="灯片编号占位符 5"/>
          <p:cNvSpPr>
            <a:spLocks noGrp="1"/>
          </p:cNvSpPr>
          <p:nvPr>
            <p:ph type="sldNum" sz="quarter" idx="12"/>
          </p:nvPr>
        </p:nvSpPr>
        <p:spPr>
          <a:noFill/>
        </p:spPr>
        <p:txBody>
          <a:bodyPr/>
          <a:lstStyle/>
          <a:p>
            <a:fld id="{CD3D826E-F5F3-4442-8856-7605E66EB289}" type="slidenum">
              <a:rPr lang="zh-CN" altLang="en-US"/>
            </a:fld>
            <a:endParaRPr lang="en-US" altLang="zh-CN"/>
          </a:p>
        </p:txBody>
      </p:sp>
      <p:sp>
        <p:nvSpPr>
          <p:cNvPr id="7782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2.5	Practical Complexity</a:t>
            </a:r>
            <a:endParaRPr lang="zh-CN" altLang="en-US">
              <a:ea typeface="宋体" panose="02010600030101010101" pitchFamily="2" charset="-122"/>
            </a:endParaRPr>
          </a:p>
        </p:txBody>
      </p:sp>
      <p:sp>
        <p:nvSpPr>
          <p:cNvPr id="809987" name="Rectangle 3"/>
          <p:cNvSpPr>
            <a:spLocks noGrp="1" noChangeArrowheads="1"/>
          </p:cNvSpPr>
          <p:nvPr>
            <p:ph type="body" idx="1"/>
          </p:nvPr>
        </p:nvSpPr>
        <p:spPr>
          <a:xfrm>
            <a:off x="250825" y="1412875"/>
            <a:ext cx="8631238" cy="5184775"/>
          </a:xfrm>
        </p:spPr>
        <p:txBody>
          <a:bodyPr/>
          <a:lstStyle/>
          <a:p>
            <a:pPr eaLnBrk="1" hangingPunct="1">
              <a:lnSpc>
                <a:spcPct val="120000"/>
              </a:lnSpc>
            </a:pPr>
            <a:r>
              <a:rPr lang="zh-CN" altLang="en-US" sz="2800">
                <a:latin typeface="Comic Sans MS" panose="030F0902030302020204" pitchFamily="66" charset="0"/>
                <a:ea typeface="宋体" panose="02010600030101010101" pitchFamily="2" charset="-122"/>
              </a:rPr>
              <a:t>如果程序</a:t>
            </a:r>
            <a:r>
              <a:rPr lang="en-US" altLang="zh-CN" sz="2800">
                <a:latin typeface="Comic Sans MS" panose="030F0902030302020204" pitchFamily="66" charset="0"/>
                <a:ea typeface="宋体" panose="02010600030101010101" pitchFamily="2" charset="-122"/>
              </a:rPr>
              <a:t>P</a:t>
            </a:r>
            <a:r>
              <a:rPr lang="zh-CN" altLang="en-US" sz="2800">
                <a:latin typeface="Comic Sans MS" panose="030F0902030302020204" pitchFamily="66" charset="0"/>
                <a:ea typeface="宋体" panose="02010600030101010101" pitchFamily="2" charset="-122"/>
              </a:rPr>
              <a:t>和</a:t>
            </a:r>
            <a:r>
              <a:rPr lang="en-US" altLang="zh-CN" sz="2800">
                <a:latin typeface="Comic Sans MS" panose="030F0902030302020204" pitchFamily="66" charset="0"/>
                <a:ea typeface="宋体" panose="02010600030101010101" pitchFamily="2" charset="-122"/>
              </a:rPr>
              <a:t>Q</a:t>
            </a:r>
            <a:r>
              <a:rPr lang="zh-CN" altLang="en-US" sz="2800">
                <a:latin typeface="Comic Sans MS" panose="030F0902030302020204" pitchFamily="66" charset="0"/>
                <a:ea typeface="宋体" panose="02010600030101010101" pitchFamily="2" charset="-122"/>
              </a:rPr>
              <a:t>的复杂性分别为</a:t>
            </a:r>
            <a:r>
              <a:rPr lang="el-GR" altLang="zh-CN" sz="2800">
                <a:latin typeface="Comic Sans MS" panose="030F0902030302020204" pitchFamily="66" charset="0"/>
                <a:cs typeface="Times New Roman" panose="02020503050405090304" pitchFamily="18" charset="0"/>
              </a:rPr>
              <a:t>Θ</a:t>
            </a:r>
            <a:r>
              <a:rPr lang="en-US" altLang="zh-CN" sz="2800">
                <a:latin typeface="Comic Sans MS" panose="030F0902030302020204" pitchFamily="66" charset="0"/>
                <a:ea typeface="宋体" panose="02010600030101010101" pitchFamily="2" charset="-122"/>
                <a:cs typeface="Times New Roman" panose="02020503050405090304" pitchFamily="18" charset="0"/>
              </a:rPr>
              <a:t>(n)</a:t>
            </a:r>
            <a:r>
              <a:rPr lang="zh-CN" altLang="en-US" sz="2800">
                <a:latin typeface="Comic Sans MS" panose="030F0902030302020204" pitchFamily="66" charset="0"/>
                <a:ea typeface="宋体" panose="02010600030101010101" pitchFamily="2" charset="-122"/>
                <a:cs typeface="Times New Roman" panose="02020503050405090304" pitchFamily="18" charset="0"/>
              </a:rPr>
              <a:t>和</a:t>
            </a:r>
            <a:r>
              <a:rPr lang="el-GR" altLang="zh-CN" sz="2800">
                <a:latin typeface="Comic Sans MS" panose="030F0902030302020204" pitchFamily="66" charset="0"/>
                <a:cs typeface="Times New Roman" panose="02020503050405090304" pitchFamily="18" charset="0"/>
              </a:rPr>
              <a:t>Θ</a:t>
            </a:r>
            <a:r>
              <a:rPr lang="en-US" altLang="zh-CN" sz="2800">
                <a:latin typeface="Comic Sans MS" panose="030F0902030302020204" pitchFamily="66" charset="0"/>
                <a:ea typeface="宋体" panose="02010600030101010101" pitchFamily="2" charset="-122"/>
              </a:rPr>
              <a:t>(n</a:t>
            </a:r>
            <a:r>
              <a:rPr lang="en-US" altLang="zh-CN" sz="2800" baseline="30000">
                <a:latin typeface="Comic Sans MS" panose="030F0902030302020204" pitchFamily="66" charset="0"/>
                <a:ea typeface="宋体" panose="02010600030101010101" pitchFamily="2" charset="-122"/>
              </a:rPr>
              <a:t>2</a:t>
            </a:r>
            <a:r>
              <a:rPr lang="en-US" altLang="zh-CN" sz="2800">
                <a:latin typeface="Comic Sans MS" panose="030F0902030302020204" pitchFamily="66" charset="0"/>
                <a:ea typeface="宋体" panose="02010600030101010101" pitchFamily="2" charset="-122"/>
              </a:rPr>
              <a:t>)</a:t>
            </a:r>
            <a:r>
              <a:rPr lang="zh-CN" altLang="en-US" sz="2800">
                <a:latin typeface="Comic Sans MS" panose="030F0902030302020204" pitchFamily="66" charset="0"/>
                <a:ea typeface="宋体" panose="02010600030101010101" pitchFamily="2" charset="-122"/>
              </a:rPr>
              <a:t>，对“足够大”的</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，程序</a:t>
            </a:r>
            <a:r>
              <a:rPr lang="en-US" altLang="zh-CN" sz="2800">
                <a:latin typeface="Comic Sans MS" panose="030F0902030302020204" pitchFamily="66" charset="0"/>
                <a:ea typeface="宋体" panose="02010600030101010101" pitchFamily="2" charset="-122"/>
              </a:rPr>
              <a:t>P</a:t>
            </a:r>
            <a:r>
              <a:rPr lang="zh-CN" altLang="en-US" sz="2800">
                <a:latin typeface="Comic Sans MS" panose="030F0902030302020204" pitchFamily="66" charset="0"/>
                <a:ea typeface="宋体" panose="02010600030101010101" pitchFamily="2" charset="-122"/>
              </a:rPr>
              <a:t>比程序</a:t>
            </a:r>
            <a:r>
              <a:rPr lang="en-US" altLang="zh-CN" sz="2800">
                <a:latin typeface="Comic Sans MS" panose="030F0902030302020204" pitchFamily="66" charset="0"/>
                <a:ea typeface="宋体" panose="02010600030101010101" pitchFamily="2" charset="-122"/>
              </a:rPr>
              <a:t>Q</a:t>
            </a:r>
            <a:r>
              <a:rPr lang="zh-CN" altLang="en-US" sz="2800">
                <a:latin typeface="Comic Sans MS" panose="030F0902030302020204" pitchFamily="66" charset="0"/>
                <a:ea typeface="宋体" panose="02010600030101010101" pitchFamily="2" charset="-122"/>
              </a:rPr>
              <a:t>快。</a:t>
            </a:r>
            <a:endParaRPr lang="zh-CN" altLang="en-US" sz="2800">
              <a:latin typeface="Comic Sans MS" panose="030F0902030302020204" pitchFamily="66" charset="0"/>
              <a:ea typeface="宋体" panose="02010600030101010101" pitchFamily="2" charset="-122"/>
            </a:endParaRPr>
          </a:p>
          <a:p>
            <a:pPr eaLnBrk="1" hangingPunct="1">
              <a:lnSpc>
                <a:spcPct val="120000"/>
              </a:lnSpc>
            </a:pPr>
            <a:r>
              <a:rPr lang="zh-CN" altLang="en-US" sz="2800">
                <a:latin typeface="Comic Sans MS" panose="030F0902030302020204" pitchFamily="66" charset="0"/>
                <a:ea typeface="宋体" panose="02010600030101010101" pitchFamily="2" charset="-122"/>
              </a:rPr>
              <a:t>在实际情况下，需要判断</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的取值范围，它是否可以“足够大”。例如</a:t>
            </a:r>
            <a:r>
              <a:rPr lang="en-US" altLang="zh-CN" sz="2800">
                <a:latin typeface="Comic Sans MS" panose="030F0902030302020204" pitchFamily="66" charset="0"/>
                <a:ea typeface="宋体" panose="02010600030101010101" pitchFamily="2" charset="-122"/>
              </a:rPr>
              <a:t>P</a:t>
            </a:r>
            <a:r>
              <a:rPr lang="zh-CN" altLang="en-US" sz="2800">
                <a:latin typeface="Comic Sans MS" panose="030F0902030302020204" pitchFamily="66" charset="0"/>
                <a:ea typeface="宋体" panose="02010600030101010101" pitchFamily="2" charset="-122"/>
              </a:rPr>
              <a:t>的运行时间为</a:t>
            </a:r>
            <a:r>
              <a:rPr lang="en-US" altLang="zh-CN" sz="2800">
                <a:latin typeface="Comic Sans MS" panose="030F0902030302020204" pitchFamily="66" charset="0"/>
                <a:ea typeface="宋体" panose="02010600030101010101" pitchFamily="2" charset="-122"/>
              </a:rPr>
              <a:t>10</a:t>
            </a:r>
            <a:r>
              <a:rPr lang="en-US" altLang="zh-CN" sz="2800" baseline="30000">
                <a:latin typeface="Comic Sans MS" panose="030F0902030302020204" pitchFamily="66" charset="0"/>
                <a:ea typeface="宋体" panose="02010600030101010101" pitchFamily="2" charset="-122"/>
              </a:rPr>
              <a:t>6</a:t>
            </a:r>
            <a:r>
              <a:rPr lang="en-US" altLang="zh-CN" sz="2800">
                <a:latin typeface="Comic Sans MS" panose="030F0902030302020204" pitchFamily="66" charset="0"/>
                <a:ea typeface="宋体" panose="02010600030101010101" pitchFamily="2" charset="-122"/>
              </a:rPr>
              <a:t>n(ms), Q</a:t>
            </a:r>
            <a:r>
              <a:rPr lang="zh-CN" altLang="en-US" sz="2800">
                <a:latin typeface="Comic Sans MS" panose="030F0902030302020204" pitchFamily="66" charset="0"/>
                <a:ea typeface="宋体" panose="02010600030101010101" pitchFamily="2" charset="-122"/>
              </a:rPr>
              <a:t>的运行时间为</a:t>
            </a:r>
            <a:r>
              <a:rPr lang="en-US" altLang="zh-CN" sz="2800">
                <a:latin typeface="Comic Sans MS" panose="030F0902030302020204" pitchFamily="66" charset="0"/>
                <a:ea typeface="宋体" panose="02010600030101010101" pitchFamily="2" charset="-122"/>
              </a:rPr>
              <a:t>n</a:t>
            </a:r>
            <a:r>
              <a:rPr lang="en-US" altLang="zh-CN" sz="2800" baseline="30000">
                <a:latin typeface="Comic Sans MS" panose="030F0902030302020204" pitchFamily="66" charset="0"/>
                <a:ea typeface="宋体" panose="02010600030101010101" pitchFamily="2" charset="-122"/>
              </a:rPr>
              <a:t>2</a:t>
            </a:r>
            <a:r>
              <a:rPr lang="en-US" altLang="zh-CN" sz="2800">
                <a:latin typeface="Comic Sans MS" panose="030F0902030302020204" pitchFamily="66" charset="0"/>
                <a:ea typeface="宋体" panose="02010600030101010101" pitchFamily="2" charset="-122"/>
              </a:rPr>
              <a:t>(ms)</a:t>
            </a:r>
            <a:r>
              <a:rPr lang="zh-CN" altLang="en-US" sz="2800">
                <a:latin typeface="Comic Sans MS" panose="030F0902030302020204" pitchFamily="66" charset="0"/>
                <a:ea typeface="宋体" panose="02010600030101010101" pitchFamily="2" charset="-122"/>
              </a:rPr>
              <a:t>；那么，如果总有</a:t>
            </a:r>
            <a:r>
              <a:rPr lang="en-US" altLang="zh-CN" sz="2800">
                <a:latin typeface="Comic Sans MS" panose="030F0902030302020204" pitchFamily="66" charset="0"/>
                <a:ea typeface="宋体" panose="02010600030101010101" pitchFamily="2" charset="-122"/>
              </a:rPr>
              <a:t>n≤10</a:t>
            </a:r>
            <a:r>
              <a:rPr lang="en-US" altLang="zh-CN" sz="2800" baseline="30000">
                <a:latin typeface="Comic Sans MS" panose="030F0902030302020204" pitchFamily="66" charset="0"/>
                <a:ea typeface="宋体" panose="02010600030101010101" pitchFamily="2" charset="-122"/>
              </a:rPr>
              <a:t>6 </a:t>
            </a:r>
            <a:r>
              <a:rPr lang="zh-CN" altLang="en-US" sz="2800">
                <a:latin typeface="Comic Sans MS" panose="030F0902030302020204" pitchFamily="66" charset="0"/>
                <a:ea typeface="宋体" panose="02010600030101010101" pitchFamily="2" charset="-122"/>
              </a:rPr>
              <a:t>，将优先选择程序</a:t>
            </a:r>
            <a:r>
              <a:rPr lang="en-US" altLang="zh-CN" sz="2800">
                <a:latin typeface="Comic Sans MS" panose="030F0902030302020204" pitchFamily="66" charset="0"/>
                <a:ea typeface="宋体" panose="02010600030101010101" pitchFamily="2" charset="-122"/>
              </a:rPr>
              <a:t>Q</a:t>
            </a:r>
            <a:r>
              <a:rPr lang="zh-CN" altLang="en-US" sz="2800">
                <a:latin typeface="Comic Sans MS" panose="030F0902030302020204" pitchFamily="66" charset="0"/>
                <a:ea typeface="宋体" panose="02010600030101010101" pitchFamily="2" charset="-122"/>
              </a:rPr>
              <a:t>。</a:t>
            </a:r>
            <a:endParaRPr lang="en-US" altLang="zh-CN" sz="28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 calcmode="lin" valueType="num">
                                      <p:cBhvr additive="base">
                                        <p:cTn id="7" dur="500" fill="hold"/>
                                        <p:tgtEl>
                                          <p:spTgt spid="809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987">
                                            <p:txEl>
                                              <p:pRg st="1" end="1"/>
                                            </p:txEl>
                                          </p:spTgt>
                                        </p:tgtEl>
                                        <p:attrNameLst>
                                          <p:attrName>style.visibility</p:attrName>
                                        </p:attrNameLst>
                                      </p:cBhvr>
                                      <p:to>
                                        <p:strVal val="visible"/>
                                      </p:to>
                                    </p:set>
                                    <p:anim calcmode="lin" valueType="num">
                                      <p:cBhvr additive="base">
                                        <p:cTn id="13" dur="500" fill="hold"/>
                                        <p:tgtEl>
                                          <p:spTgt spid="809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p>
            <a:fld id="{44A78A92-F1D6-4018-ABC0-ED002114B9F6}" type="datetime7">
              <a:rPr lang="zh-CN" altLang="en-US"/>
            </a:fld>
            <a:endParaRPr lang="en-US" altLang="zh-CN"/>
          </a:p>
        </p:txBody>
      </p:sp>
      <p:sp>
        <p:nvSpPr>
          <p:cNvPr id="78851" name="灯片编号占位符 5"/>
          <p:cNvSpPr>
            <a:spLocks noGrp="1"/>
          </p:cNvSpPr>
          <p:nvPr>
            <p:ph type="sldNum" sz="quarter" idx="12"/>
          </p:nvPr>
        </p:nvSpPr>
        <p:spPr>
          <a:noFill/>
        </p:spPr>
        <p:txBody>
          <a:bodyPr/>
          <a:lstStyle/>
          <a:p>
            <a:fld id="{5F5D1C71-7328-471F-9CF5-39DCEC98C888}" type="slidenum">
              <a:rPr lang="zh-CN" altLang="en-US"/>
            </a:fld>
            <a:endParaRPr lang="en-US" altLang="zh-CN"/>
          </a:p>
        </p:txBody>
      </p:sp>
      <p:sp>
        <p:nvSpPr>
          <p:cNvPr id="7885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2.5	Practical Complexity</a:t>
            </a:r>
            <a:endParaRPr lang="zh-CN" altLang="en-US">
              <a:ea typeface="宋体" panose="02010600030101010101" pitchFamily="2" charset="-122"/>
            </a:endParaRPr>
          </a:p>
        </p:txBody>
      </p:sp>
      <p:sp>
        <p:nvSpPr>
          <p:cNvPr id="812035" name="Rectangle 3"/>
          <p:cNvSpPr>
            <a:spLocks noGrp="1" noChangeArrowheads="1"/>
          </p:cNvSpPr>
          <p:nvPr>
            <p:ph type="body" idx="1"/>
          </p:nvPr>
        </p:nvSpPr>
        <p:spPr>
          <a:xfrm>
            <a:off x="5508625" y="1628775"/>
            <a:ext cx="3373438" cy="5040313"/>
          </a:xfrm>
        </p:spPr>
        <p:txBody>
          <a:bodyPr/>
          <a:lstStyle/>
          <a:p>
            <a:pPr eaLnBrk="1" hangingPunct="1"/>
            <a:r>
              <a:rPr lang="zh-CN" altLang="en-US" sz="2000">
                <a:ea typeface="宋体" panose="02010600030101010101" pitchFamily="2" charset="-122"/>
              </a:rPr>
              <a:t>关注函数曲线的增长趋势。</a:t>
            </a:r>
            <a:endParaRPr lang="zh-CN" altLang="en-US" sz="2000">
              <a:ea typeface="宋体" panose="02010600030101010101" pitchFamily="2" charset="-122"/>
            </a:endParaRPr>
          </a:p>
          <a:p>
            <a:pPr eaLnBrk="1" hangingPunct="1"/>
            <a:r>
              <a:rPr lang="zh-CN" altLang="en-US" sz="2000">
                <a:ea typeface="宋体" panose="02010600030101010101" pitchFamily="2" charset="-122"/>
              </a:rPr>
              <a:t>如果程序需要</a:t>
            </a:r>
            <a:r>
              <a:rPr lang="en-US" altLang="zh-CN" sz="2000">
                <a:ea typeface="宋体" panose="02010600030101010101" pitchFamily="2" charset="-122"/>
              </a:rPr>
              <a:t>2</a:t>
            </a:r>
            <a:r>
              <a:rPr lang="en-US" altLang="zh-CN" sz="2000" baseline="30000">
                <a:ea typeface="宋体" panose="02010600030101010101" pitchFamily="2" charset="-122"/>
              </a:rPr>
              <a:t>n</a:t>
            </a:r>
            <a:r>
              <a:rPr lang="zh-CN" altLang="en-US" sz="2000">
                <a:ea typeface="宋体" panose="02010600030101010101" pitchFamily="2" charset="-122"/>
              </a:rPr>
              <a:t>执行步。假设机器每秒能执行</a:t>
            </a:r>
            <a:r>
              <a:rPr lang="en-US" altLang="zh-CN" sz="2000">
                <a:ea typeface="宋体" panose="02010600030101010101" pitchFamily="2" charset="-122"/>
              </a:rPr>
              <a:t>1G</a:t>
            </a:r>
            <a:r>
              <a:rPr lang="zh-CN" altLang="en-US" sz="2000">
                <a:ea typeface="宋体" panose="02010600030101010101" pitchFamily="2" charset="-122"/>
              </a:rPr>
              <a:t>条指令。</a:t>
            </a:r>
            <a:endParaRPr lang="zh-CN" altLang="en-US" sz="2000">
              <a:ea typeface="宋体" panose="02010600030101010101" pitchFamily="2" charset="-122"/>
            </a:endParaRPr>
          </a:p>
          <a:p>
            <a:pPr eaLnBrk="1" hangingPunct="1"/>
            <a:r>
              <a:rPr lang="en-US" altLang="zh-CN" sz="2000">
                <a:ea typeface="宋体" panose="02010600030101010101" pitchFamily="2" charset="-122"/>
              </a:rPr>
              <a:t>n=40</a:t>
            </a:r>
            <a:r>
              <a:rPr lang="zh-CN" altLang="en-US" sz="2000">
                <a:ea typeface="宋体" panose="02010600030101010101" pitchFamily="2" charset="-122"/>
              </a:rPr>
              <a:t>时</a:t>
            </a:r>
            <a:r>
              <a:rPr lang="en-US" altLang="zh-CN" sz="2000">
                <a:ea typeface="宋体" panose="02010600030101010101" pitchFamily="2" charset="-122"/>
              </a:rPr>
              <a:t>. </a:t>
            </a:r>
            <a:r>
              <a:rPr lang="zh-CN" altLang="en-US" sz="2000">
                <a:ea typeface="宋体" panose="02010600030101010101" pitchFamily="2" charset="-122"/>
              </a:rPr>
              <a:t>执行步数约为</a:t>
            </a:r>
            <a:r>
              <a:rPr lang="en-US" altLang="zh-CN" sz="2000">
                <a:ea typeface="宋体" panose="02010600030101010101" pitchFamily="2" charset="-122"/>
              </a:rPr>
              <a:t>1.1*10</a:t>
            </a:r>
            <a:r>
              <a:rPr lang="en-US" altLang="zh-CN" sz="2000" baseline="30000">
                <a:ea typeface="宋体" panose="02010600030101010101" pitchFamily="2" charset="-122"/>
              </a:rPr>
              <a:t>12</a:t>
            </a:r>
            <a:r>
              <a:rPr lang="en-US" altLang="zh-CN" sz="2000">
                <a:ea typeface="宋体" panose="02010600030101010101" pitchFamily="2" charset="-122"/>
              </a:rPr>
              <a:t>.</a:t>
            </a:r>
            <a:r>
              <a:rPr lang="zh-CN" altLang="en-US" sz="2000">
                <a:ea typeface="宋体" panose="02010600030101010101" pitchFamily="2" charset="-122"/>
              </a:rPr>
              <a:t>执行时间约</a:t>
            </a:r>
            <a:r>
              <a:rPr lang="en-US" altLang="zh-CN" sz="2000">
                <a:ea typeface="宋体" panose="02010600030101010101" pitchFamily="2" charset="-122"/>
              </a:rPr>
              <a:t>18.3</a:t>
            </a:r>
            <a:r>
              <a:rPr lang="zh-CN" altLang="en-US" sz="2000">
                <a:ea typeface="宋体" panose="02010600030101010101" pitchFamily="2" charset="-122"/>
              </a:rPr>
              <a:t>分种。</a:t>
            </a:r>
            <a:endParaRPr lang="zh-CN" altLang="en-US" sz="2000">
              <a:ea typeface="宋体" panose="02010600030101010101" pitchFamily="2" charset="-122"/>
            </a:endParaRPr>
          </a:p>
          <a:p>
            <a:pPr eaLnBrk="1" hangingPunct="1"/>
            <a:r>
              <a:rPr lang="en-US" altLang="zh-CN" sz="2000">
                <a:ea typeface="宋体" panose="02010600030101010101" pitchFamily="2" charset="-122"/>
              </a:rPr>
              <a:t>n=50</a:t>
            </a:r>
            <a:r>
              <a:rPr lang="zh-CN" altLang="en-US" sz="2000">
                <a:ea typeface="宋体" panose="02010600030101010101" pitchFamily="2" charset="-122"/>
              </a:rPr>
              <a:t>时</a:t>
            </a:r>
            <a:r>
              <a:rPr lang="en-US" altLang="zh-CN" sz="2000">
                <a:ea typeface="宋体" panose="02010600030101010101" pitchFamily="2" charset="-122"/>
              </a:rPr>
              <a:t>. </a:t>
            </a:r>
            <a:r>
              <a:rPr lang="zh-CN" altLang="en-US" sz="2000">
                <a:ea typeface="宋体" panose="02010600030101010101" pitchFamily="2" charset="-122"/>
              </a:rPr>
              <a:t>约</a:t>
            </a:r>
            <a:r>
              <a:rPr lang="en-US" altLang="zh-CN" sz="2000">
                <a:ea typeface="宋体" panose="02010600030101010101" pitchFamily="2" charset="-122"/>
              </a:rPr>
              <a:t>13</a:t>
            </a:r>
            <a:r>
              <a:rPr lang="zh-CN" altLang="en-US" sz="2000">
                <a:ea typeface="宋体" panose="02010600030101010101" pitchFamily="2" charset="-122"/>
              </a:rPr>
              <a:t>天。</a:t>
            </a:r>
            <a:endParaRPr lang="zh-CN" altLang="en-US" sz="2000">
              <a:ea typeface="宋体" panose="02010600030101010101" pitchFamily="2" charset="-122"/>
            </a:endParaRPr>
          </a:p>
          <a:p>
            <a:pPr eaLnBrk="1" hangingPunct="1"/>
            <a:r>
              <a:rPr lang="en-US" altLang="zh-CN" sz="2000">
                <a:ea typeface="宋体" panose="02010600030101010101" pitchFamily="2" charset="-122"/>
              </a:rPr>
              <a:t>n=60</a:t>
            </a:r>
            <a:r>
              <a:rPr lang="zh-CN" altLang="en-US" sz="2000">
                <a:ea typeface="宋体" panose="02010600030101010101" pitchFamily="2" charset="-122"/>
              </a:rPr>
              <a:t>时</a:t>
            </a:r>
            <a:r>
              <a:rPr lang="en-US" altLang="zh-CN" sz="2000">
                <a:ea typeface="宋体" panose="02010600030101010101" pitchFamily="2" charset="-122"/>
              </a:rPr>
              <a:t>. </a:t>
            </a:r>
            <a:r>
              <a:rPr lang="zh-CN" altLang="en-US" sz="2000">
                <a:ea typeface="宋体" panose="02010600030101010101" pitchFamily="2" charset="-122"/>
              </a:rPr>
              <a:t>约</a:t>
            </a:r>
            <a:r>
              <a:rPr lang="en-US" altLang="zh-CN" sz="2000">
                <a:ea typeface="宋体" panose="02010600030101010101" pitchFamily="2" charset="-122"/>
              </a:rPr>
              <a:t>310.56</a:t>
            </a:r>
            <a:r>
              <a:rPr lang="zh-CN" altLang="en-US" sz="2000">
                <a:ea typeface="宋体" panose="02010600030101010101" pitchFamily="2" charset="-122"/>
              </a:rPr>
              <a:t>年</a:t>
            </a:r>
            <a:endParaRPr lang="zh-CN" altLang="en-US" sz="2000">
              <a:ea typeface="宋体" panose="02010600030101010101" pitchFamily="2" charset="-122"/>
            </a:endParaRPr>
          </a:p>
          <a:p>
            <a:pPr eaLnBrk="1" hangingPunct="1"/>
            <a:r>
              <a:rPr lang="en-US" altLang="zh-CN" sz="2000">
                <a:ea typeface="宋体" panose="02010600030101010101" pitchFamily="2" charset="-122"/>
              </a:rPr>
              <a:t>n=100</a:t>
            </a:r>
            <a:r>
              <a:rPr lang="zh-CN" altLang="en-US" sz="2000">
                <a:ea typeface="宋体" panose="02010600030101010101" pitchFamily="2" charset="-122"/>
              </a:rPr>
              <a:t>时</a:t>
            </a:r>
            <a:r>
              <a:rPr lang="en-US" altLang="zh-CN" sz="2000">
                <a:ea typeface="宋体" panose="02010600030101010101" pitchFamily="2" charset="-122"/>
              </a:rPr>
              <a:t>. </a:t>
            </a:r>
            <a:r>
              <a:rPr lang="zh-CN" altLang="en-US" sz="2000">
                <a:ea typeface="宋体" panose="02010600030101010101" pitchFamily="2" charset="-122"/>
              </a:rPr>
              <a:t>约</a:t>
            </a:r>
            <a:r>
              <a:rPr lang="en-US" altLang="zh-CN" sz="2000">
                <a:ea typeface="宋体" panose="02010600030101010101" pitchFamily="2" charset="-122"/>
              </a:rPr>
              <a:t>4*10</a:t>
            </a:r>
            <a:r>
              <a:rPr lang="en-US" altLang="zh-CN" sz="2000" baseline="30000">
                <a:ea typeface="宋体" panose="02010600030101010101" pitchFamily="2" charset="-122"/>
              </a:rPr>
              <a:t>13</a:t>
            </a:r>
            <a:r>
              <a:rPr lang="zh-CN" altLang="en-US" sz="2000">
                <a:ea typeface="宋体" panose="02010600030101010101" pitchFamily="2" charset="-122"/>
              </a:rPr>
              <a:t>年</a:t>
            </a:r>
            <a:endParaRPr lang="zh-CN" altLang="en-US" sz="2000">
              <a:ea typeface="宋体" panose="02010600030101010101" pitchFamily="2" charset="-122"/>
            </a:endParaRPr>
          </a:p>
        </p:txBody>
      </p:sp>
      <p:grpSp>
        <p:nvGrpSpPr>
          <p:cNvPr id="78854" name="Group 32"/>
          <p:cNvGrpSpPr/>
          <p:nvPr/>
        </p:nvGrpSpPr>
        <p:grpSpPr bwMode="auto">
          <a:xfrm>
            <a:off x="107950" y="1916113"/>
            <a:ext cx="5616575" cy="4357687"/>
            <a:chOff x="158" y="1253"/>
            <a:chExt cx="3538" cy="2745"/>
          </a:xfrm>
        </p:grpSpPr>
        <p:sp>
          <p:nvSpPr>
            <p:cNvPr id="78855" name="Line 5"/>
            <p:cNvSpPr>
              <a:spLocks noChangeShapeType="1"/>
            </p:cNvSpPr>
            <p:nvPr/>
          </p:nvSpPr>
          <p:spPr bwMode="auto">
            <a:xfrm flipH="1">
              <a:off x="466" y="1253"/>
              <a:ext cx="6" cy="2485"/>
            </a:xfrm>
            <a:prstGeom prst="line">
              <a:avLst/>
            </a:prstGeom>
            <a:noFill/>
            <a:ln w="19050">
              <a:solidFill>
                <a:schemeClr val="tx1"/>
              </a:solidFill>
              <a:round/>
              <a:headEnd type="arrow" w="med" len="med"/>
            </a:ln>
          </p:spPr>
          <p:txBody>
            <a:bodyPr anchor="ctr">
              <a:spAutoFit/>
            </a:bodyPr>
            <a:lstStyle/>
            <a:p>
              <a:endParaRPr lang="zh-CN" altLang="en-US"/>
            </a:p>
          </p:txBody>
        </p:sp>
        <p:sp>
          <p:nvSpPr>
            <p:cNvPr id="78856" name="Line 6"/>
            <p:cNvSpPr>
              <a:spLocks noChangeShapeType="1"/>
            </p:cNvSpPr>
            <p:nvPr/>
          </p:nvSpPr>
          <p:spPr bwMode="auto">
            <a:xfrm flipV="1">
              <a:off x="428" y="3723"/>
              <a:ext cx="2878" cy="15"/>
            </a:xfrm>
            <a:prstGeom prst="line">
              <a:avLst/>
            </a:prstGeom>
            <a:noFill/>
            <a:ln w="19050">
              <a:solidFill>
                <a:schemeClr val="tx1"/>
              </a:solidFill>
              <a:round/>
              <a:tailEnd type="arrow" w="med" len="med"/>
            </a:ln>
          </p:spPr>
          <p:txBody>
            <a:bodyPr anchor="ctr">
              <a:spAutoFit/>
            </a:bodyPr>
            <a:lstStyle/>
            <a:p>
              <a:endParaRPr lang="zh-CN" altLang="en-US"/>
            </a:p>
          </p:txBody>
        </p:sp>
        <p:sp>
          <p:nvSpPr>
            <p:cNvPr id="78857" name="Rectangle 7"/>
            <p:cNvSpPr>
              <a:spLocks noChangeArrowheads="1"/>
            </p:cNvSpPr>
            <p:nvPr/>
          </p:nvSpPr>
          <p:spPr bwMode="auto">
            <a:xfrm>
              <a:off x="249" y="2840"/>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8</a:t>
              </a:r>
              <a:endParaRPr kumimoji="1" lang="en-US" altLang="zh-CN" sz="2000" b="1">
                <a:latin typeface="宋体" panose="02010600030101010101" pitchFamily="2" charset="-122"/>
              </a:endParaRPr>
            </a:p>
          </p:txBody>
        </p:sp>
        <p:sp>
          <p:nvSpPr>
            <p:cNvPr id="78858" name="Rectangle 8"/>
            <p:cNvSpPr>
              <a:spLocks noChangeArrowheads="1"/>
            </p:cNvSpPr>
            <p:nvPr/>
          </p:nvSpPr>
          <p:spPr bwMode="auto">
            <a:xfrm>
              <a:off x="158" y="2069"/>
              <a:ext cx="27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16</a:t>
              </a:r>
              <a:endParaRPr kumimoji="1" lang="en-US" altLang="zh-CN" sz="2000" b="1">
                <a:latin typeface="宋体" panose="02010600030101010101" pitchFamily="2" charset="-122"/>
              </a:endParaRPr>
            </a:p>
          </p:txBody>
        </p:sp>
        <p:sp>
          <p:nvSpPr>
            <p:cNvPr id="78859" name="Line 9"/>
            <p:cNvSpPr>
              <a:spLocks noChangeShapeType="1"/>
            </p:cNvSpPr>
            <p:nvPr/>
          </p:nvSpPr>
          <p:spPr bwMode="auto">
            <a:xfrm>
              <a:off x="1091" y="3695"/>
              <a:ext cx="0" cy="43"/>
            </a:xfrm>
            <a:prstGeom prst="line">
              <a:avLst/>
            </a:prstGeom>
            <a:noFill/>
            <a:ln w="9525">
              <a:solidFill>
                <a:srgbClr val="FFFF00"/>
              </a:solidFill>
              <a:round/>
            </a:ln>
          </p:spPr>
          <p:txBody>
            <a:bodyPr wrap="none" anchor="ctr">
              <a:spAutoFit/>
            </a:bodyPr>
            <a:lstStyle/>
            <a:p>
              <a:endParaRPr lang="zh-CN" altLang="en-US"/>
            </a:p>
          </p:txBody>
        </p:sp>
        <p:sp>
          <p:nvSpPr>
            <p:cNvPr id="78860" name="Rectangle 10"/>
            <p:cNvSpPr>
              <a:spLocks noChangeArrowheads="1"/>
            </p:cNvSpPr>
            <p:nvPr/>
          </p:nvSpPr>
          <p:spPr bwMode="auto">
            <a:xfrm>
              <a:off x="975" y="3748"/>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2</a:t>
              </a:r>
              <a:endParaRPr kumimoji="1" lang="en-US" altLang="zh-CN" sz="2000" b="1">
                <a:latin typeface="宋体" panose="02010600030101010101" pitchFamily="2" charset="-122"/>
              </a:endParaRPr>
            </a:p>
          </p:txBody>
        </p:sp>
        <p:sp>
          <p:nvSpPr>
            <p:cNvPr id="78861" name="Line 11"/>
            <p:cNvSpPr>
              <a:spLocks noChangeShapeType="1"/>
            </p:cNvSpPr>
            <p:nvPr/>
          </p:nvSpPr>
          <p:spPr bwMode="auto">
            <a:xfrm>
              <a:off x="1715" y="3695"/>
              <a:ext cx="0" cy="43"/>
            </a:xfrm>
            <a:prstGeom prst="line">
              <a:avLst/>
            </a:prstGeom>
            <a:noFill/>
            <a:ln w="9525">
              <a:solidFill>
                <a:srgbClr val="FFFF00"/>
              </a:solidFill>
              <a:round/>
            </a:ln>
          </p:spPr>
          <p:txBody>
            <a:bodyPr wrap="none" anchor="ctr">
              <a:spAutoFit/>
            </a:bodyPr>
            <a:lstStyle/>
            <a:p>
              <a:endParaRPr lang="zh-CN" altLang="en-US"/>
            </a:p>
          </p:txBody>
        </p:sp>
        <p:sp>
          <p:nvSpPr>
            <p:cNvPr id="78862" name="Rectangle 12"/>
            <p:cNvSpPr>
              <a:spLocks noChangeArrowheads="1"/>
            </p:cNvSpPr>
            <p:nvPr/>
          </p:nvSpPr>
          <p:spPr bwMode="auto">
            <a:xfrm>
              <a:off x="1610" y="3748"/>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4</a:t>
              </a:r>
              <a:endParaRPr kumimoji="1" lang="en-US" altLang="zh-CN" sz="2000" b="1">
                <a:latin typeface="宋体" panose="02010600030101010101" pitchFamily="2" charset="-122"/>
              </a:endParaRPr>
            </a:p>
          </p:txBody>
        </p:sp>
        <p:sp>
          <p:nvSpPr>
            <p:cNvPr id="78863" name="Line 13"/>
            <p:cNvSpPr>
              <a:spLocks noChangeShapeType="1"/>
            </p:cNvSpPr>
            <p:nvPr/>
          </p:nvSpPr>
          <p:spPr bwMode="auto">
            <a:xfrm>
              <a:off x="2382" y="3695"/>
              <a:ext cx="0" cy="43"/>
            </a:xfrm>
            <a:prstGeom prst="line">
              <a:avLst/>
            </a:prstGeom>
            <a:noFill/>
            <a:ln w="9525">
              <a:solidFill>
                <a:srgbClr val="FFFF00"/>
              </a:solidFill>
              <a:round/>
            </a:ln>
          </p:spPr>
          <p:txBody>
            <a:bodyPr wrap="none" anchor="ctr">
              <a:spAutoFit/>
            </a:bodyPr>
            <a:lstStyle/>
            <a:p>
              <a:endParaRPr lang="zh-CN" altLang="en-US"/>
            </a:p>
          </p:txBody>
        </p:sp>
        <p:sp>
          <p:nvSpPr>
            <p:cNvPr id="78864" name="Rectangle 14"/>
            <p:cNvSpPr>
              <a:spLocks noChangeArrowheads="1"/>
            </p:cNvSpPr>
            <p:nvPr/>
          </p:nvSpPr>
          <p:spPr bwMode="auto">
            <a:xfrm>
              <a:off x="2245" y="3748"/>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6</a:t>
              </a:r>
              <a:endParaRPr kumimoji="1" lang="en-US" altLang="zh-CN" sz="2000" b="1">
                <a:latin typeface="宋体" panose="02010600030101010101" pitchFamily="2" charset="-122"/>
              </a:endParaRPr>
            </a:p>
          </p:txBody>
        </p:sp>
        <p:sp>
          <p:nvSpPr>
            <p:cNvPr id="78865" name="Line 15"/>
            <p:cNvSpPr>
              <a:spLocks noChangeShapeType="1"/>
            </p:cNvSpPr>
            <p:nvPr/>
          </p:nvSpPr>
          <p:spPr bwMode="auto">
            <a:xfrm>
              <a:off x="3090" y="3695"/>
              <a:ext cx="0" cy="43"/>
            </a:xfrm>
            <a:prstGeom prst="line">
              <a:avLst/>
            </a:prstGeom>
            <a:noFill/>
            <a:ln w="9525">
              <a:solidFill>
                <a:srgbClr val="FFFF00"/>
              </a:solidFill>
              <a:round/>
            </a:ln>
          </p:spPr>
          <p:txBody>
            <a:bodyPr wrap="none" anchor="ctr">
              <a:spAutoFit/>
            </a:bodyPr>
            <a:lstStyle/>
            <a:p>
              <a:endParaRPr lang="zh-CN" altLang="en-US"/>
            </a:p>
          </p:txBody>
        </p:sp>
        <p:sp>
          <p:nvSpPr>
            <p:cNvPr id="78866" name="Rectangle 16"/>
            <p:cNvSpPr>
              <a:spLocks noChangeArrowheads="1"/>
            </p:cNvSpPr>
            <p:nvPr/>
          </p:nvSpPr>
          <p:spPr bwMode="auto">
            <a:xfrm>
              <a:off x="2971" y="3748"/>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8</a:t>
              </a:r>
              <a:endParaRPr kumimoji="1" lang="en-US" altLang="zh-CN" sz="2000" b="1">
                <a:latin typeface="宋体" panose="02010600030101010101" pitchFamily="2" charset="-122"/>
              </a:endParaRPr>
            </a:p>
          </p:txBody>
        </p:sp>
        <p:sp>
          <p:nvSpPr>
            <p:cNvPr id="78867" name="Line 17"/>
            <p:cNvSpPr>
              <a:spLocks noChangeShapeType="1"/>
            </p:cNvSpPr>
            <p:nvPr/>
          </p:nvSpPr>
          <p:spPr bwMode="auto">
            <a:xfrm>
              <a:off x="437" y="2981"/>
              <a:ext cx="2659" cy="1"/>
            </a:xfrm>
            <a:prstGeom prst="line">
              <a:avLst/>
            </a:prstGeom>
            <a:noFill/>
            <a:ln w="9525">
              <a:solidFill>
                <a:srgbClr val="FFFF00"/>
              </a:solidFill>
              <a:round/>
            </a:ln>
          </p:spPr>
          <p:txBody>
            <a:bodyPr anchor="ctr">
              <a:spAutoFit/>
            </a:bodyPr>
            <a:lstStyle/>
            <a:p>
              <a:endParaRPr lang="zh-CN" altLang="en-US"/>
            </a:p>
          </p:txBody>
        </p:sp>
        <p:sp>
          <p:nvSpPr>
            <p:cNvPr id="78868" name="Line 18"/>
            <p:cNvSpPr>
              <a:spLocks noChangeShapeType="1"/>
            </p:cNvSpPr>
            <p:nvPr/>
          </p:nvSpPr>
          <p:spPr bwMode="auto">
            <a:xfrm>
              <a:off x="3070" y="2981"/>
              <a:ext cx="20" cy="757"/>
            </a:xfrm>
            <a:prstGeom prst="line">
              <a:avLst/>
            </a:prstGeom>
            <a:noFill/>
            <a:ln w="9525">
              <a:solidFill>
                <a:srgbClr val="FFFF00"/>
              </a:solidFill>
              <a:prstDash val="dash"/>
              <a:round/>
            </a:ln>
          </p:spPr>
          <p:txBody>
            <a:bodyPr anchor="ctr">
              <a:spAutoFit/>
            </a:bodyPr>
            <a:lstStyle/>
            <a:p>
              <a:endParaRPr lang="zh-CN" altLang="en-US"/>
            </a:p>
          </p:txBody>
        </p:sp>
        <p:sp>
          <p:nvSpPr>
            <p:cNvPr id="78869" name="Line 19"/>
            <p:cNvSpPr>
              <a:spLocks noChangeShapeType="1"/>
            </p:cNvSpPr>
            <p:nvPr/>
          </p:nvSpPr>
          <p:spPr bwMode="auto">
            <a:xfrm flipV="1">
              <a:off x="431" y="2981"/>
              <a:ext cx="2679" cy="757"/>
            </a:xfrm>
            <a:prstGeom prst="line">
              <a:avLst/>
            </a:prstGeom>
            <a:noFill/>
            <a:ln w="9525">
              <a:solidFill>
                <a:schemeClr val="hlink"/>
              </a:solidFill>
              <a:round/>
            </a:ln>
          </p:spPr>
          <p:txBody>
            <a:bodyPr anchor="ctr">
              <a:spAutoFit/>
            </a:bodyPr>
            <a:lstStyle/>
            <a:p>
              <a:endParaRPr lang="zh-CN" altLang="en-US"/>
            </a:p>
          </p:txBody>
        </p:sp>
        <p:sp>
          <p:nvSpPr>
            <p:cNvPr id="78870" name="Rectangle 20"/>
            <p:cNvSpPr>
              <a:spLocks noChangeArrowheads="1"/>
            </p:cNvSpPr>
            <p:nvPr/>
          </p:nvSpPr>
          <p:spPr bwMode="auto">
            <a:xfrm>
              <a:off x="2895" y="2724"/>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n</a:t>
              </a:r>
              <a:endParaRPr kumimoji="1" lang="en-US" altLang="zh-CN" sz="2000" b="1">
                <a:latin typeface="宋体" panose="02010600030101010101" pitchFamily="2" charset="-122"/>
              </a:endParaRPr>
            </a:p>
          </p:txBody>
        </p:sp>
        <p:sp>
          <p:nvSpPr>
            <p:cNvPr id="78871" name="Line 21"/>
            <p:cNvSpPr>
              <a:spLocks noChangeShapeType="1"/>
            </p:cNvSpPr>
            <p:nvPr/>
          </p:nvSpPr>
          <p:spPr bwMode="auto">
            <a:xfrm>
              <a:off x="1693" y="3393"/>
              <a:ext cx="22" cy="345"/>
            </a:xfrm>
            <a:prstGeom prst="line">
              <a:avLst/>
            </a:prstGeom>
            <a:noFill/>
            <a:ln w="9525">
              <a:solidFill>
                <a:srgbClr val="FFFF00"/>
              </a:solidFill>
              <a:prstDash val="dash"/>
              <a:round/>
            </a:ln>
          </p:spPr>
          <p:txBody>
            <a:bodyPr anchor="ctr">
              <a:spAutoFit/>
            </a:bodyPr>
            <a:lstStyle/>
            <a:p>
              <a:endParaRPr lang="zh-CN" altLang="en-US"/>
            </a:p>
          </p:txBody>
        </p:sp>
        <p:sp>
          <p:nvSpPr>
            <p:cNvPr id="78872" name="Rectangle 22"/>
            <p:cNvSpPr>
              <a:spLocks noChangeArrowheads="1"/>
            </p:cNvSpPr>
            <p:nvPr/>
          </p:nvSpPr>
          <p:spPr bwMode="auto">
            <a:xfrm>
              <a:off x="960" y="1458"/>
              <a:ext cx="681" cy="250"/>
            </a:xfrm>
            <a:prstGeom prst="rect">
              <a:avLst/>
            </a:prstGeom>
            <a:noFill/>
            <a:ln w="9525">
              <a:noFill/>
              <a:miter lim="800000"/>
            </a:ln>
          </p:spPr>
          <p:txBody>
            <a:bodyPr>
              <a:spAutoFit/>
            </a:bodyPr>
            <a:lstStyle/>
            <a:p>
              <a:pPr eaLnBrk="0" hangingPunct="0"/>
              <a:r>
                <a:rPr kumimoji="1" lang="en-US" altLang="zh-CN" sz="2000">
                  <a:latin typeface="黑体" panose="02010609060101010101" pitchFamily="49" charset="-122"/>
                  <a:ea typeface="黑体" panose="02010609060101010101" pitchFamily="49" charset="-122"/>
                </a:rPr>
                <a:t>2</a:t>
              </a:r>
              <a:r>
                <a:rPr kumimoji="1" lang="en-US" altLang="zh-CN" sz="2000" baseline="30000">
                  <a:latin typeface="宋体" panose="02010600030101010101" pitchFamily="2" charset="-122"/>
                </a:rPr>
                <a:t>n</a:t>
              </a:r>
              <a:r>
                <a:rPr kumimoji="1" lang="en-US" altLang="zh-CN" sz="2000" b="1">
                  <a:latin typeface="宋体" panose="02010600030101010101" pitchFamily="2" charset="-122"/>
                </a:rPr>
                <a:t> </a:t>
              </a:r>
              <a:endParaRPr kumimoji="1" lang="en-US" altLang="zh-CN" sz="2000" b="1">
                <a:latin typeface="宋体" panose="02010600030101010101" pitchFamily="2" charset="-122"/>
              </a:endParaRPr>
            </a:p>
          </p:txBody>
        </p:sp>
        <p:sp>
          <p:nvSpPr>
            <p:cNvPr id="78873" name="Line 23"/>
            <p:cNvSpPr>
              <a:spLocks noChangeShapeType="1"/>
            </p:cNvSpPr>
            <p:nvPr/>
          </p:nvSpPr>
          <p:spPr bwMode="auto">
            <a:xfrm>
              <a:off x="2362" y="3187"/>
              <a:ext cx="20" cy="508"/>
            </a:xfrm>
            <a:prstGeom prst="line">
              <a:avLst/>
            </a:prstGeom>
            <a:noFill/>
            <a:ln w="9525">
              <a:solidFill>
                <a:srgbClr val="FFFF00"/>
              </a:solidFill>
              <a:prstDash val="dash"/>
              <a:round/>
            </a:ln>
          </p:spPr>
          <p:txBody>
            <a:bodyPr anchor="ctr">
              <a:spAutoFit/>
            </a:bodyPr>
            <a:lstStyle/>
            <a:p>
              <a:endParaRPr lang="zh-CN" altLang="en-US"/>
            </a:p>
          </p:txBody>
        </p:sp>
        <p:sp>
          <p:nvSpPr>
            <p:cNvPr id="78874" name="Rectangle 24"/>
            <p:cNvSpPr>
              <a:spLocks noChangeArrowheads="1"/>
            </p:cNvSpPr>
            <p:nvPr/>
          </p:nvSpPr>
          <p:spPr bwMode="auto">
            <a:xfrm>
              <a:off x="1592" y="1458"/>
              <a:ext cx="679" cy="250"/>
            </a:xfrm>
            <a:prstGeom prst="rect">
              <a:avLst/>
            </a:prstGeom>
            <a:noFill/>
            <a:ln w="9525">
              <a:noFill/>
              <a:miter lim="800000"/>
            </a:ln>
          </p:spPr>
          <p:txBody>
            <a:bodyPr>
              <a:spAutoFit/>
            </a:bodyPr>
            <a:lstStyle/>
            <a:p>
              <a:pPr eaLnBrk="0" hangingPunct="0"/>
              <a:r>
                <a:rPr kumimoji="1" lang="en-US" altLang="zh-CN" sz="2000" b="1">
                  <a:latin typeface="宋体" panose="02010600030101010101" pitchFamily="2" charset="-122"/>
                </a:rPr>
                <a:t>n</a:t>
              </a:r>
              <a:r>
                <a:rPr kumimoji="1" lang="en-US" altLang="zh-CN" sz="2000" baseline="30000">
                  <a:latin typeface="宋体" panose="02010600030101010101" pitchFamily="2" charset="-122"/>
                </a:rPr>
                <a:t>2</a:t>
              </a:r>
              <a:r>
                <a:rPr kumimoji="1" lang="en-US" altLang="zh-CN" sz="2000" b="1">
                  <a:latin typeface="宋体" panose="02010600030101010101" pitchFamily="2" charset="-122"/>
                </a:rPr>
                <a:t> </a:t>
              </a:r>
              <a:endParaRPr kumimoji="1" lang="en-US" altLang="zh-CN" sz="2000" b="1">
                <a:latin typeface="宋体" panose="02010600030101010101" pitchFamily="2" charset="-122"/>
              </a:endParaRPr>
            </a:p>
          </p:txBody>
        </p:sp>
        <p:sp>
          <p:nvSpPr>
            <p:cNvPr id="78875" name="Freeform 25"/>
            <p:cNvSpPr/>
            <p:nvPr/>
          </p:nvSpPr>
          <p:spPr bwMode="auto">
            <a:xfrm>
              <a:off x="437" y="3352"/>
              <a:ext cx="2633" cy="397"/>
            </a:xfrm>
            <a:custGeom>
              <a:avLst/>
              <a:gdLst>
                <a:gd name="T0" fmla="*/ 0 w 3552"/>
                <a:gd name="T1" fmla="*/ 528 h 528"/>
                <a:gd name="T2" fmla="*/ 624 w 3552"/>
                <a:gd name="T3" fmla="*/ 336 h 528"/>
                <a:gd name="T4" fmla="*/ 1440 w 3552"/>
                <a:gd name="T5" fmla="*/ 240 h 528"/>
                <a:gd name="T6" fmla="*/ 3552 w 3552"/>
                <a:gd name="T7" fmla="*/ 0 h 528"/>
                <a:gd name="T8" fmla="*/ 0 60000 65536"/>
                <a:gd name="T9" fmla="*/ 0 60000 65536"/>
                <a:gd name="T10" fmla="*/ 0 60000 65536"/>
                <a:gd name="T11" fmla="*/ 0 60000 65536"/>
                <a:gd name="T12" fmla="*/ 0 w 3552"/>
                <a:gd name="T13" fmla="*/ 0 h 528"/>
                <a:gd name="T14" fmla="*/ 3552 w 3552"/>
                <a:gd name="T15" fmla="*/ 528 h 528"/>
              </a:gdLst>
              <a:ahLst/>
              <a:cxnLst>
                <a:cxn ang="T8">
                  <a:pos x="T0" y="T1"/>
                </a:cxn>
                <a:cxn ang="T9">
                  <a:pos x="T2" y="T3"/>
                </a:cxn>
                <a:cxn ang="T10">
                  <a:pos x="T4" y="T5"/>
                </a:cxn>
                <a:cxn ang="T11">
                  <a:pos x="T6" y="T7"/>
                </a:cxn>
              </a:cxnLst>
              <a:rect l="T12" t="T13" r="T14" b="T15"/>
              <a:pathLst>
                <a:path w="3552" h="528">
                  <a:moveTo>
                    <a:pt x="0" y="528"/>
                  </a:moveTo>
                  <a:cubicBezTo>
                    <a:pt x="192" y="456"/>
                    <a:pt x="384" y="384"/>
                    <a:pt x="624" y="336"/>
                  </a:cubicBezTo>
                  <a:cubicBezTo>
                    <a:pt x="864" y="288"/>
                    <a:pt x="952" y="296"/>
                    <a:pt x="1440" y="240"/>
                  </a:cubicBezTo>
                  <a:cubicBezTo>
                    <a:pt x="1928" y="184"/>
                    <a:pt x="3200" y="40"/>
                    <a:pt x="3552" y="0"/>
                  </a:cubicBezTo>
                </a:path>
              </a:pathLst>
            </a:custGeom>
            <a:noFill/>
            <a:ln w="9525">
              <a:solidFill>
                <a:srgbClr val="66CCFF"/>
              </a:solidFill>
              <a:round/>
            </a:ln>
          </p:spPr>
          <p:txBody>
            <a:bodyPr anchor="ctr">
              <a:spAutoFit/>
            </a:bodyPr>
            <a:lstStyle/>
            <a:p>
              <a:endParaRPr lang="zh-CN" altLang="en-US"/>
            </a:p>
          </p:txBody>
        </p:sp>
        <p:sp>
          <p:nvSpPr>
            <p:cNvPr id="78876" name="Rectangle 26"/>
            <p:cNvSpPr>
              <a:spLocks noChangeArrowheads="1"/>
            </p:cNvSpPr>
            <p:nvPr/>
          </p:nvSpPr>
          <p:spPr bwMode="auto">
            <a:xfrm>
              <a:off x="3015" y="3146"/>
              <a:ext cx="681" cy="250"/>
            </a:xfrm>
            <a:prstGeom prst="rect">
              <a:avLst/>
            </a:prstGeom>
            <a:noFill/>
            <a:ln w="9525">
              <a:noFill/>
              <a:miter lim="800000"/>
            </a:ln>
          </p:spPr>
          <p:txBody>
            <a:bodyPr>
              <a:spAutoFit/>
            </a:bodyPr>
            <a:lstStyle/>
            <a:p>
              <a:pPr eaLnBrk="0" hangingPunct="0"/>
              <a:r>
                <a:rPr kumimoji="1" lang="en-US" altLang="zh-CN" sz="2000" b="1">
                  <a:latin typeface="宋体" panose="02010600030101010101" pitchFamily="2" charset="-122"/>
                </a:rPr>
                <a:t>logn</a:t>
              </a:r>
              <a:endParaRPr kumimoji="1" lang="en-US" altLang="zh-CN" sz="2000" b="1">
                <a:latin typeface="宋体" panose="02010600030101010101" pitchFamily="2" charset="-122"/>
              </a:endParaRPr>
            </a:p>
          </p:txBody>
        </p:sp>
        <p:sp>
          <p:nvSpPr>
            <p:cNvPr id="78877" name="Rectangle 27"/>
            <p:cNvSpPr>
              <a:spLocks noChangeArrowheads="1"/>
            </p:cNvSpPr>
            <p:nvPr/>
          </p:nvSpPr>
          <p:spPr bwMode="auto">
            <a:xfrm>
              <a:off x="3288" y="3612"/>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n</a:t>
              </a:r>
              <a:endParaRPr kumimoji="1" lang="en-US" altLang="zh-CN" sz="2000" b="1">
                <a:latin typeface="宋体" panose="02010600030101010101" pitchFamily="2" charset="-122"/>
              </a:endParaRPr>
            </a:p>
          </p:txBody>
        </p:sp>
        <p:sp>
          <p:nvSpPr>
            <p:cNvPr id="78878" name="Freeform 28"/>
            <p:cNvSpPr/>
            <p:nvPr/>
          </p:nvSpPr>
          <p:spPr bwMode="auto">
            <a:xfrm>
              <a:off x="459" y="1417"/>
              <a:ext cx="958" cy="2306"/>
            </a:xfrm>
            <a:custGeom>
              <a:avLst/>
              <a:gdLst>
                <a:gd name="T0" fmla="*/ 0 w 1203"/>
                <a:gd name="T1" fmla="*/ 1815 h 1815"/>
                <a:gd name="T2" fmla="*/ 363 w 1203"/>
                <a:gd name="T3" fmla="*/ 1769 h 1815"/>
                <a:gd name="T4" fmla="*/ 635 w 1203"/>
                <a:gd name="T5" fmla="*/ 1633 h 1815"/>
                <a:gd name="T6" fmla="*/ 907 w 1203"/>
                <a:gd name="T7" fmla="*/ 1270 h 1815"/>
                <a:gd name="T8" fmla="*/ 1044 w 1203"/>
                <a:gd name="T9" fmla="*/ 862 h 1815"/>
                <a:gd name="T10" fmla="*/ 1180 w 1203"/>
                <a:gd name="T11" fmla="*/ 136 h 1815"/>
                <a:gd name="T12" fmla="*/ 1180 w 1203"/>
                <a:gd name="T13" fmla="*/ 46 h 1815"/>
                <a:gd name="T14" fmla="*/ 0 60000 65536"/>
                <a:gd name="T15" fmla="*/ 0 60000 65536"/>
                <a:gd name="T16" fmla="*/ 0 60000 65536"/>
                <a:gd name="T17" fmla="*/ 0 60000 65536"/>
                <a:gd name="T18" fmla="*/ 0 60000 65536"/>
                <a:gd name="T19" fmla="*/ 0 60000 65536"/>
                <a:gd name="T20" fmla="*/ 0 60000 65536"/>
                <a:gd name="T21" fmla="*/ 0 w 1203"/>
                <a:gd name="T22" fmla="*/ 0 h 1815"/>
                <a:gd name="T23" fmla="*/ 1203 w 1203"/>
                <a:gd name="T24" fmla="*/ 1815 h 18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3" h="1815">
                  <a:moveTo>
                    <a:pt x="0" y="1815"/>
                  </a:moveTo>
                  <a:cubicBezTo>
                    <a:pt x="128" y="1807"/>
                    <a:pt x="257" y="1799"/>
                    <a:pt x="363" y="1769"/>
                  </a:cubicBezTo>
                  <a:cubicBezTo>
                    <a:pt x="469" y="1739"/>
                    <a:pt x="544" y="1716"/>
                    <a:pt x="635" y="1633"/>
                  </a:cubicBezTo>
                  <a:cubicBezTo>
                    <a:pt x="726" y="1550"/>
                    <a:pt x="839" y="1398"/>
                    <a:pt x="907" y="1270"/>
                  </a:cubicBezTo>
                  <a:cubicBezTo>
                    <a:pt x="975" y="1142"/>
                    <a:pt x="998" y="1051"/>
                    <a:pt x="1044" y="862"/>
                  </a:cubicBezTo>
                  <a:cubicBezTo>
                    <a:pt x="1090" y="673"/>
                    <a:pt x="1157" y="272"/>
                    <a:pt x="1180" y="136"/>
                  </a:cubicBezTo>
                  <a:cubicBezTo>
                    <a:pt x="1203" y="0"/>
                    <a:pt x="1191" y="23"/>
                    <a:pt x="1180" y="46"/>
                  </a:cubicBezTo>
                </a:path>
              </a:pathLst>
            </a:custGeom>
            <a:noFill/>
            <a:ln w="9525">
              <a:solidFill>
                <a:schemeClr val="accent1"/>
              </a:solidFill>
              <a:miter lim="800000"/>
            </a:ln>
          </p:spPr>
          <p:txBody>
            <a:bodyPr wrap="none"/>
            <a:lstStyle/>
            <a:p>
              <a:endParaRPr lang="zh-CN" altLang="en-US"/>
            </a:p>
          </p:txBody>
        </p:sp>
        <p:sp>
          <p:nvSpPr>
            <p:cNvPr id="78879" name="Freeform 29"/>
            <p:cNvSpPr/>
            <p:nvPr/>
          </p:nvSpPr>
          <p:spPr bwMode="auto">
            <a:xfrm>
              <a:off x="431" y="1480"/>
              <a:ext cx="1357" cy="2264"/>
            </a:xfrm>
            <a:custGeom>
              <a:avLst/>
              <a:gdLst>
                <a:gd name="T0" fmla="*/ 0 w 1497"/>
                <a:gd name="T1" fmla="*/ 2178 h 2178"/>
                <a:gd name="T2" fmla="*/ 363 w 1497"/>
                <a:gd name="T3" fmla="*/ 2087 h 2178"/>
                <a:gd name="T4" fmla="*/ 681 w 1497"/>
                <a:gd name="T5" fmla="*/ 1860 h 2178"/>
                <a:gd name="T6" fmla="*/ 1044 w 1497"/>
                <a:gd name="T7" fmla="*/ 1316 h 2178"/>
                <a:gd name="T8" fmla="*/ 1316 w 1497"/>
                <a:gd name="T9" fmla="*/ 681 h 2178"/>
                <a:gd name="T10" fmla="*/ 1497 w 1497"/>
                <a:gd name="T11" fmla="*/ 0 h 2178"/>
                <a:gd name="T12" fmla="*/ 0 60000 65536"/>
                <a:gd name="T13" fmla="*/ 0 60000 65536"/>
                <a:gd name="T14" fmla="*/ 0 60000 65536"/>
                <a:gd name="T15" fmla="*/ 0 60000 65536"/>
                <a:gd name="T16" fmla="*/ 0 60000 65536"/>
                <a:gd name="T17" fmla="*/ 0 60000 65536"/>
                <a:gd name="T18" fmla="*/ 0 w 1497"/>
                <a:gd name="T19" fmla="*/ 0 h 2178"/>
                <a:gd name="T20" fmla="*/ 1497 w 1497"/>
                <a:gd name="T21" fmla="*/ 2178 h 2178"/>
              </a:gdLst>
              <a:ahLst/>
              <a:cxnLst>
                <a:cxn ang="T12">
                  <a:pos x="T0" y="T1"/>
                </a:cxn>
                <a:cxn ang="T13">
                  <a:pos x="T2" y="T3"/>
                </a:cxn>
                <a:cxn ang="T14">
                  <a:pos x="T4" y="T5"/>
                </a:cxn>
                <a:cxn ang="T15">
                  <a:pos x="T6" y="T7"/>
                </a:cxn>
                <a:cxn ang="T16">
                  <a:pos x="T8" y="T9"/>
                </a:cxn>
                <a:cxn ang="T17">
                  <a:pos x="T10" y="T11"/>
                </a:cxn>
              </a:cxnLst>
              <a:rect l="T18" t="T19" r="T20" b="T21"/>
              <a:pathLst>
                <a:path w="1497" h="2178">
                  <a:moveTo>
                    <a:pt x="0" y="2178"/>
                  </a:moveTo>
                  <a:cubicBezTo>
                    <a:pt x="125" y="2159"/>
                    <a:pt x="250" y="2140"/>
                    <a:pt x="363" y="2087"/>
                  </a:cubicBezTo>
                  <a:cubicBezTo>
                    <a:pt x="476" y="2034"/>
                    <a:pt x="568" y="1988"/>
                    <a:pt x="681" y="1860"/>
                  </a:cubicBezTo>
                  <a:cubicBezTo>
                    <a:pt x="794" y="1732"/>
                    <a:pt x="938" y="1512"/>
                    <a:pt x="1044" y="1316"/>
                  </a:cubicBezTo>
                  <a:cubicBezTo>
                    <a:pt x="1150" y="1120"/>
                    <a:pt x="1241" y="900"/>
                    <a:pt x="1316" y="681"/>
                  </a:cubicBezTo>
                  <a:cubicBezTo>
                    <a:pt x="1391" y="462"/>
                    <a:pt x="1467" y="113"/>
                    <a:pt x="1497" y="0"/>
                  </a:cubicBezTo>
                </a:path>
              </a:pathLst>
            </a:custGeom>
            <a:noFill/>
            <a:ln w="9525">
              <a:solidFill>
                <a:schemeClr val="tx2"/>
              </a:solidFill>
              <a:miter lim="800000"/>
            </a:ln>
          </p:spPr>
          <p:txBody>
            <a:bodyPr wrap="none"/>
            <a:lstStyle/>
            <a:p>
              <a:endParaRPr lang="zh-CN" altLang="en-US"/>
            </a:p>
          </p:txBody>
        </p:sp>
        <p:sp>
          <p:nvSpPr>
            <p:cNvPr id="78880" name="Freeform 30"/>
            <p:cNvSpPr/>
            <p:nvPr/>
          </p:nvSpPr>
          <p:spPr bwMode="auto">
            <a:xfrm>
              <a:off x="438" y="1829"/>
              <a:ext cx="2553" cy="1894"/>
            </a:xfrm>
            <a:custGeom>
              <a:avLst/>
              <a:gdLst>
                <a:gd name="T0" fmla="*/ 0 w 2903"/>
                <a:gd name="T1" fmla="*/ 2087 h 2087"/>
                <a:gd name="T2" fmla="*/ 862 w 2903"/>
                <a:gd name="T3" fmla="*/ 1769 h 2087"/>
                <a:gd name="T4" fmla="*/ 1951 w 2903"/>
                <a:gd name="T5" fmla="*/ 1089 h 2087"/>
                <a:gd name="T6" fmla="*/ 2903 w 2903"/>
                <a:gd name="T7" fmla="*/ 0 h 2087"/>
                <a:gd name="T8" fmla="*/ 0 60000 65536"/>
                <a:gd name="T9" fmla="*/ 0 60000 65536"/>
                <a:gd name="T10" fmla="*/ 0 60000 65536"/>
                <a:gd name="T11" fmla="*/ 0 60000 65536"/>
                <a:gd name="T12" fmla="*/ 0 w 2903"/>
                <a:gd name="T13" fmla="*/ 0 h 2087"/>
                <a:gd name="T14" fmla="*/ 2903 w 2903"/>
                <a:gd name="T15" fmla="*/ 2087 h 2087"/>
              </a:gdLst>
              <a:ahLst/>
              <a:cxnLst>
                <a:cxn ang="T8">
                  <a:pos x="T0" y="T1"/>
                </a:cxn>
                <a:cxn ang="T9">
                  <a:pos x="T2" y="T3"/>
                </a:cxn>
                <a:cxn ang="T10">
                  <a:pos x="T4" y="T5"/>
                </a:cxn>
                <a:cxn ang="T11">
                  <a:pos x="T6" y="T7"/>
                </a:cxn>
              </a:cxnLst>
              <a:rect l="T12" t="T13" r="T14" b="T15"/>
              <a:pathLst>
                <a:path w="2903" h="2087">
                  <a:moveTo>
                    <a:pt x="0" y="2087"/>
                  </a:moveTo>
                  <a:cubicBezTo>
                    <a:pt x="268" y="2011"/>
                    <a:pt x="537" y="1935"/>
                    <a:pt x="862" y="1769"/>
                  </a:cubicBezTo>
                  <a:cubicBezTo>
                    <a:pt x="1187" y="1603"/>
                    <a:pt x="1611" y="1384"/>
                    <a:pt x="1951" y="1089"/>
                  </a:cubicBezTo>
                  <a:cubicBezTo>
                    <a:pt x="2291" y="794"/>
                    <a:pt x="2744" y="181"/>
                    <a:pt x="2903" y="0"/>
                  </a:cubicBezTo>
                </a:path>
              </a:pathLst>
            </a:custGeom>
            <a:noFill/>
            <a:ln w="9525">
              <a:solidFill>
                <a:srgbClr val="6699FF"/>
              </a:solidFill>
              <a:miter lim="800000"/>
            </a:ln>
          </p:spPr>
          <p:txBody>
            <a:bodyPr wrap="none"/>
            <a:lstStyle/>
            <a:p>
              <a:endParaRPr lang="zh-CN" altLang="en-US"/>
            </a:p>
          </p:txBody>
        </p:sp>
        <p:sp>
          <p:nvSpPr>
            <p:cNvPr id="78881" name="Rectangle 31"/>
            <p:cNvSpPr>
              <a:spLocks noChangeArrowheads="1"/>
            </p:cNvSpPr>
            <p:nvPr/>
          </p:nvSpPr>
          <p:spPr bwMode="auto">
            <a:xfrm>
              <a:off x="2245" y="1827"/>
              <a:ext cx="862" cy="250"/>
            </a:xfrm>
            <a:prstGeom prst="rect">
              <a:avLst/>
            </a:prstGeom>
            <a:noFill/>
            <a:ln w="9525">
              <a:noFill/>
              <a:miter lim="800000"/>
            </a:ln>
          </p:spPr>
          <p:txBody>
            <a:bodyPr>
              <a:spAutoFit/>
            </a:bodyPr>
            <a:lstStyle/>
            <a:p>
              <a:pPr eaLnBrk="0" hangingPunct="0"/>
              <a:r>
                <a:rPr kumimoji="1" lang="en-US" altLang="zh-CN" sz="2000" b="1">
                  <a:latin typeface="宋体" panose="02010600030101010101" pitchFamily="2" charset="-122"/>
                </a:rPr>
                <a:t>nlogn</a:t>
              </a:r>
              <a:endParaRPr kumimoji="1" lang="en-US" altLang="zh-CN" sz="2000" b="1">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2035">
                                            <p:txEl>
                                              <p:pRg st="1" end="1"/>
                                            </p:txEl>
                                          </p:spTgt>
                                        </p:tgtEl>
                                        <p:attrNameLst>
                                          <p:attrName>style.visibility</p:attrName>
                                        </p:attrNameLst>
                                      </p:cBhvr>
                                      <p:to>
                                        <p:strVal val="visible"/>
                                      </p:to>
                                    </p:set>
                                    <p:anim calcmode="lin" valueType="num">
                                      <p:cBhvr additive="base">
                                        <p:cTn id="7" dur="500" fill="hold"/>
                                        <p:tgtEl>
                                          <p:spTgt spid="812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2035">
                                            <p:txEl>
                                              <p:pRg st="2" end="2"/>
                                            </p:txEl>
                                          </p:spTgt>
                                        </p:tgtEl>
                                        <p:attrNameLst>
                                          <p:attrName>style.visibility</p:attrName>
                                        </p:attrNameLst>
                                      </p:cBhvr>
                                      <p:to>
                                        <p:strVal val="visible"/>
                                      </p:to>
                                    </p:set>
                                    <p:anim calcmode="lin" valueType="num">
                                      <p:cBhvr additive="base">
                                        <p:cTn id="13" dur="500" fill="hold"/>
                                        <p:tgtEl>
                                          <p:spTgt spid="812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2035">
                                            <p:txEl>
                                              <p:pRg st="3" end="3"/>
                                            </p:txEl>
                                          </p:spTgt>
                                        </p:tgtEl>
                                        <p:attrNameLst>
                                          <p:attrName>style.visibility</p:attrName>
                                        </p:attrNameLst>
                                      </p:cBhvr>
                                      <p:to>
                                        <p:strVal val="visible"/>
                                      </p:to>
                                    </p:set>
                                    <p:anim calcmode="lin" valueType="num">
                                      <p:cBhvr additive="base">
                                        <p:cTn id="19" dur="500" fill="hold"/>
                                        <p:tgtEl>
                                          <p:spTgt spid="8120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2035">
                                            <p:txEl>
                                              <p:pRg st="4" end="4"/>
                                            </p:txEl>
                                          </p:spTgt>
                                        </p:tgtEl>
                                        <p:attrNameLst>
                                          <p:attrName>style.visibility</p:attrName>
                                        </p:attrNameLst>
                                      </p:cBhvr>
                                      <p:to>
                                        <p:strVal val="visible"/>
                                      </p:to>
                                    </p:set>
                                    <p:anim calcmode="lin" valueType="num">
                                      <p:cBhvr additive="base">
                                        <p:cTn id="25" dur="500" fill="hold"/>
                                        <p:tgtEl>
                                          <p:spTgt spid="8120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2035">
                                            <p:txEl>
                                              <p:pRg st="5" end="5"/>
                                            </p:txEl>
                                          </p:spTgt>
                                        </p:tgtEl>
                                        <p:attrNameLst>
                                          <p:attrName>style.visibility</p:attrName>
                                        </p:attrNameLst>
                                      </p:cBhvr>
                                      <p:to>
                                        <p:strVal val="visible"/>
                                      </p:to>
                                    </p:set>
                                    <p:anim calcmode="lin" valueType="num">
                                      <p:cBhvr additive="base">
                                        <p:cTn id="31" dur="500" fill="hold"/>
                                        <p:tgtEl>
                                          <p:spTgt spid="8120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4"/>
          <p:cNvSpPr>
            <a:spLocks noGrp="1"/>
          </p:cNvSpPr>
          <p:nvPr>
            <p:ph type="dt" sz="quarter" idx="10"/>
          </p:nvPr>
        </p:nvSpPr>
        <p:spPr>
          <a:noFill/>
        </p:spPr>
        <p:txBody>
          <a:bodyPr/>
          <a:lstStyle/>
          <a:p>
            <a:fld id="{E05B5ED9-BD99-45D1-89DD-B7F3F3B43733}" type="datetime7">
              <a:rPr lang="zh-CN" altLang="en-US"/>
            </a:fld>
            <a:endParaRPr lang="en-US" altLang="zh-CN"/>
          </a:p>
        </p:txBody>
      </p:sp>
      <p:sp>
        <p:nvSpPr>
          <p:cNvPr id="79875" name="灯片编号占位符 6"/>
          <p:cNvSpPr>
            <a:spLocks noGrp="1"/>
          </p:cNvSpPr>
          <p:nvPr>
            <p:ph type="sldNum" sz="quarter" idx="12"/>
          </p:nvPr>
        </p:nvSpPr>
        <p:spPr>
          <a:noFill/>
        </p:spPr>
        <p:txBody>
          <a:bodyPr/>
          <a:lstStyle/>
          <a:p>
            <a:fld id="{B495F87E-8A6C-43BD-A28A-FDBE2AB392BE}" type="slidenum">
              <a:rPr lang="zh-CN" altLang="en-US"/>
            </a:fld>
            <a:endParaRPr lang="en-US" altLang="zh-CN"/>
          </a:p>
        </p:txBody>
      </p:sp>
      <p:sp>
        <p:nvSpPr>
          <p:cNvPr id="7987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2.5	Practical Complexity</a:t>
            </a:r>
            <a:endParaRPr lang="zh-CN" altLang="en-US">
              <a:ea typeface="宋体" panose="02010600030101010101" pitchFamily="2" charset="-122"/>
            </a:endParaRPr>
          </a:p>
        </p:txBody>
      </p:sp>
      <p:sp>
        <p:nvSpPr>
          <p:cNvPr id="814083" name="Rectangle 3"/>
          <p:cNvSpPr>
            <a:spLocks noGrp="1" noChangeArrowheads="1"/>
          </p:cNvSpPr>
          <p:nvPr>
            <p:ph type="body" sz="half" idx="1"/>
          </p:nvPr>
        </p:nvSpPr>
        <p:spPr>
          <a:xfrm>
            <a:off x="323850" y="1341438"/>
            <a:ext cx="8478838" cy="2900362"/>
          </a:xfrm>
        </p:spPr>
        <p:txBody>
          <a:bodyPr/>
          <a:lstStyle/>
          <a:p>
            <a:pPr eaLnBrk="1" hangingPunct="1"/>
            <a:r>
              <a:rPr lang="zh-CN" altLang="en-US" sz="2000">
                <a:ea typeface="宋体" panose="02010600030101010101" pitchFamily="2" charset="-122"/>
              </a:rPr>
              <a:t>在实际的应用中，对于具有</a:t>
            </a:r>
            <a:r>
              <a:rPr lang="zh-CN" altLang="en-US" sz="2000">
                <a:solidFill>
                  <a:srgbClr val="FF0000"/>
                </a:solidFill>
                <a:ea typeface="宋体" panose="02010600030101010101" pitchFamily="2" charset="-122"/>
              </a:rPr>
              <a:t>高阶多项式复杂性的函数也必须限制使用</a:t>
            </a:r>
            <a:r>
              <a:rPr lang="zh-CN" altLang="en-US" sz="2000">
                <a:ea typeface="宋体" panose="02010600030101010101" pitchFamily="2" charset="-122"/>
              </a:rPr>
              <a:t>。</a:t>
            </a:r>
            <a:endParaRPr lang="zh-CN" altLang="en-US" sz="2000">
              <a:ea typeface="宋体" panose="02010600030101010101" pitchFamily="2" charset="-122"/>
            </a:endParaRPr>
          </a:p>
          <a:p>
            <a:pPr eaLnBrk="1" hangingPunct="1"/>
            <a:r>
              <a:rPr lang="zh-CN" altLang="en-US" sz="2000">
                <a:ea typeface="宋体" panose="02010600030101010101" pitchFamily="2" charset="-122"/>
              </a:rPr>
              <a:t>如果程序需要</a:t>
            </a:r>
            <a:r>
              <a:rPr lang="en-US" altLang="zh-CN" sz="2000">
                <a:ea typeface="宋体" panose="02010600030101010101" pitchFamily="2" charset="-122"/>
              </a:rPr>
              <a:t>n</a:t>
            </a:r>
            <a:r>
              <a:rPr lang="en-US" altLang="zh-CN" sz="2000" baseline="30000">
                <a:ea typeface="宋体" panose="02010600030101010101" pitchFamily="2" charset="-122"/>
              </a:rPr>
              <a:t>10</a:t>
            </a:r>
            <a:r>
              <a:rPr lang="zh-CN" altLang="en-US" sz="2000">
                <a:ea typeface="宋体" panose="02010600030101010101" pitchFamily="2" charset="-122"/>
              </a:rPr>
              <a:t>执行步。假设机器每秒能执行</a:t>
            </a:r>
            <a:r>
              <a:rPr lang="en-US" altLang="zh-CN" sz="2000">
                <a:ea typeface="宋体" panose="02010600030101010101" pitchFamily="2" charset="-122"/>
              </a:rPr>
              <a:t>1G</a:t>
            </a:r>
            <a:r>
              <a:rPr lang="zh-CN" altLang="en-US" sz="2000">
                <a:ea typeface="宋体" panose="02010600030101010101" pitchFamily="2" charset="-122"/>
              </a:rPr>
              <a:t>条指令。</a:t>
            </a:r>
            <a:endParaRPr lang="zh-CN" altLang="en-US" sz="2000">
              <a:ea typeface="宋体" panose="02010600030101010101" pitchFamily="2" charset="-122"/>
            </a:endParaRPr>
          </a:p>
          <a:p>
            <a:pPr lvl="1" eaLnBrk="1" hangingPunct="1"/>
            <a:r>
              <a:rPr lang="en-US" altLang="zh-CN" sz="1800">
                <a:ea typeface="宋体" panose="02010600030101010101" pitchFamily="2" charset="-122"/>
              </a:rPr>
              <a:t>n=10</a:t>
            </a:r>
            <a:r>
              <a:rPr lang="zh-CN" altLang="en-US" sz="1800">
                <a:ea typeface="宋体" panose="02010600030101010101" pitchFamily="2" charset="-122"/>
              </a:rPr>
              <a:t>时，执行时间需要</a:t>
            </a:r>
            <a:r>
              <a:rPr lang="en-US" altLang="zh-CN" sz="1800">
                <a:ea typeface="宋体" panose="02010600030101010101" pitchFamily="2" charset="-122"/>
              </a:rPr>
              <a:t>10</a:t>
            </a:r>
            <a:r>
              <a:rPr lang="zh-CN" altLang="en-US" sz="1800">
                <a:ea typeface="宋体" panose="02010600030101010101" pitchFamily="2" charset="-122"/>
              </a:rPr>
              <a:t>秒。</a:t>
            </a:r>
            <a:r>
              <a:rPr lang="en-US" altLang="zh-CN" sz="1800">
                <a:ea typeface="宋体" panose="02010600030101010101" pitchFamily="2" charset="-122"/>
              </a:rPr>
              <a:t>n=100</a:t>
            </a:r>
            <a:r>
              <a:rPr lang="zh-CN" altLang="en-US" sz="1800">
                <a:ea typeface="宋体" panose="02010600030101010101" pitchFamily="2" charset="-122"/>
              </a:rPr>
              <a:t>时，需要</a:t>
            </a:r>
            <a:r>
              <a:rPr lang="en-US" altLang="zh-CN" sz="1800">
                <a:ea typeface="宋体" panose="02010600030101010101" pitchFamily="2" charset="-122"/>
              </a:rPr>
              <a:t>3171</a:t>
            </a:r>
            <a:r>
              <a:rPr lang="zh-CN" altLang="en-US" sz="1800">
                <a:ea typeface="宋体" panose="02010600030101010101" pitchFamily="2" charset="-122"/>
              </a:rPr>
              <a:t>年，</a:t>
            </a:r>
            <a:r>
              <a:rPr lang="en-US" altLang="zh-CN" sz="1800">
                <a:ea typeface="宋体" panose="02010600030101010101" pitchFamily="2" charset="-122"/>
              </a:rPr>
              <a:t>n=1000</a:t>
            </a:r>
            <a:r>
              <a:rPr lang="zh-CN" altLang="en-US" sz="1800">
                <a:ea typeface="宋体" panose="02010600030101010101" pitchFamily="2" charset="-122"/>
              </a:rPr>
              <a:t>时</a:t>
            </a:r>
            <a:r>
              <a:rPr lang="en-US" altLang="zh-CN" sz="1800">
                <a:ea typeface="宋体" panose="02010600030101010101" pitchFamily="2" charset="-122"/>
              </a:rPr>
              <a:t>. </a:t>
            </a:r>
            <a:r>
              <a:rPr lang="zh-CN" altLang="en-US" sz="1800">
                <a:ea typeface="宋体" panose="02010600030101010101" pitchFamily="2" charset="-122"/>
              </a:rPr>
              <a:t>将需要</a:t>
            </a:r>
            <a:r>
              <a:rPr lang="en-US" altLang="zh-CN" sz="1800">
                <a:ea typeface="宋体" panose="02010600030101010101" pitchFamily="2" charset="-122"/>
              </a:rPr>
              <a:t>3.17*10</a:t>
            </a:r>
            <a:r>
              <a:rPr lang="en-US" altLang="zh-CN" sz="1800" baseline="30000">
                <a:ea typeface="宋体" panose="02010600030101010101" pitchFamily="2" charset="-122"/>
              </a:rPr>
              <a:t>13</a:t>
            </a:r>
            <a:r>
              <a:rPr lang="zh-CN" altLang="en-US" sz="1800">
                <a:ea typeface="宋体" panose="02010600030101010101" pitchFamily="2" charset="-122"/>
              </a:rPr>
              <a:t>年</a:t>
            </a:r>
            <a:endParaRPr lang="zh-CN" altLang="en-US" sz="1800">
              <a:ea typeface="宋体" panose="02010600030101010101" pitchFamily="2" charset="-122"/>
            </a:endParaRPr>
          </a:p>
          <a:p>
            <a:pPr eaLnBrk="1" hangingPunct="1"/>
            <a:r>
              <a:rPr lang="zh-CN" altLang="en-US" sz="2000">
                <a:ea typeface="宋体" panose="02010600030101010101" pitchFamily="2" charset="-122"/>
              </a:rPr>
              <a:t>如果程序需要</a:t>
            </a:r>
            <a:r>
              <a:rPr lang="en-US" altLang="zh-CN" sz="2000">
                <a:ea typeface="宋体" panose="02010600030101010101" pitchFamily="2" charset="-122"/>
              </a:rPr>
              <a:t>n</a:t>
            </a:r>
            <a:r>
              <a:rPr lang="en-US" altLang="zh-CN" sz="2000" baseline="30000">
                <a:ea typeface="宋体" panose="02010600030101010101" pitchFamily="2" charset="-122"/>
              </a:rPr>
              <a:t>3</a:t>
            </a:r>
            <a:r>
              <a:rPr lang="zh-CN" altLang="en-US" sz="2000">
                <a:ea typeface="宋体" panose="02010600030101010101" pitchFamily="2" charset="-122"/>
              </a:rPr>
              <a:t>执行步。假设机器每秒能执行</a:t>
            </a:r>
            <a:r>
              <a:rPr lang="en-US" altLang="zh-CN" sz="2000">
                <a:ea typeface="宋体" panose="02010600030101010101" pitchFamily="2" charset="-122"/>
              </a:rPr>
              <a:t>1G</a:t>
            </a:r>
            <a:r>
              <a:rPr lang="zh-CN" altLang="en-US" sz="2000">
                <a:ea typeface="宋体" panose="02010600030101010101" pitchFamily="2" charset="-122"/>
              </a:rPr>
              <a:t>条指令。</a:t>
            </a:r>
            <a:endParaRPr lang="zh-CN" altLang="en-US" sz="2000">
              <a:ea typeface="宋体" panose="02010600030101010101" pitchFamily="2" charset="-122"/>
            </a:endParaRPr>
          </a:p>
          <a:p>
            <a:pPr lvl="1" eaLnBrk="1" hangingPunct="1"/>
            <a:r>
              <a:rPr lang="en-US" altLang="zh-CN" sz="1800">
                <a:ea typeface="宋体" panose="02010600030101010101" pitchFamily="2" charset="-122"/>
              </a:rPr>
              <a:t>n=1000</a:t>
            </a:r>
            <a:r>
              <a:rPr lang="zh-CN" altLang="en-US" sz="1800">
                <a:ea typeface="宋体" panose="02010600030101010101" pitchFamily="2" charset="-122"/>
              </a:rPr>
              <a:t>时，执行时间需要</a:t>
            </a:r>
            <a:r>
              <a:rPr lang="en-US" altLang="zh-CN" sz="1800">
                <a:ea typeface="宋体" panose="02010600030101010101" pitchFamily="2" charset="-122"/>
              </a:rPr>
              <a:t>1</a:t>
            </a:r>
            <a:r>
              <a:rPr lang="zh-CN" altLang="en-US" sz="1800">
                <a:ea typeface="宋体" panose="02010600030101010101" pitchFamily="2" charset="-122"/>
              </a:rPr>
              <a:t>秒。</a:t>
            </a:r>
            <a:r>
              <a:rPr lang="en-US" altLang="zh-CN" sz="1800">
                <a:ea typeface="宋体" panose="02010600030101010101" pitchFamily="2" charset="-122"/>
              </a:rPr>
              <a:t>n=10,000</a:t>
            </a:r>
            <a:r>
              <a:rPr lang="zh-CN" altLang="en-US" sz="1800">
                <a:ea typeface="宋体" panose="02010600030101010101" pitchFamily="2" charset="-122"/>
              </a:rPr>
              <a:t>时，需要</a:t>
            </a:r>
            <a:r>
              <a:rPr lang="en-US" altLang="zh-CN" sz="1800">
                <a:ea typeface="宋体" panose="02010600030101010101" pitchFamily="2" charset="-122"/>
              </a:rPr>
              <a:t>110.67</a:t>
            </a:r>
            <a:r>
              <a:rPr lang="zh-CN" altLang="en-US" sz="1800">
                <a:ea typeface="宋体" panose="02010600030101010101" pitchFamily="2" charset="-122"/>
              </a:rPr>
              <a:t>分钟。</a:t>
            </a:r>
            <a:r>
              <a:rPr lang="en-US" altLang="zh-CN" sz="1800">
                <a:ea typeface="宋体" panose="02010600030101010101" pitchFamily="2" charset="-122"/>
              </a:rPr>
              <a:t>n=100</a:t>
            </a:r>
            <a:r>
              <a:rPr lang="zh-CN" altLang="en-US" sz="1800">
                <a:ea typeface="宋体" panose="02010600030101010101" pitchFamily="2" charset="-122"/>
              </a:rPr>
              <a:t>，</a:t>
            </a:r>
            <a:r>
              <a:rPr lang="en-US" altLang="zh-CN" sz="1800">
                <a:ea typeface="宋体" panose="02010600030101010101" pitchFamily="2" charset="-122"/>
              </a:rPr>
              <a:t>00</a:t>
            </a:r>
            <a:r>
              <a:rPr lang="zh-CN" altLang="en-US" sz="1800">
                <a:ea typeface="宋体" panose="02010600030101010101" pitchFamily="2" charset="-122"/>
              </a:rPr>
              <a:t>时</a:t>
            </a:r>
            <a:r>
              <a:rPr lang="en-US" altLang="zh-CN" sz="1800">
                <a:ea typeface="宋体" panose="02010600030101010101" pitchFamily="2" charset="-122"/>
              </a:rPr>
              <a:t>. </a:t>
            </a:r>
            <a:r>
              <a:rPr lang="zh-CN" altLang="en-US" sz="1800">
                <a:ea typeface="宋体" panose="02010600030101010101" pitchFamily="2" charset="-122"/>
              </a:rPr>
              <a:t>需要</a:t>
            </a:r>
            <a:r>
              <a:rPr lang="en-US" altLang="zh-CN" sz="1800">
                <a:ea typeface="宋体" panose="02010600030101010101" pitchFamily="2" charset="-122"/>
              </a:rPr>
              <a:t>11.57</a:t>
            </a:r>
            <a:r>
              <a:rPr lang="zh-CN" altLang="en-US" sz="1800">
                <a:ea typeface="宋体" panose="02010600030101010101" pitchFamily="2" charset="-122"/>
              </a:rPr>
              <a:t>天。</a:t>
            </a:r>
            <a:endParaRPr lang="zh-CN" altLang="en-US" sz="1800">
              <a:ea typeface="宋体" panose="02010600030101010101" pitchFamily="2" charset="-122"/>
            </a:endParaRPr>
          </a:p>
          <a:p>
            <a:pPr eaLnBrk="1" hangingPunct="1"/>
            <a:r>
              <a:rPr lang="zh-CN" altLang="en-US" sz="2000">
                <a:ea typeface="宋体" panose="02010600030101010101" pitchFamily="2" charset="-122"/>
              </a:rPr>
              <a:t>如果计算机的速度提高到</a:t>
            </a:r>
            <a:r>
              <a:rPr lang="en-US" altLang="zh-CN" sz="2000">
                <a:ea typeface="宋体" panose="02010600030101010101" pitchFamily="2" charset="-122"/>
              </a:rPr>
              <a:t>10</a:t>
            </a:r>
            <a:r>
              <a:rPr lang="en-US" altLang="zh-CN" sz="2000" baseline="30000">
                <a:ea typeface="宋体" panose="02010600030101010101" pitchFamily="2" charset="-122"/>
              </a:rPr>
              <a:t>12</a:t>
            </a:r>
            <a:r>
              <a:rPr lang="zh-CN" altLang="en-US" sz="2000">
                <a:ea typeface="宋体" panose="02010600030101010101" pitchFamily="2" charset="-122"/>
              </a:rPr>
              <a:t>时。时间缩短</a:t>
            </a:r>
            <a:r>
              <a:rPr lang="en-US" altLang="zh-CN" sz="2000">
                <a:ea typeface="宋体" panose="02010600030101010101" pitchFamily="2" charset="-122"/>
              </a:rPr>
              <a:t>1,000</a:t>
            </a:r>
            <a:r>
              <a:rPr lang="zh-CN" altLang="en-US" sz="2000">
                <a:ea typeface="宋体" panose="02010600030101010101" pitchFamily="2" charset="-122"/>
              </a:rPr>
              <a:t>倍。</a:t>
            </a:r>
            <a:endParaRPr lang="en-US" altLang="zh-CN" sz="2000">
              <a:ea typeface="宋体" panose="02010600030101010101" pitchFamily="2" charset="-122"/>
            </a:endParaRPr>
          </a:p>
        </p:txBody>
      </p:sp>
      <p:graphicFrame>
        <p:nvGraphicFramePr>
          <p:cNvPr id="814109" name="Group 29"/>
          <p:cNvGraphicFramePr>
            <a:graphicFrameLocks noGrp="1"/>
          </p:cNvGraphicFramePr>
          <p:nvPr>
            <p:ph sz="half" idx="2"/>
            <p:custDataLst>
              <p:tags r:id="rId1"/>
            </p:custDataLst>
          </p:nvPr>
        </p:nvGraphicFramePr>
        <p:xfrm>
          <a:off x="247333" y="4509135"/>
          <a:ext cx="8631237" cy="1993392"/>
        </p:xfrm>
        <a:graphic>
          <a:graphicData uri="http://schemas.openxmlformats.org/drawingml/2006/table">
            <a:tbl>
              <a:tblPr/>
              <a:tblGrid>
                <a:gridCol w="1008062"/>
                <a:gridCol w="1081088"/>
                <a:gridCol w="1295400"/>
                <a:gridCol w="1223962"/>
                <a:gridCol w="1584325"/>
                <a:gridCol w="2438400"/>
              </a:tblGrid>
              <a:tr h="288925">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rPr>
                        <a:t>logn</a:t>
                      </a:r>
                      <a:endPar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rPr>
                        <a:t>n</a:t>
                      </a:r>
                      <a:endPar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rPr>
                        <a:t>nlogn</a:t>
                      </a:r>
                      <a:endPar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rPr>
                        <a:t>n</a:t>
                      </a:r>
                      <a:r>
                        <a:rPr kumimoji="0" lang="en-US" altLang="zh-CN" sz="1800" b="0" i="0" u="none" strike="noStrike" cap="none" normalizeH="0" baseline="30000">
                          <a:ln>
                            <a:noFill/>
                          </a:ln>
                          <a:solidFill>
                            <a:schemeClr val="hlink"/>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30000">
                        <a:ln>
                          <a:noFill/>
                        </a:ln>
                        <a:solidFill>
                          <a:schemeClr val="hlink"/>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r>
                        <a:rPr kumimoji="0" lang="en-US" altLang="zh-CN" sz="1800" b="0" i="0" u="none" strike="noStrike" cap="none" normalizeH="0" baseline="30000">
                          <a:ln>
                            <a:noFill/>
                          </a:ln>
                          <a:solidFill>
                            <a:schemeClr val="tx1"/>
                          </a:solidFill>
                          <a:effectLst/>
                          <a:latin typeface="Arial" panose="020B0604020202090204" pitchFamily="34" charset="0"/>
                          <a:ea typeface="宋体" panose="02010600030101010101" pitchFamily="2" charset="-122"/>
                        </a:rPr>
                        <a:t>3</a:t>
                      </a: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r>
                        <a:rPr kumimoji="0" lang="en-US" altLang="zh-CN" sz="1800" b="0" i="0" u="none" strike="noStrike" cap="none" normalizeH="0" baseline="30000">
                          <a:ln>
                            <a:noFill/>
                          </a:ln>
                          <a:solidFill>
                            <a:schemeClr val="tx1"/>
                          </a:solidFill>
                          <a:effectLst/>
                          <a:latin typeface="Arial" panose="020B0604020202090204" pitchFamily="34" charset="0"/>
                          <a:ea typeface="宋体" panose="02010600030101010101" pitchFamily="2" charset="-122"/>
                        </a:rPr>
                        <a:t>n</a:t>
                      </a: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80975">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32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64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160</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64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256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1,024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64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512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4,096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32,768</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256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65,536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4,294,967,296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4083">
                                            <p:txEl>
                                              <p:pRg st="0" end="0"/>
                                            </p:txEl>
                                          </p:spTgt>
                                        </p:tgtEl>
                                        <p:attrNameLst>
                                          <p:attrName>style.visibility</p:attrName>
                                        </p:attrNameLst>
                                      </p:cBhvr>
                                      <p:to>
                                        <p:strVal val="visible"/>
                                      </p:to>
                                    </p:set>
                                    <p:anim calcmode="lin" valueType="num">
                                      <p:cBhvr additive="base">
                                        <p:cTn id="7" dur="500" fill="hold"/>
                                        <p:tgtEl>
                                          <p:spTgt spid="814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40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4083">
                                            <p:txEl>
                                              <p:pRg st="1" end="1"/>
                                            </p:txEl>
                                          </p:spTgt>
                                        </p:tgtEl>
                                        <p:attrNameLst>
                                          <p:attrName>style.visibility</p:attrName>
                                        </p:attrNameLst>
                                      </p:cBhvr>
                                      <p:to>
                                        <p:strVal val="visible"/>
                                      </p:to>
                                    </p:set>
                                    <p:anim calcmode="lin" valueType="num">
                                      <p:cBhvr additive="base">
                                        <p:cTn id="11" dur="500" fill="hold"/>
                                        <p:tgtEl>
                                          <p:spTgt spid="8140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40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4083">
                                            <p:txEl>
                                              <p:pRg st="2" end="2"/>
                                            </p:txEl>
                                          </p:spTgt>
                                        </p:tgtEl>
                                        <p:attrNameLst>
                                          <p:attrName>style.visibility</p:attrName>
                                        </p:attrNameLst>
                                      </p:cBhvr>
                                      <p:to>
                                        <p:strVal val="visible"/>
                                      </p:to>
                                    </p:set>
                                    <p:anim calcmode="lin" valueType="num">
                                      <p:cBhvr additive="base">
                                        <p:cTn id="15" dur="500" fill="hold"/>
                                        <p:tgtEl>
                                          <p:spTgt spid="8140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14083">
                                            <p:txEl>
                                              <p:pRg st="3" end="3"/>
                                            </p:txEl>
                                          </p:spTgt>
                                        </p:tgtEl>
                                        <p:attrNameLst>
                                          <p:attrName>style.visibility</p:attrName>
                                        </p:attrNameLst>
                                      </p:cBhvr>
                                      <p:to>
                                        <p:strVal val="visible"/>
                                      </p:to>
                                    </p:set>
                                    <p:anim calcmode="lin" valueType="num">
                                      <p:cBhvr additive="base">
                                        <p:cTn id="21" dur="500" fill="hold"/>
                                        <p:tgtEl>
                                          <p:spTgt spid="8140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408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14083">
                                            <p:txEl>
                                              <p:pRg st="4" end="4"/>
                                            </p:txEl>
                                          </p:spTgt>
                                        </p:tgtEl>
                                        <p:attrNameLst>
                                          <p:attrName>style.visibility</p:attrName>
                                        </p:attrNameLst>
                                      </p:cBhvr>
                                      <p:to>
                                        <p:strVal val="visible"/>
                                      </p:to>
                                    </p:set>
                                    <p:anim calcmode="lin" valueType="num">
                                      <p:cBhvr additive="base">
                                        <p:cTn id="25" dur="500" fill="hold"/>
                                        <p:tgtEl>
                                          <p:spTgt spid="8140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4083">
                                            <p:txEl>
                                              <p:pRg st="5" end="5"/>
                                            </p:txEl>
                                          </p:spTgt>
                                        </p:tgtEl>
                                        <p:attrNameLst>
                                          <p:attrName>style.visibility</p:attrName>
                                        </p:attrNameLst>
                                      </p:cBhvr>
                                      <p:to>
                                        <p:strVal val="visible"/>
                                      </p:to>
                                    </p:set>
                                    <p:anim calcmode="lin" valueType="num">
                                      <p:cBhvr additive="base">
                                        <p:cTn id="31" dur="500" fill="hold"/>
                                        <p:tgtEl>
                                          <p:spTgt spid="8140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40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下述排序分别是属于哪种排序？</a:t>
            </a:r>
            <a:endParaRPr kumimoji="1" lang="zh-CN" altLang="en-US" dirty="0"/>
          </a:p>
        </p:txBody>
      </p:sp>
      <p:sp>
        <p:nvSpPr>
          <p:cNvPr id="5" name="日期占位符 4"/>
          <p:cNvSpPr>
            <a:spLocks noGrp="1"/>
          </p:cNvSpPr>
          <p:nvPr>
            <p:ph type="dt" sz="half" idx="10"/>
          </p:nvPr>
        </p:nvSpPr>
        <p:spPr/>
        <p:txBody>
          <a:bodyPr/>
          <a:lstStyle/>
          <a:p>
            <a:pPr>
              <a:defRPr/>
            </a:pPr>
            <a:fld id="{42F0A833-C90A-422C-BD3F-0A20FDF91AD5}" type="datetime7">
              <a:rPr lang="zh-CN" altLang="en-US" smtClean="0"/>
            </a:fld>
            <a:endParaRPr lang="en-US" altLang="zh-CN"/>
          </a:p>
        </p:txBody>
      </p:sp>
      <p:sp>
        <p:nvSpPr>
          <p:cNvPr id="6" name="灯片编号占位符 5"/>
          <p:cNvSpPr>
            <a:spLocks noGrp="1"/>
          </p:cNvSpPr>
          <p:nvPr>
            <p:ph type="sldNum" sz="quarter" idx="12"/>
          </p:nvPr>
        </p:nvSpPr>
        <p:spPr/>
        <p:txBody>
          <a:bodyPr/>
          <a:lstStyle/>
          <a:p>
            <a:pPr>
              <a:defRPr/>
            </a:pPr>
            <a:fld id="{1C38978A-EC71-4D81-A69A-23E6BFA647AB}" type="slidenum">
              <a:rPr lang="zh-CN" altLang="en-US" smtClean="0"/>
            </a:fld>
            <a:endParaRPr lang="en-US" altLang="zh-CN"/>
          </a:p>
        </p:txBody>
      </p:sp>
      <p:pic>
        <p:nvPicPr>
          <p:cNvPr id="10" name="图片 9"/>
          <p:cNvPicPr>
            <a:picLocks noChangeAspect="1"/>
          </p:cNvPicPr>
          <p:nvPr/>
        </p:nvPicPr>
        <p:blipFill>
          <a:blip r:embed="rId1"/>
          <a:stretch>
            <a:fillRect/>
          </a:stretch>
        </p:blipFill>
        <p:spPr>
          <a:xfrm>
            <a:off x="194084" y="2708920"/>
            <a:ext cx="8755832" cy="271367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下述排序分别是属于哪种排序？</a:t>
            </a:r>
            <a:endParaRPr kumimoji="1" lang="zh-CN" altLang="en-US" dirty="0"/>
          </a:p>
        </p:txBody>
      </p:sp>
      <p:sp>
        <p:nvSpPr>
          <p:cNvPr id="5" name="日期占位符 4"/>
          <p:cNvSpPr>
            <a:spLocks noGrp="1"/>
          </p:cNvSpPr>
          <p:nvPr>
            <p:ph type="dt" sz="half" idx="10"/>
          </p:nvPr>
        </p:nvSpPr>
        <p:spPr/>
        <p:txBody>
          <a:bodyPr/>
          <a:lstStyle/>
          <a:p>
            <a:pPr>
              <a:defRPr/>
            </a:pPr>
            <a:fld id="{42F0A833-C90A-422C-BD3F-0A20FDF91AD5}" type="datetime7">
              <a:rPr lang="zh-CN" altLang="en-US" smtClean="0"/>
            </a:fld>
            <a:endParaRPr lang="en-US" altLang="zh-CN"/>
          </a:p>
        </p:txBody>
      </p:sp>
      <p:sp>
        <p:nvSpPr>
          <p:cNvPr id="6" name="灯片编号占位符 5"/>
          <p:cNvSpPr>
            <a:spLocks noGrp="1"/>
          </p:cNvSpPr>
          <p:nvPr>
            <p:ph type="sldNum" sz="quarter" idx="12"/>
          </p:nvPr>
        </p:nvSpPr>
        <p:spPr/>
        <p:txBody>
          <a:bodyPr/>
          <a:lstStyle/>
          <a:p>
            <a:pPr>
              <a:defRPr/>
            </a:pPr>
            <a:fld id="{1C38978A-EC71-4D81-A69A-23E6BFA647AB}" type="slidenum">
              <a:rPr lang="zh-CN" altLang="en-US" smtClean="0"/>
            </a:fld>
            <a:endParaRPr lang="en-US" altLang="zh-CN"/>
          </a:p>
        </p:txBody>
      </p:sp>
      <p:pic>
        <p:nvPicPr>
          <p:cNvPr id="12" name="图片 11"/>
          <p:cNvPicPr>
            <a:picLocks noChangeAspect="1"/>
          </p:cNvPicPr>
          <p:nvPr/>
        </p:nvPicPr>
        <p:blipFill>
          <a:blip r:embed="rId1"/>
          <a:stretch>
            <a:fillRect/>
          </a:stretch>
        </p:blipFill>
        <p:spPr>
          <a:xfrm>
            <a:off x="805768" y="2636912"/>
            <a:ext cx="7532464" cy="27363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fld id="{A6BB4F0A-B8A1-49C8-B784-D870288559B9}" type="datetime7">
              <a:rPr lang="zh-CN" altLang="en-US"/>
            </a:fld>
            <a:endParaRPr lang="en-US" altLang="zh-CN"/>
          </a:p>
        </p:txBody>
      </p:sp>
      <p:sp>
        <p:nvSpPr>
          <p:cNvPr id="9219" name="灯片编号占位符 5"/>
          <p:cNvSpPr>
            <a:spLocks noGrp="1"/>
          </p:cNvSpPr>
          <p:nvPr>
            <p:ph type="sldNum" sz="quarter" idx="12"/>
          </p:nvPr>
        </p:nvSpPr>
        <p:spPr>
          <a:noFill/>
        </p:spPr>
        <p:txBody>
          <a:bodyPr/>
          <a:lstStyle/>
          <a:p>
            <a:fld id="{A0452D18-D8D5-4384-A0B4-187ADABEE432}" type="slidenum">
              <a:rPr lang="zh-CN" altLang="en-US"/>
            </a:fld>
            <a:endParaRPr lang="en-US" altLang="zh-CN"/>
          </a:p>
        </p:txBody>
      </p:sp>
      <p:sp>
        <p:nvSpPr>
          <p:cNvPr id="9220"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9221" name="Rectangle 3"/>
          <p:cNvSpPr>
            <a:spLocks noGrp="1" noChangeArrowheads="1"/>
          </p:cNvSpPr>
          <p:nvPr>
            <p:ph type="body" idx="1"/>
          </p:nvPr>
        </p:nvSpPr>
        <p:spPr/>
        <p:txBody>
          <a:bodyPr/>
          <a:lstStyle/>
          <a:p>
            <a:pPr algn="just" eaLnBrk="1" hangingPunct="1"/>
            <a:r>
              <a:rPr lang="zh-CN" altLang="en-US" dirty="0">
                <a:latin typeface="Comic Sans MS" panose="030F0902030302020204" pitchFamily="66" charset="0"/>
                <a:ea typeface="宋体" panose="02010600030101010101" pitchFamily="2" charset="-122"/>
              </a:rPr>
              <a:t>根据在排序的过程涉及的存储器不同，排序方法可分为两类：</a:t>
            </a:r>
            <a:endParaRPr lang="zh-CN" altLang="en-US" dirty="0">
              <a:latin typeface="Comic Sans MS" panose="030F0902030302020204" pitchFamily="66" charset="0"/>
              <a:ea typeface="宋体" panose="02010600030101010101" pitchFamily="2" charset="-122"/>
            </a:endParaRPr>
          </a:p>
          <a:p>
            <a:pPr lvl="1" algn="just" eaLnBrk="1" hangingPunct="1"/>
            <a:r>
              <a:rPr lang="en-US" altLang="zh-CN" dirty="0">
                <a:latin typeface="Comic Sans MS" panose="030F0902030302020204" pitchFamily="66" charset="0"/>
                <a:ea typeface="宋体" panose="02010600030101010101" pitchFamily="2" charset="-122"/>
              </a:rPr>
              <a:t>1.</a:t>
            </a:r>
            <a:r>
              <a:rPr lang="zh-CN" altLang="en-US" dirty="0">
                <a:solidFill>
                  <a:srgbClr val="FF0000"/>
                </a:solidFill>
                <a:latin typeface="Comic Sans MS" panose="030F0902030302020204" pitchFamily="66" charset="0"/>
                <a:ea typeface="宋体" panose="02010600030101010101" pitchFamily="2" charset="-122"/>
              </a:rPr>
              <a:t>内部排序（</a:t>
            </a:r>
            <a:r>
              <a:rPr lang="en-US" altLang="zh-CN" dirty="0">
                <a:solidFill>
                  <a:srgbClr val="FF0000"/>
                </a:solidFill>
                <a:latin typeface="Comic Sans MS" panose="030F0902030302020204" pitchFamily="66" charset="0"/>
                <a:ea typeface="宋体" panose="02010600030101010101" pitchFamily="2" charset="-122"/>
              </a:rPr>
              <a:t>Internal Sort</a:t>
            </a:r>
            <a:r>
              <a:rPr lang="zh-CN" altLang="en-US" dirty="0">
                <a:solidFill>
                  <a:srgbClr val="FF0000"/>
                </a:solidFill>
                <a:latin typeface="Comic Sans MS" panose="030F0902030302020204" pitchFamily="66" charset="0"/>
                <a:ea typeface="宋体" panose="02010600030101010101" pitchFamily="2" charset="-122"/>
              </a:rPr>
              <a:t>）</a:t>
            </a:r>
            <a:r>
              <a:rPr lang="zh-CN" altLang="en-US" dirty="0">
                <a:latin typeface="Comic Sans MS" panose="030F0902030302020204" pitchFamily="66" charset="0"/>
                <a:ea typeface="宋体" panose="02010600030101010101" pitchFamily="2" charset="-122"/>
              </a:rPr>
              <a:t>：在排序进行的过程中不使用计算机外部存储器的排序过程。</a:t>
            </a:r>
            <a:endParaRPr lang="zh-CN" altLang="en-US" dirty="0">
              <a:latin typeface="Comic Sans MS" panose="030F0902030302020204" pitchFamily="66" charset="0"/>
              <a:ea typeface="宋体" panose="02010600030101010101" pitchFamily="2" charset="-122"/>
            </a:endParaRPr>
          </a:p>
          <a:p>
            <a:pPr lvl="2" algn="just" eaLnBrk="1" hangingPunct="1"/>
            <a:r>
              <a:rPr lang="zh-CN" altLang="en-US" dirty="0">
                <a:latin typeface="Comic Sans MS" panose="030F0902030302020204" pitchFamily="66" charset="0"/>
                <a:ea typeface="宋体" panose="02010600030101010101" pitchFamily="2" charset="-122"/>
              </a:rPr>
              <a:t>选择排序、插入排序、冒泡排序、计数排序</a:t>
            </a:r>
            <a:endParaRPr lang="zh-CN" altLang="en-US" dirty="0">
              <a:latin typeface="Comic Sans MS" panose="030F0902030302020204" pitchFamily="66" charset="0"/>
              <a:ea typeface="宋体" panose="02010600030101010101" pitchFamily="2" charset="-122"/>
            </a:endParaRPr>
          </a:p>
          <a:p>
            <a:pPr lvl="2" algn="just" eaLnBrk="1" hangingPunct="1"/>
            <a:r>
              <a:rPr lang="zh-CN" altLang="en-US" dirty="0">
                <a:solidFill>
                  <a:schemeClr val="tx2"/>
                </a:solidFill>
                <a:latin typeface="Comic Sans MS" panose="030F0902030302020204" pitchFamily="66" charset="0"/>
                <a:ea typeface="宋体" panose="02010600030101010101" pitchFamily="2" charset="-122"/>
              </a:rPr>
              <a:t>快速排序、归并排序、希尔排序</a:t>
            </a:r>
            <a:endParaRPr lang="zh-CN" altLang="en-US" dirty="0">
              <a:solidFill>
                <a:schemeClr val="tx2"/>
              </a:solidFill>
              <a:latin typeface="Comic Sans MS" panose="030F0902030302020204" pitchFamily="66" charset="0"/>
              <a:ea typeface="宋体" panose="02010600030101010101" pitchFamily="2" charset="-122"/>
            </a:endParaRPr>
          </a:p>
          <a:p>
            <a:pPr lvl="2" algn="just" eaLnBrk="1" hangingPunct="1"/>
            <a:r>
              <a:rPr lang="zh-CN" altLang="en-US" dirty="0">
                <a:solidFill>
                  <a:schemeClr val="hlink"/>
                </a:solidFill>
                <a:latin typeface="Comic Sans MS" panose="030F0902030302020204" pitchFamily="66" charset="0"/>
                <a:ea typeface="宋体" panose="02010600030101010101" pitchFamily="2" charset="-122"/>
              </a:rPr>
              <a:t>堆排序、基数排序</a:t>
            </a:r>
            <a:endParaRPr lang="zh-CN" altLang="en-US" dirty="0">
              <a:solidFill>
                <a:schemeClr val="hlink"/>
              </a:solidFill>
              <a:latin typeface="Comic Sans MS" panose="030F0902030302020204" pitchFamily="66" charset="0"/>
              <a:ea typeface="宋体" panose="02010600030101010101" pitchFamily="2" charset="-122"/>
            </a:endParaRPr>
          </a:p>
          <a:p>
            <a:pPr lvl="1" algn="just" eaLnBrk="1" hangingPunct="1"/>
            <a:r>
              <a:rPr lang="en-US" altLang="zh-CN" dirty="0">
                <a:latin typeface="Comic Sans MS" panose="030F0902030302020204" pitchFamily="66" charset="0"/>
                <a:ea typeface="宋体" panose="02010600030101010101" pitchFamily="2" charset="-122"/>
              </a:rPr>
              <a:t>2. </a:t>
            </a:r>
            <a:r>
              <a:rPr lang="zh-CN" altLang="en-US" dirty="0">
                <a:latin typeface="Comic Sans MS" panose="030F0902030302020204" pitchFamily="66" charset="0"/>
                <a:ea typeface="宋体" panose="02010600030101010101" pitchFamily="2" charset="-122"/>
              </a:rPr>
              <a:t>外部排序（</a:t>
            </a:r>
            <a:r>
              <a:rPr lang="en-US" altLang="zh-CN" dirty="0">
                <a:latin typeface="Comic Sans MS" panose="030F0902030302020204" pitchFamily="66" charset="0"/>
                <a:ea typeface="宋体" panose="02010600030101010101" pitchFamily="2" charset="-122"/>
              </a:rPr>
              <a:t>External Sort</a:t>
            </a:r>
            <a:r>
              <a:rPr lang="zh-CN" altLang="en-US" dirty="0">
                <a:latin typeface="Comic Sans MS" panose="030F0902030302020204" pitchFamily="66" charset="0"/>
                <a:ea typeface="宋体" panose="02010600030101010101" pitchFamily="2" charset="-122"/>
              </a:rPr>
              <a:t>）：在排序进行的过程中需要对外存进行访问的排序过程。</a:t>
            </a:r>
            <a:endParaRPr lang="zh-CN" altLang="en-US" dirty="0">
              <a:latin typeface="Comic Sans MS" panose="030F0902030302020204" pitchFamily="66"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下述排序分别是属于哪种排序？</a:t>
            </a:r>
            <a:endParaRPr kumimoji="1" lang="zh-CN" altLang="en-US" dirty="0"/>
          </a:p>
        </p:txBody>
      </p:sp>
      <p:sp>
        <p:nvSpPr>
          <p:cNvPr id="5" name="日期占位符 4"/>
          <p:cNvSpPr>
            <a:spLocks noGrp="1"/>
          </p:cNvSpPr>
          <p:nvPr>
            <p:ph type="dt" sz="half" idx="10"/>
          </p:nvPr>
        </p:nvSpPr>
        <p:spPr/>
        <p:txBody>
          <a:bodyPr/>
          <a:lstStyle/>
          <a:p>
            <a:pPr>
              <a:defRPr/>
            </a:pPr>
            <a:fld id="{42F0A833-C90A-422C-BD3F-0A20FDF91AD5}" type="datetime7">
              <a:rPr lang="zh-CN" altLang="en-US" smtClean="0"/>
            </a:fld>
            <a:endParaRPr lang="en-US" altLang="zh-CN"/>
          </a:p>
        </p:txBody>
      </p:sp>
      <p:sp>
        <p:nvSpPr>
          <p:cNvPr id="6" name="灯片编号占位符 5"/>
          <p:cNvSpPr>
            <a:spLocks noGrp="1"/>
          </p:cNvSpPr>
          <p:nvPr>
            <p:ph type="sldNum" sz="quarter" idx="12"/>
          </p:nvPr>
        </p:nvSpPr>
        <p:spPr/>
        <p:txBody>
          <a:bodyPr/>
          <a:lstStyle/>
          <a:p>
            <a:pPr>
              <a:defRPr/>
            </a:pPr>
            <a:fld id="{1C38978A-EC71-4D81-A69A-23E6BFA647AB}" type="slidenum">
              <a:rPr lang="zh-CN" altLang="en-US" smtClean="0"/>
            </a:fld>
            <a:endParaRPr lang="en-US" altLang="zh-CN"/>
          </a:p>
        </p:txBody>
      </p:sp>
      <p:pic>
        <p:nvPicPr>
          <p:cNvPr id="8" name="图片 7"/>
          <p:cNvPicPr>
            <a:picLocks noChangeAspect="1"/>
          </p:cNvPicPr>
          <p:nvPr/>
        </p:nvPicPr>
        <p:blipFill>
          <a:blip r:embed="rId1"/>
          <a:stretch>
            <a:fillRect/>
          </a:stretch>
        </p:blipFill>
        <p:spPr>
          <a:xfrm>
            <a:off x="908901" y="1686513"/>
            <a:ext cx="7344816" cy="4570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p>
            <a:fld id="{8CA3F8F1-2E34-4F42-9D0B-5164332757A7}" type="datetime7">
              <a:rPr lang="zh-CN" altLang="en-US"/>
            </a:fld>
            <a:endParaRPr lang="en-US" altLang="zh-CN"/>
          </a:p>
        </p:txBody>
      </p:sp>
      <p:sp>
        <p:nvSpPr>
          <p:cNvPr id="10243" name="灯片编号占位符 5"/>
          <p:cNvSpPr>
            <a:spLocks noGrp="1"/>
          </p:cNvSpPr>
          <p:nvPr>
            <p:ph type="sldNum" sz="quarter" idx="12"/>
          </p:nvPr>
        </p:nvSpPr>
        <p:spPr>
          <a:noFill/>
        </p:spPr>
        <p:txBody>
          <a:bodyPr/>
          <a:lstStyle/>
          <a:p>
            <a:fld id="{A77A56F1-F7F9-435A-B2FC-A58F7C805ACE}" type="slidenum">
              <a:rPr lang="zh-CN" altLang="en-US"/>
            </a:fld>
            <a:endParaRPr lang="en-US" altLang="zh-CN"/>
          </a:p>
        </p:txBody>
      </p:sp>
      <p:sp>
        <p:nvSpPr>
          <p:cNvPr id="10244"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10245" name="Rectangle 3"/>
          <p:cNvSpPr>
            <a:spLocks noGrp="1" noChangeArrowheads="1"/>
          </p:cNvSpPr>
          <p:nvPr>
            <p:ph type="body" idx="1"/>
          </p:nvPr>
        </p:nvSpPr>
        <p:spPr/>
        <p:txBody>
          <a:bodyPr/>
          <a:lstStyle/>
          <a:p>
            <a:pPr eaLnBrk="1" hangingPunct="1">
              <a:lnSpc>
                <a:spcPct val="110000"/>
              </a:lnSpc>
            </a:pPr>
            <a:r>
              <a:rPr lang="zh-CN" altLang="en-US" sz="3100" dirty="0">
                <a:latin typeface="Comic Sans MS" panose="030F0902030302020204" pitchFamily="66" charset="0"/>
                <a:ea typeface="宋体" panose="02010600030101010101" pitchFamily="2" charset="-122"/>
              </a:rPr>
              <a:t>内部排序：逐步扩大记录的有序序列的过程。</a:t>
            </a:r>
            <a:endParaRPr lang="zh-CN" altLang="en-US" sz="3100" dirty="0">
              <a:latin typeface="Comic Sans MS" panose="030F0902030302020204" pitchFamily="66" charset="0"/>
              <a:ea typeface="宋体" panose="02010600030101010101" pitchFamily="2" charset="-122"/>
            </a:endParaRPr>
          </a:p>
          <a:p>
            <a:pPr eaLnBrk="1" hangingPunct="1">
              <a:lnSpc>
                <a:spcPct val="110000"/>
              </a:lnSpc>
            </a:pPr>
            <a:r>
              <a:rPr lang="zh-CN" altLang="en-US" sz="3100" dirty="0">
                <a:solidFill>
                  <a:srgbClr val="FF0000"/>
                </a:solidFill>
                <a:latin typeface="Comic Sans MS" panose="030F0902030302020204" pitchFamily="66" charset="0"/>
                <a:ea typeface="宋体" panose="02010600030101010101" pitchFamily="2" charset="-122"/>
              </a:rPr>
              <a:t>有序序列区</a:t>
            </a:r>
            <a:r>
              <a:rPr lang="zh-CN" altLang="en-US" sz="3100" dirty="0">
                <a:latin typeface="Comic Sans MS" panose="030F0902030302020204" pitchFamily="66" charset="0"/>
                <a:ea typeface="宋体" panose="02010600030101010101" pitchFamily="2" charset="-122"/>
              </a:rPr>
              <a:t>和</a:t>
            </a:r>
            <a:r>
              <a:rPr lang="zh-CN" altLang="en-US" sz="3100" dirty="0">
                <a:solidFill>
                  <a:srgbClr val="FF0000"/>
                </a:solidFill>
                <a:latin typeface="Comic Sans MS" panose="030F0902030302020204" pitchFamily="66" charset="0"/>
                <a:ea typeface="宋体" panose="02010600030101010101" pitchFamily="2" charset="-122"/>
              </a:rPr>
              <a:t>无序序列区</a:t>
            </a:r>
            <a:r>
              <a:rPr lang="zh-CN" altLang="en-US" sz="3100" dirty="0">
                <a:latin typeface="Comic Sans MS" panose="030F0902030302020204" pitchFamily="66" charset="0"/>
                <a:ea typeface="宋体" panose="02010600030101010101" pitchFamily="2" charset="-122"/>
              </a:rPr>
              <a:t>，其中有序序列区的记录已按关键字非递减有序排列。</a:t>
            </a:r>
            <a:endParaRPr lang="zh-CN" altLang="en-US" sz="3100" dirty="0">
              <a:latin typeface="Comic Sans MS" panose="030F0902030302020204" pitchFamily="66" charset="0"/>
              <a:ea typeface="宋体" panose="02010600030101010101" pitchFamily="2" charset="-122"/>
            </a:endParaRPr>
          </a:p>
          <a:p>
            <a:pPr eaLnBrk="1" hangingPunct="1">
              <a:lnSpc>
                <a:spcPct val="110000"/>
              </a:lnSpc>
            </a:pPr>
            <a:r>
              <a:rPr lang="zh-CN" altLang="en-US" sz="3100" dirty="0">
                <a:latin typeface="Comic Sans MS" panose="030F0902030302020204" pitchFamily="66" charset="0"/>
                <a:ea typeface="宋体" panose="02010600030101010101" pitchFamily="2" charset="-122"/>
              </a:rPr>
              <a:t>使有序序列中记录的数目至少增加一个的操作称为</a:t>
            </a:r>
            <a:r>
              <a:rPr lang="zh-CN" altLang="en-US" sz="3100" dirty="0">
                <a:solidFill>
                  <a:srgbClr val="990000"/>
                </a:solidFill>
                <a:latin typeface="Comic Sans MS" panose="030F0902030302020204" pitchFamily="66" charset="0"/>
                <a:ea typeface="宋体" panose="02010600030101010101" pitchFamily="2" charset="-122"/>
              </a:rPr>
              <a:t>一趟排序</a:t>
            </a:r>
            <a:r>
              <a:rPr lang="zh-CN" altLang="en-US" sz="3100" dirty="0">
                <a:latin typeface="Comic Sans MS" panose="030F0902030302020204" pitchFamily="66" charset="0"/>
                <a:ea typeface="宋体" panose="02010600030101010101" pitchFamily="2" charset="-122"/>
              </a:rPr>
              <a:t>。</a:t>
            </a:r>
            <a:endParaRPr lang="zh-CN" altLang="en-US" sz="3100" dirty="0">
              <a:latin typeface="Comic Sans MS" panose="030F0902030302020204" pitchFamily="66"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fld id="{859A3BA2-D5A3-49BF-8BFC-4D7E20C3FB67}" type="datetime7">
              <a:rPr lang="zh-CN" altLang="en-US"/>
            </a:fld>
            <a:endParaRPr lang="en-US" altLang="zh-CN"/>
          </a:p>
        </p:txBody>
      </p:sp>
      <p:sp>
        <p:nvSpPr>
          <p:cNvPr id="11267" name="灯片编号占位符 5"/>
          <p:cNvSpPr>
            <a:spLocks noGrp="1"/>
          </p:cNvSpPr>
          <p:nvPr>
            <p:ph type="sldNum" sz="quarter" idx="12"/>
          </p:nvPr>
        </p:nvSpPr>
        <p:spPr>
          <a:noFill/>
        </p:spPr>
        <p:txBody>
          <a:bodyPr/>
          <a:lstStyle/>
          <a:p>
            <a:fld id="{39128AC9-4A28-4076-B117-2D5C4D052743}" type="slidenum">
              <a:rPr lang="zh-CN" altLang="en-US"/>
            </a:fld>
            <a:endParaRPr lang="en-US" altLang="zh-CN"/>
          </a:p>
        </p:txBody>
      </p:sp>
      <p:sp>
        <p:nvSpPr>
          <p:cNvPr id="11268"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11269" name="Rectangle 3"/>
          <p:cNvSpPr>
            <a:spLocks noGrp="1" noChangeArrowheads="1"/>
          </p:cNvSpPr>
          <p:nvPr>
            <p:ph type="body" idx="1"/>
          </p:nvPr>
        </p:nvSpPr>
        <p:spPr>
          <a:xfrm>
            <a:off x="457200" y="1214422"/>
            <a:ext cx="8229600" cy="1935163"/>
          </a:xfrm>
        </p:spPr>
        <p:txBody>
          <a:bodyPr/>
          <a:lstStyle/>
          <a:p>
            <a:pPr eaLnBrk="1" hangingPunct="1">
              <a:lnSpc>
                <a:spcPct val="110000"/>
              </a:lnSpc>
            </a:pPr>
            <a:r>
              <a:rPr lang="zh-CN" altLang="en-US" sz="2400" dirty="0">
                <a:latin typeface="华文中宋" panose="02010600040101010101" pitchFamily="2" charset="-122"/>
                <a:ea typeface="华文中宋" panose="02010600040101010101" pitchFamily="2" charset="-122"/>
                <a:sym typeface="+mn-ea"/>
              </a:rPr>
              <a:t>关键字值由小到大</a:t>
            </a:r>
            <a:r>
              <a:rPr lang="zh-CN" altLang="en-US" sz="2400" dirty="0">
                <a:latin typeface="华文中宋" panose="02010600040101010101" pitchFamily="2" charset="-122"/>
                <a:ea typeface="华文中宋" panose="02010600040101010101" pitchFamily="2" charset="-122"/>
              </a:rPr>
              <a:t>排序：依次从待排序的记录序列中选择出关键字值最小的记录、关键字值次小的记录、</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，并分别有序序列中的第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个位置、第</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个位置、</a:t>
            </a:r>
            <a:r>
              <a:rPr lang="en-US" altLang="zh-CN" sz="2400" dirty="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grpSp>
        <p:nvGrpSpPr>
          <p:cNvPr id="2" name="Group 4"/>
          <p:cNvGrpSpPr/>
          <p:nvPr/>
        </p:nvGrpSpPr>
        <p:grpSpPr bwMode="auto">
          <a:xfrm>
            <a:off x="1435100" y="3786188"/>
            <a:ext cx="6096000" cy="457200"/>
            <a:chOff x="768" y="2160"/>
            <a:chExt cx="3840" cy="288"/>
          </a:xfrm>
        </p:grpSpPr>
        <p:sp>
          <p:nvSpPr>
            <p:cNvPr id="11288" name="Rectangle 5"/>
            <p:cNvSpPr>
              <a:spLocks noChangeArrowheads="1"/>
            </p:cNvSpPr>
            <p:nvPr/>
          </p:nvSpPr>
          <p:spPr bwMode="auto">
            <a:xfrm>
              <a:off x="2496" y="2160"/>
              <a:ext cx="211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89" name="Rectangle 6"/>
            <p:cNvSpPr>
              <a:spLocks noChangeArrowheads="1"/>
            </p:cNvSpPr>
            <p:nvPr/>
          </p:nvSpPr>
          <p:spPr bwMode="auto">
            <a:xfrm>
              <a:off x="768" y="2160"/>
              <a:ext cx="1728"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90" name="Text Box 7"/>
            <p:cNvSpPr txBox="1">
              <a:spLocks noChangeArrowheads="1"/>
            </p:cNvSpPr>
            <p:nvPr/>
          </p:nvSpPr>
          <p:spPr bwMode="auto">
            <a:xfrm>
              <a:off x="865" y="2204"/>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R[1..i-1]</a:t>
              </a:r>
              <a:endParaRPr kumimoji="1" lang="en-US" altLang="zh-CN" sz="2000" b="1">
                <a:latin typeface="Comic Sans MS" panose="030F0902030302020204" pitchFamily="66" charset="0"/>
              </a:endParaRPr>
            </a:p>
          </p:txBody>
        </p:sp>
        <p:sp>
          <p:nvSpPr>
            <p:cNvPr id="11291" name="Text Box 8"/>
            <p:cNvSpPr txBox="1">
              <a:spLocks noChangeArrowheads="1"/>
            </p:cNvSpPr>
            <p:nvPr/>
          </p:nvSpPr>
          <p:spPr bwMode="auto">
            <a:xfrm>
              <a:off x="2784" y="2208"/>
              <a:ext cx="1776" cy="192"/>
            </a:xfrm>
            <a:prstGeom prst="rect">
              <a:avLst/>
            </a:prstGeom>
            <a:solidFill>
              <a:srgbClr val="CCFFCC"/>
            </a:solid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无序序列 </a:t>
              </a:r>
              <a:r>
                <a:rPr kumimoji="1" lang="en-US" altLang="zh-CN" sz="2000" b="1">
                  <a:latin typeface="Comic Sans MS" panose="030F0902030302020204" pitchFamily="66" charset="0"/>
                </a:rPr>
                <a:t>R[i..n]</a:t>
              </a:r>
              <a:endParaRPr kumimoji="1" lang="en-US" altLang="zh-CN" sz="2000" b="1">
                <a:latin typeface="Comic Sans MS" panose="030F0902030302020204" pitchFamily="66" charset="0"/>
              </a:endParaRPr>
            </a:p>
          </p:txBody>
        </p:sp>
      </p:grpSp>
      <p:grpSp>
        <p:nvGrpSpPr>
          <p:cNvPr id="3" name="Group 9"/>
          <p:cNvGrpSpPr/>
          <p:nvPr/>
        </p:nvGrpSpPr>
        <p:grpSpPr bwMode="auto">
          <a:xfrm>
            <a:off x="1435100" y="4929188"/>
            <a:ext cx="6096000" cy="457200"/>
            <a:chOff x="768" y="2880"/>
            <a:chExt cx="3840" cy="288"/>
          </a:xfrm>
        </p:grpSpPr>
        <p:sp>
          <p:nvSpPr>
            <p:cNvPr id="11283" name="Rectangle 10"/>
            <p:cNvSpPr>
              <a:spLocks noChangeArrowheads="1"/>
            </p:cNvSpPr>
            <p:nvPr/>
          </p:nvSpPr>
          <p:spPr bwMode="auto">
            <a:xfrm>
              <a:off x="2496" y="2880"/>
              <a:ext cx="211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84" name="Rectangle 11"/>
            <p:cNvSpPr>
              <a:spLocks noChangeArrowheads="1"/>
            </p:cNvSpPr>
            <p:nvPr/>
          </p:nvSpPr>
          <p:spPr bwMode="auto">
            <a:xfrm>
              <a:off x="768" y="2880"/>
              <a:ext cx="1920"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85" name="Text Box 12"/>
            <p:cNvSpPr txBox="1">
              <a:spLocks noChangeArrowheads="1"/>
            </p:cNvSpPr>
            <p:nvPr/>
          </p:nvSpPr>
          <p:spPr bwMode="auto">
            <a:xfrm>
              <a:off x="865" y="2924"/>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R[1..i-1]</a:t>
              </a:r>
              <a:endParaRPr kumimoji="1" lang="en-US" altLang="zh-CN" sz="2000" b="1">
                <a:latin typeface="Comic Sans MS" panose="030F0902030302020204" pitchFamily="66" charset="0"/>
              </a:endParaRPr>
            </a:p>
          </p:txBody>
        </p:sp>
        <p:sp>
          <p:nvSpPr>
            <p:cNvPr id="11286" name="Line 13"/>
            <p:cNvSpPr>
              <a:spLocks noChangeShapeType="1"/>
            </p:cNvSpPr>
            <p:nvPr/>
          </p:nvSpPr>
          <p:spPr bwMode="auto">
            <a:xfrm>
              <a:off x="3552" y="288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11287" name="Line 14"/>
            <p:cNvSpPr>
              <a:spLocks noChangeShapeType="1"/>
            </p:cNvSpPr>
            <p:nvPr/>
          </p:nvSpPr>
          <p:spPr bwMode="auto">
            <a:xfrm>
              <a:off x="3744" y="288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2527" name="Text Box 15"/>
          <p:cNvSpPr txBox="1">
            <a:spLocks noChangeArrowheads="1"/>
          </p:cNvSpPr>
          <p:nvPr/>
        </p:nvSpPr>
        <p:spPr bwMode="auto">
          <a:xfrm>
            <a:off x="5626100" y="4548188"/>
            <a:ext cx="8382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R[j]</a:t>
            </a:r>
            <a:endParaRPr kumimoji="1" lang="en-US" altLang="zh-CN" sz="2000" b="1">
              <a:latin typeface="Comic Sans MS" panose="030F0902030302020204" pitchFamily="66" charset="0"/>
            </a:endParaRPr>
          </a:p>
        </p:txBody>
      </p:sp>
      <p:sp>
        <p:nvSpPr>
          <p:cNvPr id="832528" name="Text Box 16"/>
          <p:cNvSpPr txBox="1">
            <a:spLocks noChangeArrowheads="1"/>
          </p:cNvSpPr>
          <p:nvPr/>
        </p:nvSpPr>
        <p:spPr bwMode="auto">
          <a:xfrm>
            <a:off x="3873500" y="4548188"/>
            <a:ext cx="8382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R[i]</a:t>
            </a:r>
            <a:endParaRPr kumimoji="1" lang="en-US" altLang="zh-CN" sz="2000" b="1">
              <a:latin typeface="Comic Sans MS" panose="030F0902030302020204" pitchFamily="66" charset="0"/>
            </a:endParaRPr>
          </a:p>
        </p:txBody>
      </p:sp>
      <p:sp>
        <p:nvSpPr>
          <p:cNvPr id="832529" name="Freeform 17"/>
          <p:cNvSpPr/>
          <p:nvPr/>
        </p:nvSpPr>
        <p:spPr bwMode="auto">
          <a:xfrm>
            <a:off x="4330700" y="5386388"/>
            <a:ext cx="1676400" cy="228600"/>
          </a:xfrm>
          <a:custGeom>
            <a:avLst/>
            <a:gdLst>
              <a:gd name="T0" fmla="*/ 0 w 1056"/>
              <a:gd name="T1" fmla="*/ 0 h 144"/>
              <a:gd name="T2" fmla="*/ 192 w 1056"/>
              <a:gd name="T3" fmla="*/ 96 h 144"/>
              <a:gd name="T4" fmla="*/ 528 w 1056"/>
              <a:gd name="T5" fmla="*/ 144 h 144"/>
              <a:gd name="T6" fmla="*/ 864 w 1056"/>
              <a:gd name="T7" fmla="*/ 96 h 144"/>
              <a:gd name="T8" fmla="*/ 1056 w 1056"/>
              <a:gd name="T9" fmla="*/ 0 h 144"/>
              <a:gd name="T10" fmla="*/ 0 60000 65536"/>
              <a:gd name="T11" fmla="*/ 0 60000 65536"/>
              <a:gd name="T12" fmla="*/ 0 60000 65536"/>
              <a:gd name="T13" fmla="*/ 0 60000 65536"/>
              <a:gd name="T14" fmla="*/ 0 60000 65536"/>
              <a:gd name="T15" fmla="*/ 0 w 1056"/>
              <a:gd name="T16" fmla="*/ 0 h 144"/>
              <a:gd name="T17" fmla="*/ 1056 w 1056"/>
              <a:gd name="T18" fmla="*/ 144 h 144"/>
            </a:gdLst>
            <a:ahLst/>
            <a:cxnLst>
              <a:cxn ang="T10">
                <a:pos x="T0" y="T1"/>
              </a:cxn>
              <a:cxn ang="T11">
                <a:pos x="T2" y="T3"/>
              </a:cxn>
              <a:cxn ang="T12">
                <a:pos x="T4" y="T5"/>
              </a:cxn>
              <a:cxn ang="T13">
                <a:pos x="T6" y="T7"/>
              </a:cxn>
              <a:cxn ang="T14">
                <a:pos x="T8" y="T9"/>
              </a:cxn>
            </a:cxnLst>
            <a:rect l="T15" t="T16" r="T17" b="T18"/>
            <a:pathLst>
              <a:path w="1056" h="144">
                <a:moveTo>
                  <a:pt x="0" y="0"/>
                </a:moveTo>
                <a:cubicBezTo>
                  <a:pt x="52" y="36"/>
                  <a:pt x="104" y="72"/>
                  <a:pt x="192" y="96"/>
                </a:cubicBezTo>
                <a:cubicBezTo>
                  <a:pt x="280" y="120"/>
                  <a:pt x="416" y="144"/>
                  <a:pt x="528" y="144"/>
                </a:cubicBezTo>
                <a:cubicBezTo>
                  <a:pt x="640" y="144"/>
                  <a:pt x="776" y="120"/>
                  <a:pt x="864" y="96"/>
                </a:cubicBezTo>
                <a:cubicBezTo>
                  <a:pt x="952" y="72"/>
                  <a:pt x="1024" y="16"/>
                  <a:pt x="1056" y="0"/>
                </a:cubicBezTo>
              </a:path>
            </a:pathLst>
          </a:custGeom>
          <a:noFill/>
          <a:ln w="19050">
            <a:solidFill>
              <a:schemeClr val="tx1"/>
            </a:solidFill>
            <a:miter lim="800000"/>
            <a:headEnd type="triangle" w="med" len="med"/>
            <a:tailEnd type="triangle" w="med" len="med"/>
          </a:ln>
        </p:spPr>
        <p:txBody>
          <a:bodyPr wrap="none"/>
          <a:lstStyle/>
          <a:p>
            <a:endParaRPr lang="zh-CN" altLang="en-US"/>
          </a:p>
        </p:txBody>
      </p:sp>
      <p:grpSp>
        <p:nvGrpSpPr>
          <p:cNvPr id="4" name="Group 18"/>
          <p:cNvGrpSpPr/>
          <p:nvPr/>
        </p:nvGrpSpPr>
        <p:grpSpPr bwMode="auto">
          <a:xfrm>
            <a:off x="1435100" y="5995988"/>
            <a:ext cx="6096000" cy="457200"/>
            <a:chOff x="768" y="3552"/>
            <a:chExt cx="3840" cy="288"/>
          </a:xfrm>
        </p:grpSpPr>
        <p:sp>
          <p:nvSpPr>
            <p:cNvPr id="11278" name="Rectangle 19"/>
            <p:cNvSpPr>
              <a:spLocks noChangeArrowheads="1"/>
            </p:cNvSpPr>
            <p:nvPr/>
          </p:nvSpPr>
          <p:spPr bwMode="auto">
            <a:xfrm>
              <a:off x="2688" y="3552"/>
              <a:ext cx="1920"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79" name="Rectangle 20"/>
            <p:cNvSpPr>
              <a:spLocks noChangeArrowheads="1"/>
            </p:cNvSpPr>
            <p:nvPr/>
          </p:nvSpPr>
          <p:spPr bwMode="auto">
            <a:xfrm>
              <a:off x="768" y="3552"/>
              <a:ext cx="1920"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80" name="Text Box 21"/>
            <p:cNvSpPr txBox="1">
              <a:spLocks noChangeArrowheads="1"/>
            </p:cNvSpPr>
            <p:nvPr/>
          </p:nvSpPr>
          <p:spPr bwMode="auto">
            <a:xfrm>
              <a:off x="865" y="3596"/>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a:t>
              </a:r>
              <a:endParaRPr kumimoji="1" lang="en-US" altLang="zh-CN" sz="2000" b="1">
                <a:latin typeface="Comic Sans MS" panose="030F0902030302020204" pitchFamily="66" charset="0"/>
              </a:endParaRPr>
            </a:p>
          </p:txBody>
        </p:sp>
        <p:sp>
          <p:nvSpPr>
            <p:cNvPr id="11281" name="Text Box 22"/>
            <p:cNvSpPr txBox="1">
              <a:spLocks noChangeArrowheads="1"/>
            </p:cNvSpPr>
            <p:nvPr/>
          </p:nvSpPr>
          <p:spPr bwMode="auto">
            <a:xfrm>
              <a:off x="2784" y="3600"/>
              <a:ext cx="1776" cy="192"/>
            </a:xfrm>
            <a:prstGeom prst="rect">
              <a:avLst/>
            </a:prstGeom>
            <a:solidFill>
              <a:srgbClr val="CCFFCC"/>
            </a:solid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无序序列 </a:t>
              </a:r>
              <a:r>
                <a:rPr kumimoji="1" lang="en-US" altLang="zh-CN" sz="2000" b="1">
                  <a:latin typeface="Comic Sans MS" panose="030F0902030302020204" pitchFamily="66" charset="0"/>
                </a:rPr>
                <a:t>R[i+1..n]</a:t>
              </a:r>
              <a:endParaRPr kumimoji="1" lang="en-US" altLang="zh-CN" sz="2000" b="1">
                <a:latin typeface="Comic Sans MS" panose="030F0902030302020204" pitchFamily="66" charset="0"/>
              </a:endParaRPr>
            </a:p>
          </p:txBody>
        </p:sp>
        <p:sp>
          <p:nvSpPr>
            <p:cNvPr id="11282" name="Line 23"/>
            <p:cNvSpPr>
              <a:spLocks noChangeShapeType="1"/>
            </p:cNvSpPr>
            <p:nvPr/>
          </p:nvSpPr>
          <p:spPr bwMode="auto">
            <a:xfrm>
              <a:off x="2496" y="3552"/>
              <a:ext cx="0" cy="288"/>
            </a:xfrm>
            <a:prstGeom prst="line">
              <a:avLst/>
            </a:prstGeom>
            <a:noFill/>
            <a:ln w="19050" cap="rnd">
              <a:solidFill>
                <a:schemeClr val="tx1"/>
              </a:solidFill>
              <a:prstDash val="sysDot"/>
              <a:miter lim="800000"/>
              <a:tailEnd type="none" w="lg" len="med"/>
            </a:ln>
          </p:spPr>
          <p:txBody>
            <a:bodyPr wrap="none"/>
            <a:lstStyle/>
            <a:p>
              <a:endParaRPr lang="zh-CN" altLang="en-US"/>
            </a:p>
          </p:txBody>
        </p:sp>
      </p:grpSp>
      <p:sp>
        <p:nvSpPr>
          <p:cNvPr id="832536" name="Text Box 24"/>
          <p:cNvSpPr txBox="1">
            <a:spLocks noChangeArrowheads="1"/>
          </p:cNvSpPr>
          <p:nvPr/>
        </p:nvSpPr>
        <p:spPr bwMode="auto">
          <a:xfrm>
            <a:off x="1435100" y="5614988"/>
            <a:ext cx="16002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一趟排序后</a:t>
            </a:r>
            <a:endParaRPr kumimoji="1" lang="zh-CN" altLang="en-US" sz="2000" b="1">
              <a:latin typeface="Comic Sans MS" panose="030F0902030302020204" pitchFamily="66" charset="0"/>
            </a:endParaRPr>
          </a:p>
        </p:txBody>
      </p:sp>
      <p:sp>
        <p:nvSpPr>
          <p:cNvPr id="832537" name="Text Box 25"/>
          <p:cNvSpPr txBox="1">
            <a:spLocks noChangeArrowheads="1"/>
          </p:cNvSpPr>
          <p:nvPr/>
        </p:nvSpPr>
        <p:spPr bwMode="auto">
          <a:xfrm>
            <a:off x="1435100" y="4471988"/>
            <a:ext cx="18288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一趟排序开始</a:t>
            </a:r>
            <a:endParaRPr kumimoji="1" lang="zh-CN" altLang="en-US" sz="2000" b="1">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325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25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25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832529"/>
                                        </p:tgtEl>
                                        <p:attrNameLst>
                                          <p:attrName>style.visibility</p:attrName>
                                        </p:attrNameLst>
                                      </p:cBhvr>
                                      <p:to>
                                        <p:strVal val="visible"/>
                                      </p:to>
                                    </p:set>
                                    <p:anim calcmode="lin" valueType="num">
                                      <p:cBhvr>
                                        <p:cTn id="31" dur="5000" fill="hold"/>
                                        <p:tgtEl>
                                          <p:spTgt spid="832529"/>
                                        </p:tgtEl>
                                        <p:attrNameLst>
                                          <p:attrName>ppt_w</p:attrName>
                                        </p:attrNameLst>
                                      </p:cBhvr>
                                      <p:tavLst>
                                        <p:tav tm="0" fmla="#ppt_w*sin(2.5*pi*$)">
                                          <p:val>
                                            <p:fltVal val="0"/>
                                          </p:val>
                                        </p:tav>
                                        <p:tav tm="100000">
                                          <p:val>
                                            <p:fltVal val="1"/>
                                          </p:val>
                                        </p:tav>
                                      </p:tavLst>
                                    </p:anim>
                                    <p:anim calcmode="lin" valueType="num">
                                      <p:cBhvr>
                                        <p:cTn id="32" dur="5000" fill="hold"/>
                                        <p:tgtEl>
                                          <p:spTgt spid="83252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325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1+#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27" grpId="0" autoUpdateAnimBg="0"/>
      <p:bldP spid="832528" grpId="0" autoUpdateAnimBg="0"/>
      <p:bldP spid="832529" grpId="0" animBg="1"/>
      <p:bldP spid="832536" grpId="0" autoUpdateAnimBg="0"/>
      <p:bldP spid="832537" grpId="0" autoUpdateAnimBg="0"/>
    </p:bldLst>
  </p:timing>
</p:sld>
</file>

<file path=ppt/tags/tag1.xml><?xml version="1.0" encoding="utf-8"?>
<p:tagLst xmlns:p="http://schemas.openxmlformats.org/presentationml/2006/main">
  <p:tag name="KSO_WM_UNIT_TABLE_BEAUTIFY" val="smartTable{d3849a2f-3d36-4a01-9a56-88acbccb2af1}"/>
</p:tagLst>
</file>

<file path=ppt/tags/tag2.xml><?xml version="1.0" encoding="utf-8"?>
<p:tagLst xmlns:p="http://schemas.openxmlformats.org/presentationml/2006/main">
  <p:tag name="KSO_WM_UNIT_TABLE_BEAUTIFY" val="smartTable{04057ad3-3574-4b91-9733-5c27ca0ddc2b}"/>
</p:tagLst>
</file>

<file path=ppt/tags/tag3.xml><?xml version="1.0" encoding="utf-8"?>
<p:tagLst xmlns:p="http://schemas.openxmlformats.org/presentationml/2006/main">
  <p:tag name="KSO_WM_UNIT_TABLE_BEAUTIFY" val="smartTable{b9a78694-94b2-4293-a872-b23fdaa95744}"/>
</p:tagLst>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16957</Words>
  <Application>WPS 演示</Application>
  <PresentationFormat>全屏显示(4:3)</PresentationFormat>
  <Paragraphs>2009</Paragraphs>
  <Slides>70</Slides>
  <Notes>48</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70</vt:i4>
      </vt:variant>
    </vt:vector>
  </HeadingPairs>
  <TitlesOfParts>
    <vt:vector size="94" baseType="lpstr">
      <vt:lpstr>Arial</vt:lpstr>
      <vt:lpstr>方正书宋_GBK</vt:lpstr>
      <vt:lpstr>Wingdings</vt:lpstr>
      <vt:lpstr>宋体</vt:lpstr>
      <vt:lpstr>汉仪书宋二KW</vt:lpstr>
      <vt:lpstr>Times New Roman</vt:lpstr>
      <vt:lpstr>Webdings</vt:lpstr>
      <vt:lpstr>Comic Sans MS</vt:lpstr>
      <vt:lpstr>华文中宋</vt:lpstr>
      <vt:lpstr>黑体</vt:lpstr>
      <vt:lpstr>Math B</vt:lpstr>
      <vt:lpstr>Math A</vt:lpstr>
      <vt:lpstr>Math C</vt:lpstr>
      <vt:lpstr>Tahoma</vt:lpstr>
      <vt:lpstr>LotusWP Type</vt:lpstr>
      <vt:lpstr>Arial Black</vt:lpstr>
      <vt:lpstr>微软雅黑</vt:lpstr>
      <vt:lpstr>汉仪旗黑</vt:lpstr>
      <vt:lpstr>宋体</vt:lpstr>
      <vt:lpstr>Arial Unicode MS</vt:lpstr>
      <vt:lpstr>苹方-简</vt:lpstr>
      <vt:lpstr>汉仪中黑KW</vt:lpstr>
      <vt:lpstr>Thonburi</vt:lpstr>
      <vt:lpstr>Watermark</vt:lpstr>
      <vt:lpstr>第二章程序性能分析</vt:lpstr>
      <vt:lpstr>第二章程序性能分析</vt:lpstr>
      <vt:lpstr>排序的基本概念</vt:lpstr>
      <vt:lpstr>排序的基本概念</vt:lpstr>
      <vt:lpstr>排序的基本概念</vt:lpstr>
      <vt:lpstr>排序的基本概念</vt:lpstr>
      <vt:lpstr>排序的基本概念</vt:lpstr>
      <vt:lpstr>排序的基本概念</vt:lpstr>
      <vt:lpstr>排序的基本概念</vt:lpstr>
      <vt:lpstr>2.1	Introduction</vt:lpstr>
      <vt:lpstr>2.1	Introduction</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空间复杂度小结</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2.5	Practical Complexity</vt:lpstr>
      <vt:lpstr>2.5	Practical Complexity</vt:lpstr>
      <vt:lpstr>2.5	Practical Complexity</vt:lpstr>
      <vt:lpstr>下述排序分别是属于哪种排序？</vt:lpstr>
      <vt:lpstr>下述排序分别是属于哪种排序？</vt:lpstr>
      <vt:lpstr>下述排序分别是属于哪种排序？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302</cp:revision>
  <dcterms:created xsi:type="dcterms:W3CDTF">2021-09-15T08:31:34Z</dcterms:created>
  <dcterms:modified xsi:type="dcterms:W3CDTF">2021-09-15T08:31:34Z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6266BD3015B24B65AA73C83DB943BF1A</vt:lpwstr>
  </property>
  <property fmtid="{D5CDD505-2E9C-101B-9397-08002B2CF9AE}" pid="3" name="KSOProductBuildVer">
    <vt:lpwstr>2052-3.9.0.6159</vt:lpwstr>
  </property>
</Properties>
</file>