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5"/>
  </p:notesMasterIdLst>
  <p:handoutMasterIdLst>
    <p:handoutMasterId r:id="rId78"/>
  </p:handoutMasterIdLst>
  <p:sldIdLst>
    <p:sldId id="266" r:id="rId3"/>
    <p:sldId id="275" r:id="rId4"/>
    <p:sldId id="276" r:id="rId5"/>
    <p:sldId id="277" r:id="rId6"/>
    <p:sldId id="278" r:id="rId7"/>
    <p:sldId id="279" r:id="rId8"/>
    <p:sldId id="281" r:id="rId9"/>
    <p:sldId id="283" r:id="rId10"/>
    <p:sldId id="284" r:id="rId11"/>
    <p:sldId id="286" r:id="rId12"/>
    <p:sldId id="287" r:id="rId13"/>
    <p:sldId id="425" r:id="rId14"/>
    <p:sldId id="288" r:id="rId16"/>
    <p:sldId id="289" r:id="rId17"/>
    <p:sldId id="290" r:id="rId18"/>
    <p:sldId id="291" r:id="rId19"/>
    <p:sldId id="294" r:id="rId20"/>
    <p:sldId id="295" r:id="rId21"/>
    <p:sldId id="296" r:id="rId22"/>
    <p:sldId id="297" r:id="rId23"/>
    <p:sldId id="299" r:id="rId24"/>
    <p:sldId id="301" r:id="rId25"/>
    <p:sldId id="302" r:id="rId26"/>
    <p:sldId id="303" r:id="rId27"/>
    <p:sldId id="304" r:id="rId28"/>
    <p:sldId id="305" r:id="rId29"/>
    <p:sldId id="306" r:id="rId30"/>
    <p:sldId id="307" r:id="rId31"/>
    <p:sldId id="308" r:id="rId32"/>
    <p:sldId id="309" r:id="rId33"/>
    <p:sldId id="426" r:id="rId34"/>
    <p:sldId id="429" r:id="rId35"/>
    <p:sldId id="430" r:id="rId36"/>
    <p:sldId id="310" r:id="rId37"/>
    <p:sldId id="312" r:id="rId38"/>
    <p:sldId id="313" r:id="rId39"/>
    <p:sldId id="314" r:id="rId40"/>
    <p:sldId id="315" r:id="rId41"/>
    <p:sldId id="316" r:id="rId42"/>
    <p:sldId id="343" r:id="rId43"/>
    <p:sldId id="344" r:id="rId44"/>
    <p:sldId id="345" r:id="rId45"/>
    <p:sldId id="346" r:id="rId46"/>
    <p:sldId id="347" r:id="rId47"/>
    <p:sldId id="348" r:id="rId48"/>
    <p:sldId id="349" r:id="rId49"/>
    <p:sldId id="351" r:id="rId50"/>
    <p:sldId id="352" r:id="rId51"/>
    <p:sldId id="353" r:id="rId52"/>
    <p:sldId id="354" r:id="rId53"/>
    <p:sldId id="355" r:id="rId54"/>
    <p:sldId id="49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3" r:id="rId72"/>
    <p:sldId id="374" r:id="rId73"/>
    <p:sldId id="375" r:id="rId74"/>
    <p:sldId id="378" r:id="rId75"/>
    <p:sldId id="420" r:id="rId76"/>
    <p:sldId id="41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DF8C"/>
    <a:srgbClr val="FA0691"/>
    <a:srgbClr val="008000"/>
    <a:srgbClr val="CCECFF"/>
    <a:srgbClr val="FFCCCC"/>
    <a:srgbClr val="6699FF"/>
    <a:srgbClr val="0C1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autoAdjust="0"/>
    <p:restoredTop sz="95007" autoAdjust="0"/>
  </p:normalViewPr>
  <p:slideViewPr>
    <p:cSldViewPr>
      <p:cViewPr varScale="1">
        <p:scale>
          <a:sx n="124" d="100"/>
          <a:sy n="124" d="100"/>
        </p:scale>
        <p:origin x="1696" y="176"/>
      </p:cViewPr>
      <p:guideLst>
        <p:guide orient="horz" pos="2002"/>
        <p:guide pos="292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5" Type="http://schemas.openxmlformats.org/officeDocument/2006/relationships/slide" Target="slides/slide39.xml"/><Relationship Id="rId34" Type="http://schemas.openxmlformats.org/officeDocument/2006/relationships/slide" Target="slides/slide38.xml"/><Relationship Id="rId33" Type="http://schemas.openxmlformats.org/officeDocument/2006/relationships/slide" Target="slides/slide37.xml"/><Relationship Id="rId32" Type="http://schemas.openxmlformats.org/officeDocument/2006/relationships/slide" Target="slides/slide36.xml"/><Relationship Id="rId31" Type="http://schemas.openxmlformats.org/officeDocument/2006/relationships/slide" Target="slides/slide35.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0.xml"/><Relationship Id="rId28" Type="http://schemas.openxmlformats.org/officeDocument/2006/relationships/slide" Target="slides/slide29.xml"/><Relationship Id="rId27" Type="http://schemas.openxmlformats.org/officeDocument/2006/relationships/slide" Target="slides/slide28.xml"/><Relationship Id="rId26" Type="http://schemas.openxmlformats.org/officeDocument/2006/relationships/slide" Target="slides/slide27.xml"/><Relationship Id="rId25" Type="http://schemas.openxmlformats.org/officeDocument/2006/relationships/slide" Target="slides/slide26.xml"/><Relationship Id="rId24" Type="http://schemas.openxmlformats.org/officeDocument/2006/relationships/slide" Target="slides/slide25.xml"/><Relationship Id="rId23" Type="http://schemas.openxmlformats.org/officeDocument/2006/relationships/slide" Target="slides/slide24.xml"/><Relationship Id="rId22" Type="http://schemas.openxmlformats.org/officeDocument/2006/relationships/slide" Target="slides/slide23.xml"/><Relationship Id="rId21" Type="http://schemas.openxmlformats.org/officeDocument/2006/relationships/slide" Target="slides/slide22.xml"/><Relationship Id="rId20" Type="http://schemas.openxmlformats.org/officeDocument/2006/relationships/slide" Target="slides/slide21.xml"/><Relationship Id="rId2" Type="http://schemas.openxmlformats.org/officeDocument/2006/relationships/slide" Target="slides/slide2.xml"/><Relationship Id="rId19" Type="http://schemas.openxmlformats.org/officeDocument/2006/relationships/slide" Target="slides/slide20.xml"/><Relationship Id="rId18" Type="http://schemas.openxmlformats.org/officeDocument/2006/relationships/slide" Target="slides/slide19.xml"/><Relationship Id="rId17" Type="http://schemas.openxmlformats.org/officeDocument/2006/relationships/slide" Target="slides/slide18.xml"/><Relationship Id="rId16" Type="http://schemas.openxmlformats.org/officeDocument/2006/relationships/slide" Target="slides/slide17.xml"/><Relationship Id="rId15" Type="http://schemas.openxmlformats.org/officeDocument/2006/relationships/slide" Target="slides/slide16.xml"/><Relationship Id="rId14" Type="http://schemas.openxmlformats.org/officeDocument/2006/relationships/slide" Target="slides/slide15.xml"/><Relationship Id="rId13" Type="http://schemas.openxmlformats.org/officeDocument/2006/relationships/slide" Target="slides/slide14.xml"/><Relationship Id="rId12" Type="http://schemas.openxmlformats.org/officeDocument/2006/relationships/slide" Target="slides/slide13.xml"/><Relationship Id="rId11" Type="http://schemas.openxmlformats.org/officeDocument/2006/relationships/slide" Target="slides/slide11.xml"/><Relationship Id="rId10"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latin typeface="Times New Roman" panose="0202050305040509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latin typeface="Times New Roman" panose="02020503050405090304" pitchFamily="18" charset="0"/>
              </a:defRPr>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latin typeface="Times New Roman" panose="0202050305040509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b="0">
                <a:latin typeface="Times New Roman" panose="02020503050405090304" pitchFamily="18" charset="0"/>
              </a:defRPr>
            </a:lvl1pPr>
          </a:lstStyle>
          <a:p>
            <a:pPr>
              <a:defRPr/>
            </a:pPr>
            <a:fld id="{E1E1B95A-CCF0-45D7-8E57-9EA4D31B7F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成功查找的平均查找长度</a:t>
            </a:r>
            <a:r>
              <a:rPr lang="en-US" altLang="zh-CN"/>
              <a:t>=</a:t>
            </a:r>
            <a:r>
              <a:rPr lang="zh-CN" altLang="en-US"/>
              <a:t>（</a:t>
            </a:r>
            <a:r>
              <a:rPr lang="en-US" altLang="zh-CN"/>
              <a:t>1 + 2*2 +3*3+4*3</a:t>
            </a:r>
            <a:r>
              <a:rPr lang="zh-CN" altLang="en-US"/>
              <a:t>）</a:t>
            </a:r>
            <a:r>
              <a:rPr lang="en-US" altLang="zh-CN"/>
              <a:t>/9 =2.89 </a:t>
            </a:r>
            <a:r>
              <a:rPr lang="zh-CN" altLang="en-US"/>
              <a:t>；</a:t>
            </a:r>
            <a:endParaRPr lang="zh-CN" altLang="en-US"/>
          </a:p>
          <a:p>
            <a:r>
              <a:rPr lang="zh-CN" altLang="en-US">
                <a:sym typeface="+mn-ea"/>
              </a:rPr>
              <a:t>不成功查找的平均查找长度</a:t>
            </a:r>
            <a:r>
              <a:rPr lang="en-US" altLang="zh-CN">
                <a:sym typeface="+mn-ea"/>
              </a:rPr>
              <a:t>=</a:t>
            </a:r>
            <a:r>
              <a:rPr lang="zh-CN" altLang="en-US">
                <a:sym typeface="+mn-ea"/>
              </a:rPr>
              <a:t>（</a:t>
            </a:r>
            <a:r>
              <a:rPr lang="en-US" altLang="zh-CN">
                <a:sym typeface="+mn-ea"/>
              </a:rPr>
              <a:t>3*2 + 4*2 +4*2+2+3+4*2</a:t>
            </a:r>
            <a:r>
              <a:rPr lang="zh-CN" altLang="en-US">
                <a:sym typeface="+mn-ea"/>
              </a:rPr>
              <a:t>）</a:t>
            </a:r>
            <a:r>
              <a:rPr lang="en-US" altLang="zh-CN">
                <a:sym typeface="+mn-ea"/>
              </a:rPr>
              <a:t>/10 =3.5 </a:t>
            </a:r>
            <a:r>
              <a:rPr lang="zh-CN" altLang="en-US">
                <a:sym typeface="+mn-ea"/>
              </a:rPr>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B321628F-D268-4961-A430-4B6EA69E9AA4}" type="slidenum">
              <a:rPr lang="zh-CN" altLang="en-US" smtClean="0">
                <a:latin typeface="Times New Roman" panose="02020503050405090304" pitchFamily="18" charset="0"/>
              </a:rPr>
            </a:fld>
            <a:endParaRPr lang="en-US" altLang="zh-CN">
              <a:latin typeface="Times New Roman" panose="02020503050405090304" pitchFamily="18"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omic Sans MS" panose="030F0902030302020204" pitchFamily="66" charset="0"/>
              </a:rPr>
              <a:t>注意，必须确保右子树中的最小元素以及左子树中的最大元素</a:t>
            </a:r>
            <a:r>
              <a:rPr lang="zh-CN" altLang="en-US">
                <a:solidFill>
                  <a:schemeClr val="folHlink"/>
                </a:solidFill>
                <a:latin typeface="Comic Sans MS" panose="030F0902030302020204" pitchFamily="66" charset="0"/>
              </a:rPr>
              <a:t>既不会在没有子树的节点中，也不会在只有一个子树的节点中</a:t>
            </a:r>
            <a:r>
              <a:rPr lang="zh-CN" altLang="en-US">
                <a:latin typeface="Comic Sans MS" panose="030F0902030302020204" pitchFamily="66" charset="0"/>
              </a:rPr>
              <a:t>。</a:t>
            </a:r>
            <a:endParaRPr lang="zh-CN" altLang="en-US">
              <a:latin typeface="Comic Sans MS" panose="030F0902030302020204"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1E1B95A-CCF0-45D7-8E57-9EA4D31B7F3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grpSp>
      <p:sp>
        <p:nvSpPr>
          <p:cNvPr id="168972"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168973"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CA266A3A-A24C-4908-A717-7C5188CB1307}"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489D8D59-C9F0-485E-BF0A-309BD0FE70E4}"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048FC027-103D-425E-BC28-9B50A46C517E}"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9D084DB9-F1DD-41A5-BBDF-227957F53442}"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189195D-E670-44EF-B650-F7422163375D}"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9979B57-E752-487A-B7F3-8787D715CEFF}"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35BA59DE-8DDD-4BA3-A0F6-8EBC1E42B2B3}"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8EF1315C-0F2C-486F-AE71-FB057376F2C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8D04A5B9-2D68-451C-9362-A29D9C7B53D7}"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7E58376A-FC16-4ABF-8E20-845F910DC11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B2D6E7AA-4F4B-41E7-AB3B-7A3BE413A6B5}"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5296722A-3147-4D6B-85DC-644C9D43E83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F0FAC1A7-2F90-4E2C-9325-F8CD10BFF517}"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120B52F4-6EC7-4D6C-8125-FF5B38E9F1D2}"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1BF4E2D0-3138-4FA8-A8D2-4929FC3AC71C}"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1972C54D-9862-4134-8887-DE5B3B66C6FC}"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17F920F3-5E7A-40D9-B595-7EF5F1B42F36}"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4468E229-9B0E-4A56-ACB6-FCC17430051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32F17C9E-FA4E-4B33-8697-0F226076A9C2}"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34065D70-7EB9-4066-8522-646421F9A29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CB1BF93B-1711-4C29-9F5B-68B350025A6E}"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1E56CE68-C7E1-4CA1-9A8F-3983DA5C941E}"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7945"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vl1pPr>
          </a:lstStyle>
          <a:p>
            <a:pPr>
              <a:defRPr/>
            </a:pPr>
            <a:fld id="{5911F1B9-E28A-4CF4-8E81-FA872C1324FF}" type="datetime7">
              <a:rPr lang="zh-CN" altLang="en-US"/>
            </a:fld>
            <a:endParaRPr lang="en-US" altLang="zh-CN"/>
          </a:p>
        </p:txBody>
      </p:sp>
      <p:sp>
        <p:nvSpPr>
          <p:cNvPr id="167946"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a:defRPr/>
            </a:pPr>
            <a:endParaRPr lang="en-US" altLang="zh-CN"/>
          </a:p>
        </p:txBody>
      </p:sp>
      <p:sp>
        <p:nvSpPr>
          <p:cNvPr id="167947"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vl1pPr>
          </a:lstStyle>
          <a:p>
            <a:pPr>
              <a:defRPr/>
            </a:pPr>
            <a:fld id="{8421C31C-433E-44D7-B041-AAABADFE8334}"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defRPr>
      </a:lvl2pPr>
      <a:lvl3pPr algn="l" rtl="0" eaLnBrk="0" fontAlgn="base" hangingPunct="0">
        <a:spcBef>
          <a:spcPct val="0"/>
        </a:spcBef>
        <a:spcAft>
          <a:spcPct val="0"/>
        </a:spcAft>
        <a:defRPr sz="3800">
          <a:solidFill>
            <a:schemeClr val="tx2"/>
          </a:solidFill>
          <a:latin typeface="Arial" panose="020B0604020202090204" pitchFamily="34" charset="0"/>
        </a:defRPr>
      </a:lvl3pPr>
      <a:lvl4pPr algn="l" rtl="0" eaLnBrk="0" fontAlgn="base" hangingPunct="0">
        <a:spcBef>
          <a:spcPct val="0"/>
        </a:spcBef>
        <a:spcAft>
          <a:spcPct val="0"/>
        </a:spcAft>
        <a:defRPr sz="3800">
          <a:solidFill>
            <a:schemeClr val="tx2"/>
          </a:solidFill>
          <a:latin typeface="Arial" panose="020B0604020202090204" pitchFamily="34" charset="0"/>
        </a:defRPr>
      </a:lvl4pPr>
      <a:lvl5pPr algn="l" rtl="0" eaLnBrk="0" fontAlgn="base" hangingPunct="0">
        <a:spcBef>
          <a:spcPct val="0"/>
        </a:spcBef>
        <a:spcAft>
          <a:spcPct val="0"/>
        </a:spcAft>
        <a:defRPr sz="3800">
          <a:solidFill>
            <a:schemeClr val="tx2"/>
          </a:solidFill>
          <a:latin typeface="Arial" panose="020B0604020202090204" pitchFamily="34" charset="0"/>
        </a:defRPr>
      </a:lvl5pPr>
      <a:lvl6pPr marL="457200" algn="l" rtl="0" fontAlgn="base">
        <a:spcBef>
          <a:spcPct val="0"/>
        </a:spcBef>
        <a:spcAft>
          <a:spcPct val="0"/>
        </a:spcAft>
        <a:defRPr sz="3800">
          <a:solidFill>
            <a:schemeClr val="tx2"/>
          </a:solidFill>
          <a:latin typeface="Arial" panose="020B0604020202090204" pitchFamily="34" charset="0"/>
        </a:defRPr>
      </a:lvl6pPr>
      <a:lvl7pPr marL="914400" algn="l" rtl="0" fontAlgn="base">
        <a:spcBef>
          <a:spcPct val="0"/>
        </a:spcBef>
        <a:spcAft>
          <a:spcPct val="0"/>
        </a:spcAft>
        <a:defRPr sz="3800">
          <a:solidFill>
            <a:schemeClr val="tx2"/>
          </a:solidFill>
          <a:latin typeface="Arial" panose="020B0604020202090204" pitchFamily="34" charset="0"/>
        </a:defRPr>
      </a:lvl7pPr>
      <a:lvl8pPr marL="1371600" algn="l" rtl="0" fontAlgn="base">
        <a:spcBef>
          <a:spcPct val="0"/>
        </a:spcBef>
        <a:spcAft>
          <a:spcPct val="0"/>
        </a:spcAft>
        <a:defRPr sz="3800">
          <a:solidFill>
            <a:schemeClr val="tx2"/>
          </a:solidFill>
          <a:latin typeface="Arial" panose="020B0604020202090204" pitchFamily="34" charset="0"/>
        </a:defRPr>
      </a:lvl8pPr>
      <a:lvl9pPr marL="1828800" algn="l" rtl="0" fontAlgn="base">
        <a:spcBef>
          <a:spcPct val="0"/>
        </a:spcBef>
        <a:spcAft>
          <a:spcPct val="0"/>
        </a:spcAft>
        <a:defRPr sz="38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7C4B29-6DAE-46CD-972D-A16387182F6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3636A6A-DA81-49F4-B82F-527A3A140FAD}" type="datetime7">
              <a:rPr kumimoji="1" lang="zh-CN" altLang="en-US" sz="1200">
                <a:latin typeface="+mn-ea"/>
              </a:rPr>
            </a:fld>
            <a:endParaRPr kumimoji="1" lang="en-US" altLang="zh-CN" sz="1200">
              <a:latin typeface="+mn-ea"/>
            </a:endParaRPr>
          </a:p>
        </p:txBody>
      </p:sp>
      <p:sp>
        <p:nvSpPr>
          <p:cNvPr id="4100" name="Rectangle 2"/>
          <p:cNvSpPr>
            <a:spLocks noGrp="1" noChangeArrowheads="1"/>
          </p:cNvSpPr>
          <p:nvPr>
            <p:ph type="title" idx="4294967295"/>
          </p:nvPr>
        </p:nvSpPr>
        <p:spPr>
          <a:xfrm>
            <a:off x="457200" y="493713"/>
            <a:ext cx="8229600" cy="923925"/>
          </a:xfrm>
        </p:spPr>
        <p:txBody>
          <a:bodyPr anchor="b"/>
          <a:lstStyle/>
          <a:p>
            <a:pPr eaLnBrk="1" hangingPunct="1"/>
            <a:r>
              <a:rPr lang="zh-CN" altLang="en-US" dirty="0">
                <a:ea typeface="宋体" pitchFamily="2" charset="-122"/>
                <a:sym typeface="Webdings" panose="05030102010509060703" pitchFamily="18" charset="2"/>
              </a:rPr>
              <a:t>第十章 搜索树</a:t>
            </a:r>
            <a:endParaRPr lang="zh-CN" altLang="en-US" dirty="0">
              <a:ea typeface="宋体" pitchFamily="2" charset="-122"/>
              <a:sym typeface="Webdings" panose="05030102010509060703" pitchFamily="18" charset="2"/>
            </a:endParaRPr>
          </a:p>
        </p:txBody>
      </p:sp>
      <p:sp>
        <p:nvSpPr>
          <p:cNvPr id="1362947" name="Rectangle 3"/>
          <p:cNvSpPr>
            <a:spLocks noGrp="1" noChangeArrowheads="1"/>
          </p:cNvSpPr>
          <p:nvPr>
            <p:ph type="body" idx="4294967295"/>
          </p:nvPr>
        </p:nvSpPr>
        <p:spPr>
          <a:xfrm>
            <a:off x="668338" y="1787525"/>
            <a:ext cx="7816850" cy="4059238"/>
          </a:xfrm>
        </p:spPr>
        <p:txBody>
          <a:bodyPr/>
          <a:lstStyle/>
          <a:p>
            <a:pPr eaLnBrk="1" hangingPunct="1">
              <a:lnSpc>
                <a:spcPct val="130000"/>
              </a:lnSpc>
            </a:pPr>
            <a:r>
              <a:rPr lang="en-US" altLang="zh-CN" sz="3600" dirty="0">
                <a:latin typeface="Times New Roman" panose="02020503050405090304" pitchFamily="18" charset="0"/>
                <a:ea typeface="宋体" pitchFamily="2" charset="-122"/>
              </a:rPr>
              <a:t>10.1 </a:t>
            </a:r>
            <a:r>
              <a:rPr lang="zh-CN" altLang="en-US" sz="3600" dirty="0">
                <a:latin typeface="Times New Roman" panose="02020503050405090304" pitchFamily="18" charset="0"/>
                <a:ea typeface="宋体" pitchFamily="2" charset="-122"/>
              </a:rPr>
              <a:t>二叉搜索树</a:t>
            </a:r>
            <a:endParaRPr lang="en-US" altLang="zh-CN" sz="3600" dirty="0">
              <a:latin typeface="Times New Roman" panose="02020503050405090304" pitchFamily="18" charset="0"/>
              <a:ea typeface="宋体" pitchFamily="2" charset="-122"/>
            </a:endParaRPr>
          </a:p>
          <a:p>
            <a:pPr eaLnBrk="1" hangingPunct="1">
              <a:lnSpc>
                <a:spcPct val="130000"/>
              </a:lnSpc>
            </a:pPr>
            <a:r>
              <a:rPr lang="en-US" altLang="zh-CN" sz="3600" dirty="0">
                <a:latin typeface="Times New Roman" panose="02020503050405090304" pitchFamily="18" charset="0"/>
                <a:ea typeface="宋体" pitchFamily="2" charset="-122"/>
              </a:rPr>
              <a:t>10.2 AVL</a:t>
            </a:r>
            <a:r>
              <a:rPr lang="zh-CN" altLang="en-US" sz="3600" dirty="0">
                <a:latin typeface="Times New Roman" panose="02020503050405090304" pitchFamily="18" charset="0"/>
                <a:ea typeface="宋体" pitchFamily="2" charset="-122"/>
              </a:rPr>
              <a:t>树</a:t>
            </a:r>
            <a:endParaRPr lang="zh-CN" altLang="en-US" sz="3600" dirty="0">
              <a:latin typeface="Times New Roman" panose="02020503050405090304" pitchFamily="18" charset="0"/>
              <a:ea typeface="宋体" pitchFamily="2" charset="-122"/>
            </a:endParaRPr>
          </a:p>
          <a:p>
            <a:pPr eaLnBrk="1" hangingPunct="1">
              <a:lnSpc>
                <a:spcPct val="130000"/>
              </a:lnSpc>
            </a:pPr>
            <a:r>
              <a:rPr lang="en-US" altLang="zh-CN" sz="3600" dirty="0">
                <a:latin typeface="Times New Roman" panose="02020503050405090304" pitchFamily="18" charset="0"/>
                <a:ea typeface="宋体" pitchFamily="2" charset="-122"/>
              </a:rPr>
              <a:t>10.3 B-</a:t>
            </a:r>
            <a:r>
              <a:rPr lang="zh-CN" altLang="en-US" sz="3600" dirty="0">
                <a:latin typeface="Times New Roman" panose="02020503050405090304" pitchFamily="18" charset="0"/>
                <a:ea typeface="宋体" pitchFamily="2" charset="-122"/>
              </a:rPr>
              <a:t>树</a:t>
            </a:r>
            <a:endParaRPr lang="en-US" altLang="zh-CN" sz="36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62947">
                                            <p:txEl>
                                              <p:pRg st="0" end="0"/>
                                            </p:txEl>
                                          </p:spTgt>
                                        </p:tgtEl>
                                        <p:attrNameLst>
                                          <p:attrName>style.visibility</p:attrName>
                                        </p:attrNameLst>
                                      </p:cBhvr>
                                      <p:to>
                                        <p:strVal val="visible"/>
                                      </p:to>
                                    </p:set>
                                    <p:anim calcmode="lin" valueType="num">
                                      <p:cBhvr additive="base">
                                        <p:cTn id="7" dur="500" fill="hold"/>
                                        <p:tgtEl>
                                          <p:spTgt spid="136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29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62947">
                                            <p:txEl>
                                              <p:pRg st="1" end="1"/>
                                            </p:txEl>
                                          </p:spTgt>
                                        </p:tgtEl>
                                        <p:attrNameLst>
                                          <p:attrName>style.visibility</p:attrName>
                                        </p:attrNameLst>
                                      </p:cBhvr>
                                      <p:to>
                                        <p:strVal val="visible"/>
                                      </p:to>
                                    </p:set>
                                    <p:anim calcmode="lin" valueType="num">
                                      <p:cBhvr additive="base">
                                        <p:cTn id="12" dur="500" fill="hold"/>
                                        <p:tgtEl>
                                          <p:spTgt spid="13629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29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62947">
                                            <p:txEl>
                                              <p:pRg st="2" end="2"/>
                                            </p:txEl>
                                          </p:spTgt>
                                        </p:tgtEl>
                                        <p:attrNameLst>
                                          <p:attrName>style.visibility</p:attrName>
                                        </p:attrNameLst>
                                      </p:cBhvr>
                                      <p:to>
                                        <p:strVal val="visible"/>
                                      </p:to>
                                    </p:set>
                                    <p:anim calcmode="lin" valueType="num">
                                      <p:cBhvr additive="base">
                                        <p:cTn id="17" dur="500" fill="hold"/>
                                        <p:tgtEl>
                                          <p:spTgt spid="13629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a:xfrm>
            <a:off x="323850" y="404813"/>
            <a:ext cx="504825" cy="431800"/>
          </a:xfrm>
          <a:ln>
            <a:miter lim="800000"/>
          </a:ln>
        </p:spPr>
        <p:txBody>
          <a:bodyPr anchor="b"/>
          <a:lstStyle/>
          <a:p>
            <a:pPr>
              <a:defRPr/>
            </a:pPr>
            <a:fld id="{F2630288-C179-4928-BBB5-9387E5CF2215}" type="slidenum">
              <a:rPr lang="zh-CN" altLang="en-US" sz="1200">
                <a:solidFill>
                  <a:schemeClr val="bg2"/>
                </a:solidFill>
                <a:latin typeface="+mn-lt"/>
              </a:rPr>
            </a:fld>
            <a:endParaRPr lang="en-US" altLang="zh-CN" sz="1200">
              <a:solidFill>
                <a:schemeClr val="bg2"/>
              </a:solidFill>
              <a:latin typeface="+mn-lt"/>
            </a:endParaRPr>
          </a:p>
        </p:txBody>
      </p:sp>
      <p:sp>
        <p:nvSpPr>
          <p:cNvPr id="25" name="日期占位符 4"/>
          <p:cNvSpPr>
            <a:spLocks noGrp="1"/>
          </p:cNvSpPr>
          <p:nvPr>
            <p:ph type="dt" sz="quarter" idx="10"/>
          </p:nvPr>
        </p:nvSpPr>
        <p:spPr>
          <a:xfrm>
            <a:off x="34925" y="836613"/>
            <a:ext cx="1042988" cy="549275"/>
          </a:xfrm>
          <a:ln>
            <a:miter lim="800000"/>
          </a:ln>
        </p:spPr>
        <p:txBody>
          <a:bodyPr/>
          <a:lstStyle/>
          <a:p>
            <a:pPr>
              <a:defRPr/>
            </a:pPr>
            <a:fld id="{41AD85ED-24A2-4B9D-B97B-04EE4D1C816D}"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481806" y="57151"/>
            <a:ext cx="8229600" cy="9239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383427" name="Rectangle 3"/>
          <p:cNvSpPr>
            <a:spLocks noGrp="1" noChangeArrowheads="1"/>
          </p:cNvSpPr>
          <p:nvPr>
            <p:ph type="body" idx="4294967295"/>
          </p:nvPr>
        </p:nvSpPr>
        <p:spPr>
          <a:xfrm>
            <a:off x="250032" y="908050"/>
            <a:ext cx="5976938" cy="5327650"/>
          </a:xfrm>
        </p:spPr>
        <p:txBody>
          <a:bodyPr/>
          <a:lstStyle/>
          <a:p>
            <a:pPr eaLnBrk="1" hangingPunct="1"/>
            <a:r>
              <a:rPr lang="zh-CN" altLang="en-US" sz="2800" dirty="0">
                <a:latin typeface="Times New Roman" panose="02020503050405090304" pitchFamily="18" charset="0"/>
                <a:ea typeface="宋体" pitchFamily="2" charset="-122"/>
              </a:rPr>
              <a:t>在二叉搜索树中插入一个新元素</a:t>
            </a:r>
            <a:r>
              <a:rPr lang="en-US" altLang="zh-CN" sz="2800" dirty="0">
                <a:latin typeface="Times New Roman" panose="02020503050405090304" pitchFamily="18" charset="0"/>
                <a:ea typeface="宋体" pitchFamily="2" charset="-122"/>
              </a:rPr>
              <a:t>e</a:t>
            </a:r>
            <a:endParaRPr lang="en-US" altLang="zh-CN" sz="2800" dirty="0">
              <a:latin typeface="Times New Roman" panose="02020503050405090304" pitchFamily="18" charset="0"/>
              <a:ea typeface="宋体" pitchFamily="2" charset="-122"/>
            </a:endParaRPr>
          </a:p>
          <a:p>
            <a:pPr lvl="1" eaLnBrk="1" hangingPunct="1"/>
            <a:r>
              <a:rPr lang="zh-CN" altLang="en-US" sz="2360" dirty="0">
                <a:latin typeface="Times New Roman" panose="02020503050405090304" pitchFamily="18" charset="0"/>
                <a:ea typeface="宋体" pitchFamily="2" charset="-122"/>
              </a:rPr>
              <a:t>验证</a:t>
            </a:r>
            <a:r>
              <a:rPr lang="en-US" altLang="zh-CN" sz="2360" dirty="0">
                <a:latin typeface="Times New Roman" panose="02020503050405090304" pitchFamily="18" charset="0"/>
                <a:ea typeface="宋体" pitchFamily="2" charset="-122"/>
              </a:rPr>
              <a:t>e</a:t>
            </a:r>
            <a:r>
              <a:rPr lang="zh-CN" altLang="en-US" sz="2360" dirty="0">
                <a:latin typeface="Times New Roman" panose="02020503050405090304" pitchFamily="18" charset="0"/>
                <a:ea typeface="宋体" pitchFamily="2" charset="-122"/>
              </a:rPr>
              <a:t>是否已存在（搜索）；</a:t>
            </a:r>
            <a:endParaRPr lang="en-US" altLang="zh-CN" sz="2360" dirty="0">
              <a:latin typeface="Times New Roman" panose="02020503050405090304" pitchFamily="18" charset="0"/>
              <a:ea typeface="宋体" pitchFamily="2" charset="-122"/>
            </a:endParaRPr>
          </a:p>
          <a:p>
            <a:pPr lvl="1" eaLnBrk="1" hangingPunct="1"/>
            <a:r>
              <a:rPr lang="zh-CN" altLang="en-US" sz="2360" dirty="0">
                <a:latin typeface="Times New Roman" panose="02020503050405090304" pitchFamily="18" charset="0"/>
                <a:ea typeface="宋体" pitchFamily="2" charset="-122"/>
              </a:rPr>
              <a:t>如果搜索不成功，插入</a:t>
            </a:r>
            <a:r>
              <a:rPr lang="zh-CN" altLang="en-US" sz="2360" dirty="0">
                <a:latin typeface="Times New Roman" panose="02020503050405090304" pitchFamily="18" charset="0"/>
                <a:ea typeface="宋体" pitchFamily="2" charset="-122"/>
                <a:sym typeface="+mn-ea"/>
              </a:rPr>
              <a:t>新元素</a:t>
            </a:r>
            <a:r>
              <a:rPr lang="zh-CN" altLang="en-US" sz="2360" dirty="0">
                <a:latin typeface="Times New Roman" panose="02020503050405090304" pitchFamily="18" charset="0"/>
                <a:ea typeface="宋体" pitchFamily="2" charset="-122"/>
              </a:rPr>
              <a:t>到搜索的中断点。</a:t>
            </a:r>
            <a:endParaRPr lang="en-US" altLang="zh-CN" sz="236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插入关键值为</a:t>
            </a:r>
            <a:r>
              <a:rPr lang="en-US" altLang="zh-CN" sz="2800" dirty="0">
                <a:latin typeface="Times New Roman" panose="02020503050405090304" pitchFamily="18" charset="0"/>
                <a:ea typeface="宋体" pitchFamily="2" charset="-122"/>
              </a:rPr>
              <a:t>80</a:t>
            </a:r>
            <a:r>
              <a:rPr lang="zh-CN" altLang="en-US" sz="2800" dirty="0">
                <a:latin typeface="Times New Roman" panose="02020503050405090304" pitchFamily="18" charset="0"/>
                <a:ea typeface="宋体" pitchFamily="2" charset="-122"/>
              </a:rPr>
              <a:t>的元素</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插入关键字为</a:t>
            </a:r>
            <a:r>
              <a:rPr lang="en-US" altLang="zh-CN" sz="2800" dirty="0">
                <a:latin typeface="Times New Roman" panose="02020503050405090304" pitchFamily="18" charset="0"/>
                <a:ea typeface="宋体" pitchFamily="2" charset="-122"/>
              </a:rPr>
              <a:t>35</a:t>
            </a:r>
            <a:r>
              <a:rPr lang="zh-CN" altLang="en-US" sz="2800" dirty="0">
                <a:latin typeface="Times New Roman" panose="02020503050405090304" pitchFamily="18" charset="0"/>
                <a:ea typeface="宋体" pitchFamily="2" charset="-122"/>
              </a:rPr>
              <a:t>的元素</a:t>
            </a:r>
            <a:endParaRPr lang="en-US" altLang="zh-CN" sz="2800" dirty="0">
              <a:latin typeface="Times New Roman" panose="02020503050405090304" pitchFamily="18" charset="0"/>
              <a:ea typeface="宋体" pitchFamily="2" charset="-122"/>
            </a:endParaRPr>
          </a:p>
          <a:p>
            <a:pPr eaLnBrk="1" hangingPunct="1"/>
            <a:endParaRPr lang="en-US" altLang="zh-CN" sz="2800" dirty="0">
              <a:latin typeface="Times New Roman" panose="02020503050405090304" pitchFamily="18" charset="0"/>
              <a:ea typeface="宋体" pitchFamily="2" charset="-122"/>
            </a:endParaRPr>
          </a:p>
        </p:txBody>
      </p:sp>
      <p:sp>
        <p:nvSpPr>
          <p:cNvPr id="1383428" name="Oval 4"/>
          <p:cNvSpPr>
            <a:spLocks noChangeArrowheads="1"/>
          </p:cNvSpPr>
          <p:nvPr/>
        </p:nvSpPr>
        <p:spPr bwMode="auto">
          <a:xfrm>
            <a:off x="7415213" y="22764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83429" name="Oval 5"/>
          <p:cNvSpPr>
            <a:spLocks noChangeArrowheads="1"/>
          </p:cNvSpPr>
          <p:nvPr/>
        </p:nvSpPr>
        <p:spPr bwMode="auto">
          <a:xfrm>
            <a:off x="6694488"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83430" name="Oval 6"/>
          <p:cNvSpPr>
            <a:spLocks noChangeArrowheads="1"/>
          </p:cNvSpPr>
          <p:nvPr/>
        </p:nvSpPr>
        <p:spPr bwMode="auto">
          <a:xfrm>
            <a:off x="8207375" y="29241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383431" name="Oval 7"/>
          <p:cNvSpPr>
            <a:spLocks noChangeArrowheads="1"/>
          </p:cNvSpPr>
          <p:nvPr/>
        </p:nvSpPr>
        <p:spPr bwMode="auto">
          <a:xfrm>
            <a:off x="6335713" y="357187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1383432" name="Line 8"/>
          <p:cNvSpPr>
            <a:spLocks noChangeShapeType="1"/>
          </p:cNvSpPr>
          <p:nvPr/>
        </p:nvSpPr>
        <p:spPr bwMode="auto">
          <a:xfrm flipV="1">
            <a:off x="7126288" y="27082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3" name="Line 9"/>
          <p:cNvSpPr>
            <a:spLocks noChangeShapeType="1"/>
          </p:cNvSpPr>
          <p:nvPr/>
        </p:nvSpPr>
        <p:spPr bwMode="auto">
          <a:xfrm flipH="1" flipV="1">
            <a:off x="7847013"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4" name="Line 10"/>
          <p:cNvSpPr>
            <a:spLocks noChangeShapeType="1"/>
          </p:cNvSpPr>
          <p:nvPr/>
        </p:nvSpPr>
        <p:spPr bwMode="auto">
          <a:xfrm flipV="1">
            <a:off x="662305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5" name="Oval 11"/>
          <p:cNvSpPr>
            <a:spLocks noChangeArrowheads="1"/>
          </p:cNvSpPr>
          <p:nvPr/>
        </p:nvSpPr>
        <p:spPr bwMode="auto">
          <a:xfrm>
            <a:off x="8639175" y="357187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804030504040204" pitchFamily="34" charset="0"/>
              </a:rPr>
              <a:t>80</a:t>
            </a:r>
            <a:endParaRPr kumimoji="1" lang="en-US" altLang="zh-CN" sz="2400" b="1" dirty="0">
              <a:latin typeface="Tahoma" panose="020B0804030504040204" pitchFamily="34" charset="0"/>
            </a:endParaRPr>
          </a:p>
        </p:txBody>
      </p:sp>
      <p:sp>
        <p:nvSpPr>
          <p:cNvPr id="1383436" name="Line 12"/>
          <p:cNvSpPr>
            <a:spLocks noChangeShapeType="1"/>
          </p:cNvSpPr>
          <p:nvPr/>
        </p:nvSpPr>
        <p:spPr bwMode="auto">
          <a:xfrm flipH="1" flipV="1">
            <a:off x="8639175" y="335597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37" name="Oval 13"/>
          <p:cNvSpPr>
            <a:spLocks noChangeArrowheads="1"/>
          </p:cNvSpPr>
          <p:nvPr/>
        </p:nvSpPr>
        <p:spPr bwMode="auto">
          <a:xfrm>
            <a:off x="7415213" y="41497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83438" name="Oval 14"/>
          <p:cNvSpPr>
            <a:spLocks noChangeArrowheads="1"/>
          </p:cNvSpPr>
          <p:nvPr/>
        </p:nvSpPr>
        <p:spPr bwMode="auto">
          <a:xfrm>
            <a:off x="6694488"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83439" name="Oval 15"/>
          <p:cNvSpPr>
            <a:spLocks noChangeArrowheads="1"/>
          </p:cNvSpPr>
          <p:nvPr/>
        </p:nvSpPr>
        <p:spPr bwMode="auto">
          <a:xfrm>
            <a:off x="8207375" y="47974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383440" name="Oval 16"/>
          <p:cNvSpPr>
            <a:spLocks noChangeArrowheads="1"/>
          </p:cNvSpPr>
          <p:nvPr/>
        </p:nvSpPr>
        <p:spPr bwMode="auto">
          <a:xfrm>
            <a:off x="6335713"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1383441" name="Line 17"/>
          <p:cNvSpPr>
            <a:spLocks noChangeShapeType="1"/>
          </p:cNvSpPr>
          <p:nvPr/>
        </p:nvSpPr>
        <p:spPr bwMode="auto">
          <a:xfrm flipV="1">
            <a:off x="7126288" y="45815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2" name="Line 18"/>
          <p:cNvSpPr>
            <a:spLocks noChangeShapeType="1"/>
          </p:cNvSpPr>
          <p:nvPr/>
        </p:nvSpPr>
        <p:spPr bwMode="auto">
          <a:xfrm flipH="1" flipV="1">
            <a:off x="7847013" y="45815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3" name="Line 19"/>
          <p:cNvSpPr>
            <a:spLocks noChangeShapeType="1"/>
          </p:cNvSpPr>
          <p:nvPr/>
        </p:nvSpPr>
        <p:spPr bwMode="auto">
          <a:xfrm flipV="1">
            <a:off x="6623050"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4" name="Oval 20"/>
          <p:cNvSpPr>
            <a:spLocks noChangeArrowheads="1"/>
          </p:cNvSpPr>
          <p:nvPr/>
        </p:nvSpPr>
        <p:spPr bwMode="auto">
          <a:xfrm>
            <a:off x="8639175" y="5445125"/>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80</a:t>
            </a:r>
            <a:endParaRPr kumimoji="1" lang="en-US" altLang="zh-CN" sz="2400" b="1">
              <a:latin typeface="Tahoma" panose="020B0804030504040204" pitchFamily="34" charset="0"/>
            </a:endParaRPr>
          </a:p>
        </p:txBody>
      </p:sp>
      <p:sp>
        <p:nvSpPr>
          <p:cNvPr id="1383445" name="Line 21"/>
          <p:cNvSpPr>
            <a:spLocks noChangeShapeType="1"/>
          </p:cNvSpPr>
          <p:nvPr/>
        </p:nvSpPr>
        <p:spPr bwMode="auto">
          <a:xfrm flipH="1" flipV="1">
            <a:off x="8639175" y="522922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3446" name="Oval 22"/>
          <p:cNvSpPr>
            <a:spLocks noChangeArrowheads="1"/>
          </p:cNvSpPr>
          <p:nvPr/>
        </p:nvSpPr>
        <p:spPr bwMode="auto">
          <a:xfrm>
            <a:off x="7885113" y="5445125"/>
            <a:ext cx="504825" cy="504825"/>
          </a:xfrm>
          <a:prstGeom prst="ellipse">
            <a:avLst/>
          </a:prstGeom>
          <a:solidFill>
            <a:srgbClr val="CC0099"/>
          </a:solidFill>
          <a:ln w="28575">
            <a:solidFill>
              <a:srgbClr val="CC0099"/>
            </a:solidFill>
            <a:miter lim="800000"/>
          </a:ln>
        </p:spPr>
        <p:txBody>
          <a:bodyPr wrap="none" anchor="ctr"/>
          <a:lstStyle/>
          <a:p>
            <a:pPr algn="ctr"/>
            <a:r>
              <a:rPr kumimoji="1" lang="en-US" altLang="zh-CN" sz="2400" b="1" dirty="0">
                <a:latin typeface="Tahoma" panose="020B0804030504040204" pitchFamily="34" charset="0"/>
              </a:rPr>
              <a:t>35</a:t>
            </a:r>
            <a:endParaRPr kumimoji="1" lang="en-US" altLang="zh-CN" sz="2400" b="1" dirty="0">
              <a:latin typeface="Tahoma" panose="020B0804030504040204" pitchFamily="34" charset="0"/>
            </a:endParaRPr>
          </a:p>
        </p:txBody>
      </p:sp>
      <p:sp>
        <p:nvSpPr>
          <p:cNvPr id="1383447" name="Line 23"/>
          <p:cNvSpPr>
            <a:spLocks noChangeShapeType="1"/>
          </p:cNvSpPr>
          <p:nvPr/>
        </p:nvSpPr>
        <p:spPr bwMode="auto">
          <a:xfrm flipV="1">
            <a:off x="8172450" y="5229225"/>
            <a:ext cx="144463" cy="215900"/>
          </a:xfrm>
          <a:prstGeom prst="line">
            <a:avLst/>
          </a:prstGeom>
          <a:noFill/>
          <a:ln w="28575">
            <a:solidFill>
              <a:srgbClr val="CC0099"/>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Box 25"/>
          <p:cNvSpPr txBox="1">
            <a:spLocks noChangeArrowheads="1"/>
          </p:cNvSpPr>
          <p:nvPr/>
        </p:nvSpPr>
        <p:spPr bwMode="auto">
          <a:xfrm>
            <a:off x="6786563" y="1000125"/>
            <a:ext cx="2357437" cy="8302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zh-CN" altLang="en-US" sz="2400" b="1" dirty="0">
                <a:solidFill>
                  <a:srgbClr val="FF0000"/>
                </a:solidFill>
                <a:latin typeface="Times New Roman" panose="02020503050405090304" pitchFamily="18" charset="0"/>
              </a:rPr>
              <a:t>新插入的结点一定是叶子结点！</a:t>
            </a:r>
            <a:endParaRPr kumimoji="1" lang="zh-CN" altLang="en-US" sz="2400" b="1" dirty="0">
              <a:solidFill>
                <a:srgbClr val="FF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3427">
                                            <p:txEl>
                                              <p:pRg st="0" end="0"/>
                                            </p:txEl>
                                          </p:spTgt>
                                        </p:tgtEl>
                                        <p:attrNameLst>
                                          <p:attrName>style.visibility</p:attrName>
                                        </p:attrNameLst>
                                      </p:cBhvr>
                                      <p:to>
                                        <p:strVal val="visible"/>
                                      </p:to>
                                    </p:set>
                                    <p:anim calcmode="lin" valueType="num">
                                      <p:cBhvr additive="base">
                                        <p:cTn id="7" dur="500" fill="hold"/>
                                        <p:tgtEl>
                                          <p:spTgt spid="138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3427">
                                            <p:txEl>
                                              <p:pRg st="1" end="1"/>
                                            </p:txEl>
                                          </p:spTgt>
                                        </p:tgtEl>
                                        <p:attrNameLst>
                                          <p:attrName>style.visibility</p:attrName>
                                        </p:attrNameLst>
                                      </p:cBhvr>
                                      <p:to>
                                        <p:strVal val="visible"/>
                                      </p:to>
                                    </p:set>
                                    <p:anim calcmode="lin" valueType="num">
                                      <p:cBhvr additive="base">
                                        <p:cTn id="11" dur="500" fill="hold"/>
                                        <p:tgtEl>
                                          <p:spTgt spid="13834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34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3427">
                                            <p:txEl>
                                              <p:pRg st="2" end="2"/>
                                            </p:txEl>
                                          </p:spTgt>
                                        </p:tgtEl>
                                        <p:attrNameLst>
                                          <p:attrName>style.visibility</p:attrName>
                                        </p:attrNameLst>
                                      </p:cBhvr>
                                      <p:to>
                                        <p:strVal val="visible"/>
                                      </p:to>
                                    </p:set>
                                    <p:anim calcmode="lin" valueType="num">
                                      <p:cBhvr additive="base">
                                        <p:cTn id="15" dur="500" fill="hold"/>
                                        <p:tgtEl>
                                          <p:spTgt spid="13834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434"/>
                                        </p:tgtEl>
                                        <p:attrNameLst>
                                          <p:attrName>style.visibility</p:attrName>
                                        </p:attrNameLst>
                                      </p:cBhvr>
                                      <p:to>
                                        <p:strVal val="visible"/>
                                      </p:to>
                                    </p:set>
                                    <p:animEffect transition="in" filter="blinds(horizontal)">
                                      <p:cBhvr>
                                        <p:cTn id="21" dur="500"/>
                                        <p:tgtEl>
                                          <p:spTgt spid="1743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83427">
                                            <p:txEl>
                                              <p:pRg st="3" end="3"/>
                                            </p:txEl>
                                          </p:spTgt>
                                        </p:tgtEl>
                                        <p:attrNameLst>
                                          <p:attrName>style.visibility</p:attrName>
                                        </p:attrNameLst>
                                      </p:cBhvr>
                                      <p:to>
                                        <p:strVal val="visible"/>
                                      </p:to>
                                    </p:set>
                                    <p:anim calcmode="lin" valueType="num">
                                      <p:cBhvr additive="base">
                                        <p:cTn id="26" dur="500" fill="hold"/>
                                        <p:tgtEl>
                                          <p:spTgt spid="138342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8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83427">
                                            <p:txEl>
                                              <p:pRg st="4" end="4"/>
                                            </p:txEl>
                                          </p:spTgt>
                                        </p:tgtEl>
                                        <p:attrNameLst>
                                          <p:attrName>style.visibility</p:attrName>
                                        </p:attrNameLst>
                                      </p:cBhvr>
                                      <p:to>
                                        <p:strVal val="visible"/>
                                      </p:to>
                                    </p:set>
                                    <p:anim calcmode="lin" valueType="num">
                                      <p:cBhvr additive="base">
                                        <p:cTn id="32" dur="500" fill="hold"/>
                                        <p:tgtEl>
                                          <p:spTgt spid="138342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8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83428"/>
                                        </p:tgtEl>
                                        <p:attrNameLst>
                                          <p:attrName>style.visibility</p:attrName>
                                        </p:attrNameLst>
                                      </p:cBhvr>
                                      <p:to>
                                        <p:strVal val="visible"/>
                                      </p:to>
                                    </p:set>
                                    <p:anim calcmode="lin" valueType="num">
                                      <p:cBhvr additive="base">
                                        <p:cTn id="38" dur="500" fill="hold"/>
                                        <p:tgtEl>
                                          <p:spTgt spid="1383428"/>
                                        </p:tgtEl>
                                        <p:attrNameLst>
                                          <p:attrName>ppt_x</p:attrName>
                                        </p:attrNameLst>
                                      </p:cBhvr>
                                      <p:tavLst>
                                        <p:tav tm="0">
                                          <p:val>
                                            <p:strVal val="#ppt_x"/>
                                          </p:val>
                                        </p:tav>
                                        <p:tav tm="100000">
                                          <p:val>
                                            <p:strVal val="#ppt_x"/>
                                          </p:val>
                                        </p:tav>
                                      </p:tavLst>
                                    </p:anim>
                                    <p:anim calcmode="lin" valueType="num">
                                      <p:cBhvr additive="base">
                                        <p:cTn id="39" dur="500" fill="hold"/>
                                        <p:tgtEl>
                                          <p:spTgt spid="138342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383429"/>
                                        </p:tgtEl>
                                        <p:attrNameLst>
                                          <p:attrName>style.visibility</p:attrName>
                                        </p:attrNameLst>
                                      </p:cBhvr>
                                      <p:to>
                                        <p:strVal val="visible"/>
                                      </p:to>
                                    </p:set>
                                    <p:anim calcmode="lin" valueType="num">
                                      <p:cBhvr additive="base">
                                        <p:cTn id="42" dur="500" fill="hold"/>
                                        <p:tgtEl>
                                          <p:spTgt spid="1383429"/>
                                        </p:tgtEl>
                                        <p:attrNameLst>
                                          <p:attrName>ppt_x</p:attrName>
                                        </p:attrNameLst>
                                      </p:cBhvr>
                                      <p:tavLst>
                                        <p:tav tm="0">
                                          <p:val>
                                            <p:strVal val="#ppt_x"/>
                                          </p:val>
                                        </p:tav>
                                        <p:tav tm="100000">
                                          <p:val>
                                            <p:strVal val="#ppt_x"/>
                                          </p:val>
                                        </p:tav>
                                      </p:tavLst>
                                    </p:anim>
                                    <p:anim calcmode="lin" valueType="num">
                                      <p:cBhvr additive="base">
                                        <p:cTn id="43" dur="500" fill="hold"/>
                                        <p:tgtEl>
                                          <p:spTgt spid="13834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83430"/>
                                        </p:tgtEl>
                                        <p:attrNameLst>
                                          <p:attrName>style.visibility</p:attrName>
                                        </p:attrNameLst>
                                      </p:cBhvr>
                                      <p:to>
                                        <p:strVal val="visible"/>
                                      </p:to>
                                    </p:set>
                                    <p:anim calcmode="lin" valueType="num">
                                      <p:cBhvr additive="base">
                                        <p:cTn id="46" dur="500" fill="hold"/>
                                        <p:tgtEl>
                                          <p:spTgt spid="1383430"/>
                                        </p:tgtEl>
                                        <p:attrNameLst>
                                          <p:attrName>ppt_x</p:attrName>
                                        </p:attrNameLst>
                                      </p:cBhvr>
                                      <p:tavLst>
                                        <p:tav tm="0">
                                          <p:val>
                                            <p:strVal val="#ppt_x"/>
                                          </p:val>
                                        </p:tav>
                                        <p:tav tm="100000">
                                          <p:val>
                                            <p:strVal val="#ppt_x"/>
                                          </p:val>
                                        </p:tav>
                                      </p:tavLst>
                                    </p:anim>
                                    <p:anim calcmode="lin" valueType="num">
                                      <p:cBhvr additive="base">
                                        <p:cTn id="47" dur="500" fill="hold"/>
                                        <p:tgtEl>
                                          <p:spTgt spid="138343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83431"/>
                                        </p:tgtEl>
                                        <p:attrNameLst>
                                          <p:attrName>style.visibility</p:attrName>
                                        </p:attrNameLst>
                                      </p:cBhvr>
                                      <p:to>
                                        <p:strVal val="visible"/>
                                      </p:to>
                                    </p:set>
                                    <p:anim calcmode="lin" valueType="num">
                                      <p:cBhvr additive="base">
                                        <p:cTn id="50" dur="500" fill="hold"/>
                                        <p:tgtEl>
                                          <p:spTgt spid="1383431"/>
                                        </p:tgtEl>
                                        <p:attrNameLst>
                                          <p:attrName>ppt_x</p:attrName>
                                        </p:attrNameLst>
                                      </p:cBhvr>
                                      <p:tavLst>
                                        <p:tav tm="0">
                                          <p:val>
                                            <p:strVal val="#ppt_x"/>
                                          </p:val>
                                        </p:tav>
                                        <p:tav tm="100000">
                                          <p:val>
                                            <p:strVal val="#ppt_x"/>
                                          </p:val>
                                        </p:tav>
                                      </p:tavLst>
                                    </p:anim>
                                    <p:anim calcmode="lin" valueType="num">
                                      <p:cBhvr additive="base">
                                        <p:cTn id="51" dur="500" fill="hold"/>
                                        <p:tgtEl>
                                          <p:spTgt spid="138343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383432"/>
                                        </p:tgtEl>
                                        <p:attrNameLst>
                                          <p:attrName>style.visibility</p:attrName>
                                        </p:attrNameLst>
                                      </p:cBhvr>
                                      <p:to>
                                        <p:strVal val="visible"/>
                                      </p:to>
                                    </p:set>
                                    <p:anim calcmode="lin" valueType="num">
                                      <p:cBhvr additive="base">
                                        <p:cTn id="54" dur="500" fill="hold"/>
                                        <p:tgtEl>
                                          <p:spTgt spid="1383432"/>
                                        </p:tgtEl>
                                        <p:attrNameLst>
                                          <p:attrName>ppt_x</p:attrName>
                                        </p:attrNameLst>
                                      </p:cBhvr>
                                      <p:tavLst>
                                        <p:tav tm="0">
                                          <p:val>
                                            <p:strVal val="#ppt_x"/>
                                          </p:val>
                                        </p:tav>
                                        <p:tav tm="100000">
                                          <p:val>
                                            <p:strVal val="#ppt_x"/>
                                          </p:val>
                                        </p:tav>
                                      </p:tavLst>
                                    </p:anim>
                                    <p:anim calcmode="lin" valueType="num">
                                      <p:cBhvr additive="base">
                                        <p:cTn id="55" dur="500" fill="hold"/>
                                        <p:tgtEl>
                                          <p:spTgt spid="138343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383433"/>
                                        </p:tgtEl>
                                        <p:attrNameLst>
                                          <p:attrName>style.visibility</p:attrName>
                                        </p:attrNameLst>
                                      </p:cBhvr>
                                      <p:to>
                                        <p:strVal val="visible"/>
                                      </p:to>
                                    </p:set>
                                    <p:anim calcmode="lin" valueType="num">
                                      <p:cBhvr additive="base">
                                        <p:cTn id="58" dur="500" fill="hold"/>
                                        <p:tgtEl>
                                          <p:spTgt spid="1383433"/>
                                        </p:tgtEl>
                                        <p:attrNameLst>
                                          <p:attrName>ppt_x</p:attrName>
                                        </p:attrNameLst>
                                      </p:cBhvr>
                                      <p:tavLst>
                                        <p:tav tm="0">
                                          <p:val>
                                            <p:strVal val="#ppt_x"/>
                                          </p:val>
                                        </p:tav>
                                        <p:tav tm="100000">
                                          <p:val>
                                            <p:strVal val="#ppt_x"/>
                                          </p:val>
                                        </p:tav>
                                      </p:tavLst>
                                    </p:anim>
                                    <p:anim calcmode="lin" valueType="num">
                                      <p:cBhvr additive="base">
                                        <p:cTn id="59" dur="500" fill="hold"/>
                                        <p:tgtEl>
                                          <p:spTgt spid="138343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383434"/>
                                        </p:tgtEl>
                                        <p:attrNameLst>
                                          <p:attrName>style.visibility</p:attrName>
                                        </p:attrNameLst>
                                      </p:cBhvr>
                                      <p:to>
                                        <p:strVal val="visible"/>
                                      </p:to>
                                    </p:set>
                                    <p:anim calcmode="lin" valueType="num">
                                      <p:cBhvr additive="base">
                                        <p:cTn id="62" dur="500" fill="hold"/>
                                        <p:tgtEl>
                                          <p:spTgt spid="1383434"/>
                                        </p:tgtEl>
                                        <p:attrNameLst>
                                          <p:attrName>ppt_x</p:attrName>
                                        </p:attrNameLst>
                                      </p:cBhvr>
                                      <p:tavLst>
                                        <p:tav tm="0">
                                          <p:val>
                                            <p:strVal val="#ppt_x"/>
                                          </p:val>
                                        </p:tav>
                                        <p:tav tm="100000">
                                          <p:val>
                                            <p:strVal val="#ppt_x"/>
                                          </p:val>
                                        </p:tav>
                                      </p:tavLst>
                                    </p:anim>
                                    <p:anim calcmode="lin" valueType="num">
                                      <p:cBhvr additive="base">
                                        <p:cTn id="63" dur="500" fill="hold"/>
                                        <p:tgtEl>
                                          <p:spTgt spid="138343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383435"/>
                                        </p:tgtEl>
                                        <p:attrNameLst>
                                          <p:attrName>style.visibility</p:attrName>
                                        </p:attrNameLst>
                                      </p:cBhvr>
                                      <p:to>
                                        <p:strVal val="visible"/>
                                      </p:to>
                                    </p:set>
                                    <p:anim calcmode="lin" valueType="num">
                                      <p:cBhvr additive="base">
                                        <p:cTn id="68" dur="500" fill="hold"/>
                                        <p:tgtEl>
                                          <p:spTgt spid="1383435"/>
                                        </p:tgtEl>
                                        <p:attrNameLst>
                                          <p:attrName>ppt_x</p:attrName>
                                        </p:attrNameLst>
                                      </p:cBhvr>
                                      <p:tavLst>
                                        <p:tav tm="0">
                                          <p:val>
                                            <p:strVal val="#ppt_x"/>
                                          </p:val>
                                        </p:tav>
                                        <p:tav tm="100000">
                                          <p:val>
                                            <p:strVal val="#ppt_x"/>
                                          </p:val>
                                        </p:tav>
                                      </p:tavLst>
                                    </p:anim>
                                    <p:anim calcmode="lin" valueType="num">
                                      <p:cBhvr additive="base">
                                        <p:cTn id="69" dur="500" fill="hold"/>
                                        <p:tgtEl>
                                          <p:spTgt spid="138343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83436"/>
                                        </p:tgtEl>
                                        <p:attrNameLst>
                                          <p:attrName>style.visibility</p:attrName>
                                        </p:attrNameLst>
                                      </p:cBhvr>
                                      <p:to>
                                        <p:strVal val="visible"/>
                                      </p:to>
                                    </p:set>
                                    <p:anim calcmode="lin" valueType="num">
                                      <p:cBhvr additive="base">
                                        <p:cTn id="72" dur="500" fill="hold"/>
                                        <p:tgtEl>
                                          <p:spTgt spid="1383436"/>
                                        </p:tgtEl>
                                        <p:attrNameLst>
                                          <p:attrName>ppt_x</p:attrName>
                                        </p:attrNameLst>
                                      </p:cBhvr>
                                      <p:tavLst>
                                        <p:tav tm="0">
                                          <p:val>
                                            <p:strVal val="#ppt_x"/>
                                          </p:val>
                                        </p:tav>
                                        <p:tav tm="100000">
                                          <p:val>
                                            <p:strVal val="#ppt_x"/>
                                          </p:val>
                                        </p:tav>
                                      </p:tavLst>
                                    </p:anim>
                                    <p:anim calcmode="lin" valueType="num">
                                      <p:cBhvr additive="base">
                                        <p:cTn id="73" dur="500" fill="hold"/>
                                        <p:tgtEl>
                                          <p:spTgt spid="138343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383437"/>
                                        </p:tgtEl>
                                        <p:attrNameLst>
                                          <p:attrName>style.visibility</p:attrName>
                                        </p:attrNameLst>
                                      </p:cBhvr>
                                      <p:to>
                                        <p:strVal val="visible"/>
                                      </p:to>
                                    </p:set>
                                    <p:anim calcmode="lin" valueType="num">
                                      <p:cBhvr additive="base">
                                        <p:cTn id="78" dur="500" fill="hold"/>
                                        <p:tgtEl>
                                          <p:spTgt spid="1383437"/>
                                        </p:tgtEl>
                                        <p:attrNameLst>
                                          <p:attrName>ppt_x</p:attrName>
                                        </p:attrNameLst>
                                      </p:cBhvr>
                                      <p:tavLst>
                                        <p:tav tm="0">
                                          <p:val>
                                            <p:strVal val="#ppt_x"/>
                                          </p:val>
                                        </p:tav>
                                        <p:tav tm="100000">
                                          <p:val>
                                            <p:strVal val="#ppt_x"/>
                                          </p:val>
                                        </p:tav>
                                      </p:tavLst>
                                    </p:anim>
                                    <p:anim calcmode="lin" valueType="num">
                                      <p:cBhvr additive="base">
                                        <p:cTn id="79" dur="500" fill="hold"/>
                                        <p:tgtEl>
                                          <p:spTgt spid="138343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383438"/>
                                        </p:tgtEl>
                                        <p:attrNameLst>
                                          <p:attrName>style.visibility</p:attrName>
                                        </p:attrNameLst>
                                      </p:cBhvr>
                                      <p:to>
                                        <p:strVal val="visible"/>
                                      </p:to>
                                    </p:set>
                                    <p:anim calcmode="lin" valueType="num">
                                      <p:cBhvr additive="base">
                                        <p:cTn id="82" dur="500" fill="hold"/>
                                        <p:tgtEl>
                                          <p:spTgt spid="1383438"/>
                                        </p:tgtEl>
                                        <p:attrNameLst>
                                          <p:attrName>ppt_x</p:attrName>
                                        </p:attrNameLst>
                                      </p:cBhvr>
                                      <p:tavLst>
                                        <p:tav tm="0">
                                          <p:val>
                                            <p:strVal val="#ppt_x"/>
                                          </p:val>
                                        </p:tav>
                                        <p:tav tm="100000">
                                          <p:val>
                                            <p:strVal val="#ppt_x"/>
                                          </p:val>
                                        </p:tav>
                                      </p:tavLst>
                                    </p:anim>
                                    <p:anim calcmode="lin" valueType="num">
                                      <p:cBhvr additive="base">
                                        <p:cTn id="83" dur="500" fill="hold"/>
                                        <p:tgtEl>
                                          <p:spTgt spid="138343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383440"/>
                                        </p:tgtEl>
                                        <p:attrNameLst>
                                          <p:attrName>style.visibility</p:attrName>
                                        </p:attrNameLst>
                                      </p:cBhvr>
                                      <p:to>
                                        <p:strVal val="visible"/>
                                      </p:to>
                                    </p:set>
                                    <p:anim calcmode="lin" valueType="num">
                                      <p:cBhvr additive="base">
                                        <p:cTn id="86" dur="500" fill="hold"/>
                                        <p:tgtEl>
                                          <p:spTgt spid="1383440"/>
                                        </p:tgtEl>
                                        <p:attrNameLst>
                                          <p:attrName>ppt_x</p:attrName>
                                        </p:attrNameLst>
                                      </p:cBhvr>
                                      <p:tavLst>
                                        <p:tav tm="0">
                                          <p:val>
                                            <p:strVal val="#ppt_x"/>
                                          </p:val>
                                        </p:tav>
                                        <p:tav tm="100000">
                                          <p:val>
                                            <p:strVal val="#ppt_x"/>
                                          </p:val>
                                        </p:tav>
                                      </p:tavLst>
                                    </p:anim>
                                    <p:anim calcmode="lin" valueType="num">
                                      <p:cBhvr additive="base">
                                        <p:cTn id="87" dur="500" fill="hold"/>
                                        <p:tgtEl>
                                          <p:spTgt spid="138344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383441"/>
                                        </p:tgtEl>
                                        <p:attrNameLst>
                                          <p:attrName>style.visibility</p:attrName>
                                        </p:attrNameLst>
                                      </p:cBhvr>
                                      <p:to>
                                        <p:strVal val="visible"/>
                                      </p:to>
                                    </p:set>
                                    <p:anim calcmode="lin" valueType="num">
                                      <p:cBhvr additive="base">
                                        <p:cTn id="90" dur="500" fill="hold"/>
                                        <p:tgtEl>
                                          <p:spTgt spid="1383441"/>
                                        </p:tgtEl>
                                        <p:attrNameLst>
                                          <p:attrName>ppt_x</p:attrName>
                                        </p:attrNameLst>
                                      </p:cBhvr>
                                      <p:tavLst>
                                        <p:tav tm="0">
                                          <p:val>
                                            <p:strVal val="#ppt_x"/>
                                          </p:val>
                                        </p:tav>
                                        <p:tav tm="100000">
                                          <p:val>
                                            <p:strVal val="#ppt_x"/>
                                          </p:val>
                                        </p:tav>
                                      </p:tavLst>
                                    </p:anim>
                                    <p:anim calcmode="lin" valueType="num">
                                      <p:cBhvr additive="base">
                                        <p:cTn id="91" dur="500" fill="hold"/>
                                        <p:tgtEl>
                                          <p:spTgt spid="138344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383442"/>
                                        </p:tgtEl>
                                        <p:attrNameLst>
                                          <p:attrName>style.visibility</p:attrName>
                                        </p:attrNameLst>
                                      </p:cBhvr>
                                      <p:to>
                                        <p:strVal val="visible"/>
                                      </p:to>
                                    </p:set>
                                    <p:anim calcmode="lin" valueType="num">
                                      <p:cBhvr additive="base">
                                        <p:cTn id="94" dur="500" fill="hold"/>
                                        <p:tgtEl>
                                          <p:spTgt spid="1383442"/>
                                        </p:tgtEl>
                                        <p:attrNameLst>
                                          <p:attrName>ppt_x</p:attrName>
                                        </p:attrNameLst>
                                      </p:cBhvr>
                                      <p:tavLst>
                                        <p:tav tm="0">
                                          <p:val>
                                            <p:strVal val="#ppt_x"/>
                                          </p:val>
                                        </p:tav>
                                        <p:tav tm="100000">
                                          <p:val>
                                            <p:strVal val="#ppt_x"/>
                                          </p:val>
                                        </p:tav>
                                      </p:tavLst>
                                    </p:anim>
                                    <p:anim calcmode="lin" valueType="num">
                                      <p:cBhvr additive="base">
                                        <p:cTn id="95" dur="500" fill="hold"/>
                                        <p:tgtEl>
                                          <p:spTgt spid="1383442"/>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383443"/>
                                        </p:tgtEl>
                                        <p:attrNameLst>
                                          <p:attrName>style.visibility</p:attrName>
                                        </p:attrNameLst>
                                      </p:cBhvr>
                                      <p:to>
                                        <p:strVal val="visible"/>
                                      </p:to>
                                    </p:set>
                                    <p:anim calcmode="lin" valueType="num">
                                      <p:cBhvr additive="base">
                                        <p:cTn id="98" dur="500" fill="hold"/>
                                        <p:tgtEl>
                                          <p:spTgt spid="1383443"/>
                                        </p:tgtEl>
                                        <p:attrNameLst>
                                          <p:attrName>ppt_x</p:attrName>
                                        </p:attrNameLst>
                                      </p:cBhvr>
                                      <p:tavLst>
                                        <p:tav tm="0">
                                          <p:val>
                                            <p:strVal val="#ppt_x"/>
                                          </p:val>
                                        </p:tav>
                                        <p:tav tm="100000">
                                          <p:val>
                                            <p:strVal val="#ppt_x"/>
                                          </p:val>
                                        </p:tav>
                                      </p:tavLst>
                                    </p:anim>
                                    <p:anim calcmode="lin" valueType="num">
                                      <p:cBhvr additive="base">
                                        <p:cTn id="99" dur="500" fill="hold"/>
                                        <p:tgtEl>
                                          <p:spTgt spid="138344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383444"/>
                                        </p:tgtEl>
                                        <p:attrNameLst>
                                          <p:attrName>style.visibility</p:attrName>
                                        </p:attrNameLst>
                                      </p:cBhvr>
                                      <p:to>
                                        <p:strVal val="visible"/>
                                      </p:to>
                                    </p:set>
                                    <p:anim calcmode="lin" valueType="num">
                                      <p:cBhvr additive="base">
                                        <p:cTn id="102" dur="500" fill="hold"/>
                                        <p:tgtEl>
                                          <p:spTgt spid="1383444"/>
                                        </p:tgtEl>
                                        <p:attrNameLst>
                                          <p:attrName>ppt_x</p:attrName>
                                        </p:attrNameLst>
                                      </p:cBhvr>
                                      <p:tavLst>
                                        <p:tav tm="0">
                                          <p:val>
                                            <p:strVal val="#ppt_x"/>
                                          </p:val>
                                        </p:tav>
                                        <p:tav tm="100000">
                                          <p:val>
                                            <p:strVal val="#ppt_x"/>
                                          </p:val>
                                        </p:tav>
                                      </p:tavLst>
                                    </p:anim>
                                    <p:anim calcmode="lin" valueType="num">
                                      <p:cBhvr additive="base">
                                        <p:cTn id="103" dur="500" fill="hold"/>
                                        <p:tgtEl>
                                          <p:spTgt spid="1383444"/>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383445"/>
                                        </p:tgtEl>
                                        <p:attrNameLst>
                                          <p:attrName>style.visibility</p:attrName>
                                        </p:attrNameLst>
                                      </p:cBhvr>
                                      <p:to>
                                        <p:strVal val="visible"/>
                                      </p:to>
                                    </p:set>
                                    <p:anim calcmode="lin" valueType="num">
                                      <p:cBhvr additive="base">
                                        <p:cTn id="106" dur="500" fill="hold"/>
                                        <p:tgtEl>
                                          <p:spTgt spid="1383445"/>
                                        </p:tgtEl>
                                        <p:attrNameLst>
                                          <p:attrName>ppt_x</p:attrName>
                                        </p:attrNameLst>
                                      </p:cBhvr>
                                      <p:tavLst>
                                        <p:tav tm="0">
                                          <p:val>
                                            <p:strVal val="#ppt_x"/>
                                          </p:val>
                                        </p:tav>
                                        <p:tav tm="100000">
                                          <p:val>
                                            <p:strVal val="#ppt_x"/>
                                          </p:val>
                                        </p:tav>
                                      </p:tavLst>
                                    </p:anim>
                                    <p:anim calcmode="lin" valueType="num">
                                      <p:cBhvr additive="base">
                                        <p:cTn id="107" dur="500" fill="hold"/>
                                        <p:tgtEl>
                                          <p:spTgt spid="1383445"/>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383439"/>
                                        </p:tgtEl>
                                        <p:attrNameLst>
                                          <p:attrName>style.visibility</p:attrName>
                                        </p:attrNameLst>
                                      </p:cBhvr>
                                      <p:to>
                                        <p:strVal val="visible"/>
                                      </p:to>
                                    </p:set>
                                    <p:anim calcmode="lin" valueType="num">
                                      <p:cBhvr additive="base">
                                        <p:cTn id="110" dur="500" fill="hold"/>
                                        <p:tgtEl>
                                          <p:spTgt spid="1383439"/>
                                        </p:tgtEl>
                                        <p:attrNameLst>
                                          <p:attrName>ppt_x</p:attrName>
                                        </p:attrNameLst>
                                      </p:cBhvr>
                                      <p:tavLst>
                                        <p:tav tm="0">
                                          <p:val>
                                            <p:strVal val="#ppt_x"/>
                                          </p:val>
                                        </p:tav>
                                        <p:tav tm="100000">
                                          <p:val>
                                            <p:strVal val="#ppt_x"/>
                                          </p:val>
                                        </p:tav>
                                      </p:tavLst>
                                    </p:anim>
                                    <p:anim calcmode="lin" valueType="num">
                                      <p:cBhvr additive="base">
                                        <p:cTn id="111" dur="500" fill="hold"/>
                                        <p:tgtEl>
                                          <p:spTgt spid="138343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383446"/>
                                        </p:tgtEl>
                                        <p:attrNameLst>
                                          <p:attrName>style.visibility</p:attrName>
                                        </p:attrNameLst>
                                      </p:cBhvr>
                                      <p:to>
                                        <p:strVal val="visible"/>
                                      </p:to>
                                    </p:set>
                                    <p:anim calcmode="lin" valueType="num">
                                      <p:cBhvr additive="base">
                                        <p:cTn id="116" dur="500" fill="hold"/>
                                        <p:tgtEl>
                                          <p:spTgt spid="1383446"/>
                                        </p:tgtEl>
                                        <p:attrNameLst>
                                          <p:attrName>ppt_x</p:attrName>
                                        </p:attrNameLst>
                                      </p:cBhvr>
                                      <p:tavLst>
                                        <p:tav tm="0">
                                          <p:val>
                                            <p:strVal val="#ppt_x"/>
                                          </p:val>
                                        </p:tav>
                                        <p:tav tm="100000">
                                          <p:val>
                                            <p:strVal val="#ppt_x"/>
                                          </p:val>
                                        </p:tav>
                                      </p:tavLst>
                                    </p:anim>
                                    <p:anim calcmode="lin" valueType="num">
                                      <p:cBhvr additive="base">
                                        <p:cTn id="117" dur="500" fill="hold"/>
                                        <p:tgtEl>
                                          <p:spTgt spid="138344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383447"/>
                                        </p:tgtEl>
                                        <p:attrNameLst>
                                          <p:attrName>style.visibility</p:attrName>
                                        </p:attrNameLst>
                                      </p:cBhvr>
                                      <p:to>
                                        <p:strVal val="visible"/>
                                      </p:to>
                                    </p:set>
                                    <p:anim calcmode="lin" valueType="num">
                                      <p:cBhvr additive="base">
                                        <p:cTn id="120" dur="500" fill="hold"/>
                                        <p:tgtEl>
                                          <p:spTgt spid="1383447"/>
                                        </p:tgtEl>
                                        <p:attrNameLst>
                                          <p:attrName>ppt_x</p:attrName>
                                        </p:attrNameLst>
                                      </p:cBhvr>
                                      <p:tavLst>
                                        <p:tav tm="0">
                                          <p:val>
                                            <p:strVal val="#ppt_x"/>
                                          </p:val>
                                        </p:tav>
                                        <p:tav tm="100000">
                                          <p:val>
                                            <p:strVal val="#ppt_x"/>
                                          </p:val>
                                        </p:tav>
                                      </p:tavLst>
                                    </p:anim>
                                    <p:anim calcmode="lin" valueType="num">
                                      <p:cBhvr additive="base">
                                        <p:cTn id="121" dur="500" fill="hold"/>
                                        <p:tgtEl>
                                          <p:spTgt spid="138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427" grpId="0" uiExpand="1" build="p"/>
      <p:bldP spid="1383428" grpId="0" animBg="1"/>
      <p:bldP spid="1383429" grpId="0" animBg="1"/>
      <p:bldP spid="1383430" grpId="0" animBg="1"/>
      <p:bldP spid="1383431" grpId="0" animBg="1"/>
      <p:bldP spid="1383432" grpId="0" animBg="1"/>
      <p:bldP spid="1383433" grpId="0" animBg="1"/>
      <p:bldP spid="1383434" grpId="0" animBg="1"/>
      <p:bldP spid="1383435" grpId="0" animBg="1"/>
      <p:bldP spid="1383436" grpId="0" animBg="1"/>
      <p:bldP spid="1383437" grpId="0" animBg="1"/>
      <p:bldP spid="1383438" grpId="0" animBg="1"/>
      <p:bldP spid="1383439" grpId="0" animBg="1"/>
      <p:bldP spid="1383440" grpId="0" animBg="1"/>
      <p:bldP spid="1383441" grpId="0" animBg="1"/>
      <p:bldP spid="1383442" grpId="0" animBg="1"/>
      <p:bldP spid="1383443" grpId="0" animBg="1"/>
      <p:bldP spid="1383444" grpId="0" animBg="1"/>
      <p:bldP spid="1383445" grpId="0" animBg="1"/>
      <p:bldP spid="1383446" grpId="0" animBg="1"/>
      <p:bldP spid="1383447" grpId="0" animBg="1"/>
      <p:bldP spid="174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100B8709-E98F-4CB7-BF1A-353856B39858}"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700DF5DE-73AC-4089-A540-988F435C9344}" type="datetime7">
              <a:rPr kumimoji="1" lang="zh-CN" altLang="en-US" sz="1200">
                <a:latin typeface="+mn-ea"/>
              </a:rPr>
            </a:fld>
            <a:endParaRPr kumimoji="1" lang="en-US" altLang="zh-CN" sz="1200">
              <a:latin typeface="+mn-ea"/>
            </a:endParaRPr>
          </a:p>
        </p:txBody>
      </p:sp>
      <p:sp>
        <p:nvSpPr>
          <p:cNvPr id="1843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8437" name="Rectangle 3"/>
          <p:cNvSpPr>
            <a:spLocks noGrp="1" noChangeArrowheads="1"/>
          </p:cNvSpPr>
          <p:nvPr>
            <p:ph type="body" idx="4294967295"/>
          </p:nvPr>
        </p:nvSpPr>
        <p:spPr>
          <a:xfrm>
            <a:off x="395288" y="260350"/>
            <a:ext cx="8424862" cy="6264275"/>
          </a:xfrm>
          <a:solidFill>
            <a:srgbClr val="CCECFF"/>
          </a:solidFill>
        </p:spPr>
        <p:txBody>
          <a:bodyPr/>
          <a:lstStyle/>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BSTree&lt;E,K&gt;&amp; BSTree&lt;E,K&gt;::</a:t>
            </a:r>
            <a:r>
              <a:rPr lang="zh-CN" altLang="zh-CN" sz="2000" dirty="0">
                <a:solidFill>
                  <a:schemeClr val="hlink"/>
                </a:solidFill>
                <a:latin typeface="Times New Roman" panose="02020503050405090304" pitchFamily="18" charset="0"/>
                <a:ea typeface="宋体" pitchFamily="2" charset="-122"/>
              </a:rPr>
              <a:t>Insert</a:t>
            </a:r>
            <a:r>
              <a:rPr lang="zh-CN" altLang="zh-CN" sz="2000" dirty="0">
                <a:latin typeface="Times New Roman" panose="02020503050405090304" pitchFamily="18" charset="0"/>
                <a:ea typeface="宋体" pitchFamily="2" charset="-122"/>
              </a:rPr>
              <a:t>(const E&amp; e)</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如果不出现重复，则插入</a:t>
            </a:r>
            <a:r>
              <a:rPr lang="en-US" altLang="zh-CN" sz="2000" dirty="0">
                <a:latin typeface="Times New Roman" panose="02020503050405090304" pitchFamily="18" charset="0"/>
                <a:ea typeface="宋体" pitchFamily="2" charset="-122"/>
              </a:rPr>
              <a:t>e</a:t>
            </a:r>
            <a:r>
              <a:rPr lang="zh-CN" altLang="zh-CN" sz="2000" dirty="0">
                <a:latin typeface="Times New Roman" panose="02020503050405090304" pitchFamily="18" charset="0"/>
                <a:ea typeface="宋体" pitchFamily="2" charset="-122"/>
              </a:rPr>
              <a:t>.</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BinaryTreeNode&lt;E&gt; *p </a:t>
            </a:r>
            <a:r>
              <a:rPr lang="zh-CN" altLang="en-US" sz="2000" dirty="0">
                <a:latin typeface="Times New Roman" panose="02020503050405090304" pitchFamily="18" charset="0"/>
                <a:ea typeface="宋体" pitchFamily="2" charset="-122"/>
              </a:rPr>
              <a:t> </a:t>
            </a:r>
            <a:r>
              <a:rPr lang="zh-CN" altLang="zh-CN" sz="2000" dirty="0">
                <a:latin typeface="Times New Roman" panose="02020503050405090304" pitchFamily="18" charset="0"/>
                <a:ea typeface="宋体" pitchFamily="2" charset="-122"/>
              </a:rPr>
              <a:t>= root,  // search pointer</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a:t>
            </a:r>
            <a:r>
              <a:rPr lang="zh-CN" altLang="en-US" sz="2000" dirty="0">
                <a:latin typeface="Times New Roman" panose="02020503050405090304" pitchFamily="18" charset="0"/>
                <a:ea typeface="宋体" pitchFamily="2" charset="-122"/>
              </a:rPr>
              <a:t>                 </a:t>
            </a:r>
            <a:r>
              <a:rPr lang="zh-CN" altLang="zh-CN" sz="2000" dirty="0">
                <a:latin typeface="Times New Roman" panose="02020503050405090304" pitchFamily="18" charset="0"/>
                <a:ea typeface="宋体" pitchFamily="2" charset="-122"/>
              </a:rPr>
              <a:t>*pp = 0;    </a:t>
            </a:r>
            <a:r>
              <a:rPr lang="zh-CN" altLang="en-US" sz="2000" dirty="0">
                <a:latin typeface="Times New Roman" panose="02020503050405090304" pitchFamily="18" charset="0"/>
                <a:ea typeface="宋体" pitchFamily="2" charset="-122"/>
              </a:rPr>
              <a:t>  </a:t>
            </a:r>
            <a:r>
              <a:rPr lang="zh-CN" altLang="zh-CN" sz="2000" dirty="0">
                <a:latin typeface="Times New Roman" panose="02020503050405090304" pitchFamily="18" charset="0"/>
                <a:ea typeface="宋体" pitchFamily="2" charset="-122"/>
              </a:rPr>
              <a:t>// parent of p</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 find place to insert</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while (p) {</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检查</a:t>
            </a:r>
            <a:r>
              <a:rPr lang="en-US" altLang="zh-CN" sz="2000" dirty="0">
                <a:latin typeface="Times New Roman" panose="02020503050405090304" pitchFamily="18" charset="0"/>
                <a:ea typeface="宋体" pitchFamily="2" charset="-122"/>
              </a:rPr>
              <a:t>p-&gt;data</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pp = p;</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if (e &lt; p-&gt;data) p = p-&gt;LeftChild;</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if (e &gt; p-&gt;data) p = p-&gt;RightChild;</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throw BadInput(); // duplicate</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为</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建立一个节点，并将该节点连接至</a:t>
            </a:r>
            <a:r>
              <a:rPr lang="en-US" altLang="zh-CN" sz="2000" dirty="0" err="1">
                <a:latin typeface="Times New Roman" panose="02020503050405090304" pitchFamily="18" charset="0"/>
                <a:ea typeface="宋体" pitchFamily="2" charset="-122"/>
              </a:rPr>
              <a:t>pp</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BinaryTreeNode&lt;E&gt; *r = new BinaryTreeNode&lt;E&gt; (e);</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if (root) {// tree not empty</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if (e &lt; pp-&gt;data) pp-&gt;LeftChild = r;</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pp-&gt;RightChild = r;}</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 insertion into empty tree</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root = r;</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   return *this;</a:t>
            </a:r>
            <a:endParaRPr lang="zh-CN"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程序</a:t>
            </a:r>
            <a:r>
              <a:rPr lang="en-US" altLang="zh-CN" sz="2000" dirty="0">
                <a:latin typeface="Times New Roman" panose="02020503050405090304" pitchFamily="18" charset="0"/>
                <a:ea typeface="宋体" pitchFamily="2" charset="-122"/>
              </a:rPr>
              <a:t>10-3</a:t>
            </a:r>
            <a:r>
              <a:rPr lang="zh-CN" altLang="en-US" sz="2000" dirty="0">
                <a:latin typeface="Times New Roman" panose="02020503050405090304" pitchFamily="18" charset="0"/>
                <a:ea typeface="宋体" pitchFamily="2" charset="-122"/>
              </a:rPr>
              <a:t>将元素插入到二叉搜索树中</a:t>
            </a:r>
            <a:endParaRPr lang="en-US" altLang="zh-CN" sz="2000" dirty="0">
              <a:latin typeface="Times New Roman" panose="02020503050405090304" pitchFamily="18" charset="0"/>
              <a:ea typeface="宋体" pitchFamily="2" charset="-122"/>
            </a:endParaRPr>
          </a:p>
        </p:txBody>
      </p:sp>
      <p:sp>
        <p:nvSpPr>
          <p:cNvPr id="1384452" name="AutoShape 4"/>
          <p:cNvSpPr>
            <a:spLocks noChangeArrowheads="1"/>
          </p:cNvSpPr>
          <p:nvPr/>
        </p:nvSpPr>
        <p:spPr bwMode="auto">
          <a:xfrm>
            <a:off x="5795963" y="4797425"/>
            <a:ext cx="2952750" cy="1655763"/>
          </a:xfrm>
          <a:prstGeom prst="wedgeRoundRectCallout">
            <a:avLst>
              <a:gd name="adj1" fmla="val -44356"/>
              <a:gd name="adj2" fmla="val 33509"/>
              <a:gd name="adj3" fmla="val 16667"/>
            </a:avLst>
          </a:prstGeom>
          <a:solidFill>
            <a:schemeClr val="accent1"/>
          </a:solidFill>
          <a:ln w="9525">
            <a:solidFill>
              <a:schemeClr val="tx1"/>
            </a:solidFill>
            <a:miter lim="800000"/>
          </a:ln>
        </p:spPr>
        <p:txBody>
          <a:bodyPr/>
          <a:lstStyle/>
          <a:p>
            <a:r>
              <a:rPr kumimoji="1" lang="zh-CN" altLang="en-US" sz="2000" b="1">
                <a:latin typeface="Times New Roman" panose="02020503050405090304" pitchFamily="18" charset="0"/>
              </a:rPr>
              <a:t>带索引的二叉搜索树需要更新从根节点到新插入节点路径上的所有节点的</a:t>
            </a:r>
            <a:r>
              <a:rPr kumimoji="1" lang="en-US" altLang="zh-CN" sz="2000" b="1">
                <a:latin typeface="Times New Roman" panose="02020503050405090304" pitchFamily="18" charset="0"/>
              </a:rPr>
              <a:t>LeftSize</a:t>
            </a:r>
            <a:r>
              <a:rPr kumimoji="1" lang="zh-CN" altLang="en-US" sz="2000" b="1">
                <a:latin typeface="Times New Roman" panose="02020503050405090304" pitchFamily="18" charset="0"/>
              </a:rPr>
              <a:t>值。</a:t>
            </a:r>
            <a:endParaRPr kumimoji="1" lang="zh-CN" altLang="en-US"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4452"/>
                                        </p:tgtEl>
                                        <p:attrNameLst>
                                          <p:attrName>style.visibility</p:attrName>
                                        </p:attrNameLst>
                                      </p:cBhvr>
                                      <p:to>
                                        <p:strVal val="visible"/>
                                      </p:to>
                                    </p:set>
                                    <p:anim calcmode="lin" valueType="num">
                                      <p:cBhvr additive="base">
                                        <p:cTn id="7" dur="500" fill="hold"/>
                                        <p:tgtEl>
                                          <p:spTgt spid="1384452"/>
                                        </p:tgtEl>
                                        <p:attrNameLst>
                                          <p:attrName>ppt_x</p:attrName>
                                        </p:attrNameLst>
                                      </p:cBhvr>
                                      <p:tavLst>
                                        <p:tav tm="0">
                                          <p:val>
                                            <p:strVal val="#ppt_x"/>
                                          </p:val>
                                        </p:tav>
                                        <p:tav tm="100000">
                                          <p:val>
                                            <p:strVal val="#ppt_x"/>
                                          </p:val>
                                        </p:tav>
                                      </p:tavLst>
                                    </p:anim>
                                    <p:anim calcmode="lin" valueType="num">
                                      <p:cBhvr additive="base">
                                        <p:cTn id="8" dur="500" fill="hold"/>
                                        <p:tgtEl>
                                          <p:spTgt spid="138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19459" name="Rectangle 3"/>
          <p:cNvSpPr>
            <a:spLocks noGrp="1" noChangeArrowheads="1"/>
          </p:cNvSpPr>
          <p:nvPr>
            <p:ph type="body" idx="1"/>
          </p:nvPr>
        </p:nvSpPr>
        <p:spPr>
          <a:xfrm>
            <a:off x="349250" y="1560513"/>
            <a:ext cx="8229600" cy="4530725"/>
          </a:xfrm>
        </p:spPr>
        <p:txBody>
          <a:bodyPr/>
          <a:lstStyle/>
          <a:p>
            <a:pPr eaLnBrk="1" hangingPunct="1"/>
            <a:r>
              <a:rPr lang="zh-CN" altLang="en-US" sz="2400">
                <a:ea typeface="宋体" pitchFamily="2" charset="-122"/>
              </a:rPr>
              <a:t>利用逐点插入法建立二叉搜索树，并确定查找某一元素的比较次数；求解等概率下的平均查找长度，成功查找的平均查找长度，不成功查找的平均查找长度。</a:t>
            </a:r>
            <a:r>
              <a:rPr lang="zh-CN" altLang="en-US" sz="2800">
                <a:ea typeface="宋体" pitchFamily="2" charset="-122"/>
              </a:rPr>
              <a:t>（</a:t>
            </a:r>
            <a:r>
              <a:rPr lang="en-US" altLang="zh-CN" sz="2800">
                <a:ea typeface="宋体" pitchFamily="2" charset="-122"/>
              </a:rPr>
              <a:t>40,45,50,20,60,15,25,30,22 </a:t>
            </a:r>
            <a:r>
              <a:rPr lang="zh-CN" altLang="en-US" sz="2800">
                <a:ea typeface="宋体" pitchFamily="2" charset="-122"/>
              </a:rPr>
              <a:t>）</a:t>
            </a:r>
            <a:endParaRPr lang="zh-CN" altLang="en-US" sz="2800">
              <a:ea typeface="宋体" pitchFamily="2" charset="-122"/>
            </a:endParaRPr>
          </a:p>
          <a:p>
            <a:pPr eaLnBrk="1" hangingPunct="1"/>
            <a:r>
              <a:rPr lang="zh-CN" altLang="en-US" sz="2800">
                <a:ea typeface="宋体" pitchFamily="2" charset="-122"/>
              </a:rPr>
              <a:t>和折半查找的关系？</a:t>
            </a:r>
            <a:endParaRPr lang="zh-CN" altLang="en-US" sz="2800">
              <a:ea typeface="宋体" pitchFamily="2" charset="-122"/>
            </a:endParaRPr>
          </a:p>
        </p:txBody>
      </p:sp>
      <p:grpSp>
        <p:nvGrpSpPr>
          <p:cNvPr id="2" name="组合 1"/>
          <p:cNvGrpSpPr/>
          <p:nvPr/>
        </p:nvGrpSpPr>
        <p:grpSpPr>
          <a:xfrm>
            <a:off x="2051050" y="4075430"/>
            <a:ext cx="3961130" cy="2447290"/>
            <a:chOff x="3230" y="5288"/>
            <a:chExt cx="6238" cy="3854"/>
          </a:xfrm>
        </p:grpSpPr>
        <p:sp>
          <p:nvSpPr>
            <p:cNvPr id="187397" name="Oval 5"/>
            <p:cNvSpPr>
              <a:spLocks noChangeArrowheads="1"/>
            </p:cNvSpPr>
            <p:nvPr/>
          </p:nvSpPr>
          <p:spPr bwMode="auto">
            <a:xfrm>
              <a:off x="4933" y="5288"/>
              <a:ext cx="1020" cy="852"/>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40</a:t>
              </a:r>
              <a:endParaRPr lang="en-US" altLang="zh-CN" b="1"/>
            </a:p>
          </p:txBody>
        </p:sp>
        <p:sp>
          <p:nvSpPr>
            <p:cNvPr id="187398" name="Oval 6"/>
            <p:cNvSpPr>
              <a:spLocks noChangeArrowheads="1"/>
            </p:cNvSpPr>
            <p:nvPr/>
          </p:nvSpPr>
          <p:spPr bwMode="auto">
            <a:xfrm>
              <a:off x="4025" y="6648"/>
              <a:ext cx="1023" cy="625"/>
            </a:xfrm>
            <a:prstGeom prst="ellipse">
              <a:avLst/>
            </a:prstGeom>
            <a:solidFill>
              <a:srgbClr val="FFFFFF"/>
            </a:solidFill>
            <a:ln w="9525">
              <a:solidFill>
                <a:srgbClr val="000000"/>
              </a:solidFill>
              <a:round/>
            </a:ln>
          </p:spPr>
          <p:txBody>
            <a:bodyPr/>
            <a:lstStyle/>
            <a:p>
              <a:r>
                <a:rPr lang="en-US" altLang="zh-CN" b="1">
                  <a:latin typeface="Times New Roman" panose="02020503050405090304" pitchFamily="18" charset="0"/>
                </a:rPr>
                <a:t>20</a:t>
              </a:r>
              <a:endParaRPr lang="en-US" altLang="zh-CN" b="1"/>
            </a:p>
          </p:txBody>
        </p:sp>
        <p:sp>
          <p:nvSpPr>
            <p:cNvPr id="187400" name="Oval 8"/>
            <p:cNvSpPr>
              <a:spLocks noChangeArrowheads="1"/>
            </p:cNvSpPr>
            <p:nvPr/>
          </p:nvSpPr>
          <p:spPr bwMode="auto">
            <a:xfrm>
              <a:off x="5953" y="6420"/>
              <a:ext cx="1077" cy="813"/>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45</a:t>
              </a:r>
              <a:endParaRPr lang="en-US" altLang="zh-CN" b="1"/>
            </a:p>
          </p:txBody>
        </p:sp>
        <p:sp>
          <p:nvSpPr>
            <p:cNvPr id="187401" name="Oval 9"/>
            <p:cNvSpPr>
              <a:spLocks noChangeArrowheads="1"/>
            </p:cNvSpPr>
            <p:nvPr/>
          </p:nvSpPr>
          <p:spPr bwMode="auto">
            <a:xfrm>
              <a:off x="3230" y="7543"/>
              <a:ext cx="958" cy="625"/>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15</a:t>
              </a:r>
              <a:endParaRPr lang="en-US" altLang="zh-CN" b="1"/>
            </a:p>
          </p:txBody>
        </p:sp>
        <p:sp>
          <p:nvSpPr>
            <p:cNvPr id="187402" name="Oval 10"/>
            <p:cNvSpPr>
              <a:spLocks noChangeArrowheads="1"/>
            </p:cNvSpPr>
            <p:nvPr/>
          </p:nvSpPr>
          <p:spPr bwMode="auto">
            <a:xfrm>
              <a:off x="8448" y="8350"/>
              <a:ext cx="1020" cy="793"/>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60</a:t>
              </a:r>
              <a:endParaRPr lang="en-US" altLang="zh-CN" b="1"/>
            </a:p>
          </p:txBody>
        </p:sp>
        <p:sp>
          <p:nvSpPr>
            <p:cNvPr id="187406" name="Oval 14"/>
            <p:cNvSpPr>
              <a:spLocks noChangeArrowheads="1"/>
            </p:cNvSpPr>
            <p:nvPr/>
          </p:nvSpPr>
          <p:spPr bwMode="auto">
            <a:xfrm>
              <a:off x="5500" y="8463"/>
              <a:ext cx="993" cy="625"/>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30</a:t>
              </a:r>
              <a:endParaRPr lang="en-US" altLang="zh-CN" b="1"/>
            </a:p>
          </p:txBody>
        </p:sp>
        <p:sp>
          <p:nvSpPr>
            <p:cNvPr id="187407" name="Line 15"/>
            <p:cNvSpPr>
              <a:spLocks noChangeShapeType="1"/>
            </p:cNvSpPr>
            <p:nvPr/>
          </p:nvSpPr>
          <p:spPr bwMode="auto">
            <a:xfrm flipH="1">
              <a:off x="4478" y="6195"/>
              <a:ext cx="992"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09" name="Line 17"/>
            <p:cNvSpPr>
              <a:spLocks noChangeShapeType="1"/>
            </p:cNvSpPr>
            <p:nvPr/>
          </p:nvSpPr>
          <p:spPr bwMode="auto">
            <a:xfrm>
              <a:off x="5500" y="6195"/>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0" name="Line 18"/>
            <p:cNvSpPr>
              <a:spLocks noChangeShapeType="1"/>
            </p:cNvSpPr>
            <p:nvPr/>
          </p:nvSpPr>
          <p:spPr bwMode="auto">
            <a:xfrm flipH="1">
              <a:off x="3913" y="7215"/>
              <a:ext cx="247" cy="31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1" name="Line 19"/>
            <p:cNvSpPr>
              <a:spLocks noChangeShapeType="1"/>
            </p:cNvSpPr>
            <p:nvPr/>
          </p:nvSpPr>
          <p:spPr bwMode="auto">
            <a:xfrm>
              <a:off x="7995" y="7895"/>
              <a:ext cx="700" cy="45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12" name="Line 20"/>
            <p:cNvSpPr>
              <a:spLocks noChangeShapeType="1"/>
            </p:cNvSpPr>
            <p:nvPr/>
          </p:nvSpPr>
          <p:spPr bwMode="auto">
            <a:xfrm flipH="1" flipV="1">
              <a:off x="5273" y="8123"/>
              <a:ext cx="340" cy="45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0" name="Oval 28"/>
            <p:cNvSpPr>
              <a:spLocks noChangeArrowheads="1"/>
            </p:cNvSpPr>
            <p:nvPr/>
          </p:nvSpPr>
          <p:spPr bwMode="auto">
            <a:xfrm>
              <a:off x="4593" y="7555"/>
              <a:ext cx="1190" cy="625"/>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25</a:t>
              </a:r>
              <a:endParaRPr lang="en-US" altLang="zh-CN" b="1"/>
            </a:p>
          </p:txBody>
        </p:sp>
        <p:sp>
          <p:nvSpPr>
            <p:cNvPr id="187421" name="Line 29"/>
            <p:cNvSpPr>
              <a:spLocks noChangeShapeType="1"/>
            </p:cNvSpPr>
            <p:nvPr/>
          </p:nvSpPr>
          <p:spPr bwMode="auto">
            <a:xfrm>
              <a:off x="4705" y="7215"/>
              <a:ext cx="22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25" name="Oval 33"/>
            <p:cNvSpPr>
              <a:spLocks noChangeArrowheads="1"/>
            </p:cNvSpPr>
            <p:nvPr/>
          </p:nvSpPr>
          <p:spPr bwMode="auto">
            <a:xfrm>
              <a:off x="7200" y="7215"/>
              <a:ext cx="1145" cy="738"/>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50</a:t>
              </a:r>
              <a:endParaRPr lang="en-US" altLang="zh-CN" b="1"/>
            </a:p>
          </p:txBody>
        </p:sp>
        <p:sp>
          <p:nvSpPr>
            <p:cNvPr id="187426" name="Line 34"/>
            <p:cNvSpPr>
              <a:spLocks noChangeShapeType="1"/>
            </p:cNvSpPr>
            <p:nvPr/>
          </p:nvSpPr>
          <p:spPr bwMode="auto">
            <a:xfrm>
              <a:off x="6748" y="7100"/>
              <a:ext cx="565"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433" name="Oval 41"/>
            <p:cNvSpPr>
              <a:spLocks noChangeArrowheads="1"/>
            </p:cNvSpPr>
            <p:nvPr/>
          </p:nvSpPr>
          <p:spPr bwMode="auto">
            <a:xfrm>
              <a:off x="3685" y="8463"/>
              <a:ext cx="1020" cy="622"/>
            </a:xfrm>
            <a:prstGeom prst="ellipse">
              <a:avLst/>
            </a:prstGeom>
            <a:solidFill>
              <a:srgbClr val="FFFFFF"/>
            </a:solidFill>
            <a:ln w="9525">
              <a:solidFill>
                <a:srgbClr val="000000"/>
              </a:solidFill>
              <a:round/>
            </a:ln>
          </p:spPr>
          <p:txBody>
            <a:bodyPr/>
            <a:lstStyle/>
            <a:p>
              <a:pPr algn="just"/>
              <a:r>
                <a:rPr lang="en-US" altLang="zh-CN" b="1">
                  <a:latin typeface="Times New Roman" panose="02020503050405090304" pitchFamily="18" charset="0"/>
                </a:rPr>
                <a:t>22</a:t>
              </a:r>
              <a:endParaRPr lang="en-US" altLang="zh-CN" b="1"/>
            </a:p>
          </p:txBody>
        </p:sp>
        <p:sp>
          <p:nvSpPr>
            <p:cNvPr id="187434" name="Line 42"/>
            <p:cNvSpPr>
              <a:spLocks noChangeShapeType="1"/>
            </p:cNvSpPr>
            <p:nvPr/>
          </p:nvSpPr>
          <p:spPr bwMode="auto">
            <a:xfrm flipV="1">
              <a:off x="4253" y="8123"/>
              <a:ext cx="452" cy="3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a:xfrm>
            <a:off x="323850" y="404813"/>
            <a:ext cx="504825" cy="431800"/>
          </a:xfrm>
          <a:ln>
            <a:miter lim="800000"/>
          </a:ln>
        </p:spPr>
        <p:txBody>
          <a:bodyPr anchor="b"/>
          <a:lstStyle/>
          <a:p>
            <a:pPr>
              <a:defRPr/>
            </a:pPr>
            <a:fld id="{8E9914F6-EEFD-499B-8DCB-A4E050A27067}" type="slidenum">
              <a:rPr lang="zh-CN" altLang="en-US" sz="1200">
                <a:solidFill>
                  <a:schemeClr val="bg2"/>
                </a:solidFill>
                <a:latin typeface="+mn-lt"/>
              </a:rPr>
            </a:fld>
            <a:endParaRPr lang="en-US" altLang="zh-CN" sz="1200">
              <a:solidFill>
                <a:schemeClr val="bg2"/>
              </a:solidFill>
              <a:latin typeface="+mn-lt"/>
            </a:endParaRPr>
          </a:p>
        </p:txBody>
      </p:sp>
      <p:sp>
        <p:nvSpPr>
          <p:cNvPr id="16" name="日期占位符 4"/>
          <p:cNvSpPr>
            <a:spLocks noGrp="1"/>
          </p:cNvSpPr>
          <p:nvPr>
            <p:ph type="dt" sz="quarter" idx="10"/>
          </p:nvPr>
        </p:nvSpPr>
        <p:spPr>
          <a:xfrm>
            <a:off x="34925" y="836613"/>
            <a:ext cx="1042988" cy="549275"/>
          </a:xfrm>
          <a:ln>
            <a:miter lim="800000"/>
          </a:ln>
        </p:spPr>
        <p:txBody>
          <a:bodyPr/>
          <a:lstStyle/>
          <a:p>
            <a:pPr>
              <a:defRPr/>
            </a:pPr>
            <a:fld id="{32CFC906-8543-4015-A92B-F39A5DA91BD8}" type="datetime7">
              <a:rPr kumimoji="1" lang="zh-CN" altLang="en-US" sz="1200">
                <a:latin typeface="+mn-ea"/>
              </a:rPr>
            </a:fld>
            <a:endParaRPr kumimoji="1" lang="en-US" altLang="zh-CN" sz="1200">
              <a:latin typeface="+mn-ea"/>
            </a:endParaRPr>
          </a:p>
        </p:txBody>
      </p:sp>
      <p:sp>
        <p:nvSpPr>
          <p:cNvPr id="2048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10.1.6  </a:t>
            </a:r>
            <a:r>
              <a:rPr lang="zh-CN" altLang="en-US" dirty="0">
                <a:ea typeface="宋体" pitchFamily="2" charset="-122"/>
                <a:sym typeface="Webdings" panose="05030102010509060703" pitchFamily="18" charset="2"/>
              </a:rPr>
              <a:t>删除</a:t>
            </a:r>
            <a:endParaRPr lang="zh-CN" altLang="en-US" dirty="0">
              <a:ea typeface="宋体" pitchFamily="2" charset="-122"/>
              <a:sym typeface="Webdings" panose="05030102010509060703" pitchFamily="18" charset="2"/>
            </a:endParaRPr>
          </a:p>
        </p:txBody>
      </p:sp>
      <p:sp>
        <p:nvSpPr>
          <p:cNvPr id="1385475" name="Rectangle 3"/>
          <p:cNvSpPr>
            <a:spLocks noGrp="1" noChangeArrowheads="1"/>
          </p:cNvSpPr>
          <p:nvPr>
            <p:ph type="body" idx="4294967295"/>
          </p:nvPr>
        </p:nvSpPr>
        <p:spPr>
          <a:xfrm>
            <a:off x="179388" y="2060575"/>
            <a:ext cx="8713787" cy="4608513"/>
          </a:xfrm>
        </p:spPr>
        <p:txBody>
          <a:bodyPr/>
          <a:lstStyle/>
          <a:p>
            <a:pPr eaLnBrk="1" hangingPunct="1">
              <a:lnSpc>
                <a:spcPct val="90000"/>
              </a:lnSpc>
            </a:pPr>
            <a:r>
              <a:rPr lang="zh-CN" altLang="en-US" sz="2800">
                <a:latin typeface="Times New Roman" panose="02020503050405090304" pitchFamily="18" charset="0"/>
                <a:ea typeface="宋体" pitchFamily="2" charset="-122"/>
              </a:rPr>
              <a:t>产出某节点</a:t>
            </a:r>
            <a:r>
              <a:rPr lang="en-US" altLang="zh-CN" sz="2800">
                <a:latin typeface="Times New Roman" panose="02020503050405090304" pitchFamily="18" charset="0"/>
                <a:ea typeface="宋体" pitchFamily="2" charset="-122"/>
              </a:rPr>
              <a:t>p</a:t>
            </a:r>
            <a:r>
              <a:rPr lang="zh-CN" altLang="en-US" sz="2800">
                <a:latin typeface="Times New Roman" panose="02020503050405090304" pitchFamily="18" charset="0"/>
                <a:ea typeface="宋体" pitchFamily="2" charset="-122"/>
              </a:rPr>
              <a:t>，分三种情况：</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情况</a:t>
            </a:r>
            <a:r>
              <a:rPr lang="en-US" altLang="zh-CN" sz="2800">
                <a:latin typeface="Times New Roman" panose="02020503050405090304" pitchFamily="18" charset="0"/>
                <a:ea typeface="宋体" pitchFamily="2" charset="-122"/>
              </a:rPr>
              <a:t>1) p</a:t>
            </a:r>
            <a:r>
              <a:rPr lang="zh-CN" altLang="en-US" sz="2800">
                <a:latin typeface="Times New Roman" panose="02020503050405090304" pitchFamily="18" charset="0"/>
                <a:ea typeface="宋体" pitchFamily="2" charset="-122"/>
              </a:rPr>
              <a:t>是树叶：直接删除；</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情况</a:t>
            </a:r>
            <a:r>
              <a:rPr lang="en-US" altLang="zh-CN" sz="2800">
                <a:latin typeface="Times New Roman" panose="02020503050405090304" pitchFamily="18" charset="0"/>
                <a:ea typeface="宋体" pitchFamily="2" charset="-122"/>
              </a:rPr>
              <a:t>2) p</a:t>
            </a:r>
            <a:r>
              <a:rPr lang="zh-CN" altLang="en-US" sz="2800">
                <a:latin typeface="Times New Roman" panose="02020503050405090304" pitchFamily="18" charset="0"/>
                <a:ea typeface="宋体" pitchFamily="2" charset="-122"/>
              </a:rPr>
              <a:t>只有一个非空子树：</a:t>
            </a:r>
            <a:endParaRPr lang="zh-CN" altLang="en-US" sz="2800">
              <a:latin typeface="Times New Roman" panose="02020503050405090304" pitchFamily="18" charset="0"/>
              <a:ea typeface="宋体" pitchFamily="2" charset="-122"/>
            </a:endParaRPr>
          </a:p>
          <a:p>
            <a:pPr lvl="1" eaLnBrk="1" hangingPunct="1">
              <a:lnSpc>
                <a:spcPct val="90000"/>
              </a:lnSpc>
            </a:pPr>
            <a:r>
              <a:rPr lang="zh-CN" altLang="en-US" sz="2360">
                <a:latin typeface="Times New Roman" panose="02020503050405090304" pitchFamily="18" charset="0"/>
                <a:ea typeface="宋体" pitchFamily="2" charset="-122"/>
              </a:rPr>
              <a:t>若</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为根，删除</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的唯一子树的根节点成为新的根节点；</a:t>
            </a:r>
            <a:endParaRPr lang="zh-CN" altLang="en-US" sz="2360">
              <a:latin typeface="Times New Roman" panose="02020503050405090304" pitchFamily="18" charset="0"/>
              <a:ea typeface="宋体" pitchFamily="2" charset="-122"/>
            </a:endParaRPr>
          </a:p>
          <a:p>
            <a:pPr lvl="1" eaLnBrk="1" hangingPunct="1">
              <a:lnSpc>
                <a:spcPct val="90000"/>
              </a:lnSpc>
            </a:pPr>
            <a:r>
              <a:rPr lang="zh-CN" altLang="en-US" sz="2360">
                <a:latin typeface="Times New Roman" panose="02020503050405090304" pitchFamily="18" charset="0"/>
                <a:ea typeface="宋体" pitchFamily="2" charset="-122"/>
              </a:rPr>
              <a:t>若</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有父节点</a:t>
            </a:r>
            <a:r>
              <a:rPr lang="en-US" altLang="zh-CN" sz="2360">
                <a:latin typeface="Times New Roman" panose="02020503050405090304" pitchFamily="18" charset="0"/>
                <a:ea typeface="宋体" pitchFamily="2" charset="-122"/>
              </a:rPr>
              <a:t>pp</a:t>
            </a:r>
            <a:r>
              <a:rPr lang="zh-CN" altLang="en-US" sz="2360">
                <a:latin typeface="Times New Roman" panose="02020503050405090304" pitchFamily="18" charset="0"/>
                <a:ea typeface="宋体" pitchFamily="2" charset="-122"/>
              </a:rPr>
              <a:t>，令</a:t>
            </a:r>
            <a:r>
              <a:rPr lang="en-US" altLang="zh-CN" sz="2360">
                <a:latin typeface="Times New Roman" panose="02020503050405090304" pitchFamily="18" charset="0"/>
                <a:ea typeface="宋体" pitchFamily="2" charset="-122"/>
              </a:rPr>
              <a:t>pp</a:t>
            </a:r>
            <a:r>
              <a:rPr lang="zh-CN" altLang="en-US" sz="2360">
                <a:latin typeface="Times New Roman" panose="02020503050405090304" pitchFamily="18" charset="0"/>
                <a:ea typeface="宋体" pitchFamily="2" charset="-122"/>
              </a:rPr>
              <a:t>指向</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的唯一孩子，删除</a:t>
            </a:r>
            <a:r>
              <a:rPr lang="en-US" altLang="zh-CN" sz="2360">
                <a:latin typeface="Times New Roman" panose="02020503050405090304" pitchFamily="18" charset="0"/>
                <a:ea typeface="宋体" pitchFamily="2" charset="-122"/>
              </a:rPr>
              <a:t>p</a:t>
            </a:r>
            <a:r>
              <a:rPr lang="zh-CN" altLang="en-US" sz="2360">
                <a:latin typeface="Times New Roman" panose="02020503050405090304" pitchFamily="18" charset="0"/>
                <a:ea typeface="宋体" pitchFamily="2" charset="-122"/>
              </a:rPr>
              <a:t>。</a:t>
            </a:r>
            <a:endParaRPr lang="zh-CN" altLang="en-US" sz="236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情况</a:t>
            </a:r>
            <a:r>
              <a:rPr lang="en-US" altLang="zh-CN" sz="2800">
                <a:latin typeface="Times New Roman" panose="02020503050405090304" pitchFamily="18" charset="0"/>
                <a:ea typeface="宋体" pitchFamily="2" charset="-122"/>
              </a:rPr>
              <a:t>3)p</a:t>
            </a:r>
            <a:r>
              <a:rPr lang="zh-CN" altLang="en-US" sz="2800">
                <a:latin typeface="Times New Roman" panose="02020503050405090304" pitchFamily="18" charset="0"/>
                <a:ea typeface="宋体" pitchFamily="2" charset="-122"/>
              </a:rPr>
              <a:t>有两个非空子树：将该元素替换为其</a:t>
            </a:r>
            <a:r>
              <a:rPr lang="zh-CN" altLang="en-US" sz="2800">
                <a:solidFill>
                  <a:schemeClr val="folHlink"/>
                </a:solidFill>
                <a:latin typeface="Times New Roman" panose="02020503050405090304" pitchFamily="18" charset="0"/>
                <a:ea typeface="宋体" pitchFamily="2" charset="-122"/>
              </a:rPr>
              <a:t>左子树中的最大元素</a:t>
            </a:r>
            <a:r>
              <a:rPr lang="zh-CN" altLang="en-US" sz="2800">
                <a:latin typeface="Times New Roman" panose="02020503050405090304" pitchFamily="18" charset="0"/>
                <a:ea typeface="宋体" pitchFamily="2" charset="-122"/>
              </a:rPr>
              <a:t>或</a:t>
            </a:r>
            <a:r>
              <a:rPr lang="zh-CN" altLang="en-US" sz="2800">
                <a:solidFill>
                  <a:schemeClr val="folHlink"/>
                </a:solidFill>
                <a:latin typeface="Times New Roman" panose="02020503050405090304" pitchFamily="18" charset="0"/>
                <a:ea typeface="宋体" pitchFamily="2" charset="-122"/>
              </a:rPr>
              <a:t>右子树中的最小元素。</a:t>
            </a:r>
            <a:r>
              <a:rPr lang="zh-CN" altLang="en-US" sz="2800">
                <a:solidFill>
                  <a:srgbClr val="FF0000"/>
                </a:solidFill>
                <a:latin typeface="Times New Roman" panose="02020503050405090304" pitchFamily="18" charset="0"/>
                <a:ea typeface="宋体" pitchFamily="2" charset="-122"/>
              </a:rPr>
              <a:t>（替换元素的优势？？）</a:t>
            </a:r>
            <a:r>
              <a:rPr lang="zh-CN" altLang="en-US" sz="2800">
                <a:solidFill>
                  <a:schemeClr val="folHlink"/>
                </a:solidFill>
                <a:latin typeface="Times New Roman" panose="02020503050405090304" pitchFamily="18" charset="0"/>
                <a:ea typeface="宋体" pitchFamily="2" charset="-122"/>
              </a:rPr>
              <a:t> </a:t>
            </a:r>
            <a:endParaRPr lang="en-US" altLang="zh-CN" sz="2800">
              <a:solidFill>
                <a:schemeClr val="folHlink"/>
              </a:solidFill>
              <a:latin typeface="Times New Roman" panose="02020503050405090304" pitchFamily="18" charset="0"/>
              <a:ea typeface="宋体" pitchFamily="2" charset="-122"/>
            </a:endParaRPr>
          </a:p>
        </p:txBody>
      </p:sp>
      <p:sp>
        <p:nvSpPr>
          <p:cNvPr id="1385476" name="Oval 4"/>
          <p:cNvSpPr>
            <a:spLocks noChangeArrowheads="1"/>
          </p:cNvSpPr>
          <p:nvPr/>
        </p:nvSpPr>
        <p:spPr bwMode="auto">
          <a:xfrm>
            <a:off x="7092950" y="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85477" name="Oval 5"/>
          <p:cNvSpPr>
            <a:spLocks noChangeArrowheads="1"/>
          </p:cNvSpPr>
          <p:nvPr/>
        </p:nvSpPr>
        <p:spPr bwMode="auto">
          <a:xfrm>
            <a:off x="6372225"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85478" name="Oval 6"/>
          <p:cNvSpPr>
            <a:spLocks noChangeArrowheads="1"/>
          </p:cNvSpPr>
          <p:nvPr/>
        </p:nvSpPr>
        <p:spPr bwMode="auto">
          <a:xfrm>
            <a:off x="7885113" y="6477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385479" name="Oval 7"/>
          <p:cNvSpPr>
            <a:spLocks noChangeArrowheads="1"/>
          </p:cNvSpPr>
          <p:nvPr/>
        </p:nvSpPr>
        <p:spPr bwMode="auto">
          <a:xfrm>
            <a:off x="60134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1385480" name="Line 8"/>
          <p:cNvSpPr>
            <a:spLocks noChangeShapeType="1"/>
          </p:cNvSpPr>
          <p:nvPr/>
        </p:nvSpPr>
        <p:spPr bwMode="auto">
          <a:xfrm flipV="1">
            <a:off x="6804025"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1" name="Line 9"/>
          <p:cNvSpPr>
            <a:spLocks noChangeShapeType="1"/>
          </p:cNvSpPr>
          <p:nvPr/>
        </p:nvSpPr>
        <p:spPr bwMode="auto">
          <a:xfrm flipH="1" flipV="1">
            <a:off x="7524750"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2" name="Line 10"/>
          <p:cNvSpPr>
            <a:spLocks noChangeShapeType="1"/>
          </p:cNvSpPr>
          <p:nvPr/>
        </p:nvSpPr>
        <p:spPr bwMode="auto">
          <a:xfrm flipV="1">
            <a:off x="63007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3" name="Oval 11"/>
          <p:cNvSpPr>
            <a:spLocks noChangeArrowheads="1"/>
          </p:cNvSpPr>
          <p:nvPr/>
        </p:nvSpPr>
        <p:spPr bwMode="auto">
          <a:xfrm>
            <a:off x="8316913"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80</a:t>
            </a:r>
            <a:endParaRPr kumimoji="1" lang="en-US" altLang="zh-CN" sz="2400" b="1">
              <a:latin typeface="Tahoma" panose="020B0804030504040204" pitchFamily="34" charset="0"/>
            </a:endParaRPr>
          </a:p>
        </p:txBody>
      </p:sp>
      <p:sp>
        <p:nvSpPr>
          <p:cNvPr id="1385484" name="Line 12"/>
          <p:cNvSpPr>
            <a:spLocks noChangeShapeType="1"/>
          </p:cNvSpPr>
          <p:nvPr/>
        </p:nvSpPr>
        <p:spPr bwMode="auto">
          <a:xfrm flipH="1" flipV="1">
            <a:off x="8316913"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5485" name="Oval 13"/>
          <p:cNvSpPr>
            <a:spLocks noChangeArrowheads="1"/>
          </p:cNvSpPr>
          <p:nvPr/>
        </p:nvSpPr>
        <p:spPr bwMode="auto">
          <a:xfrm>
            <a:off x="7562850" y="1295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1385486" name="Line 14"/>
          <p:cNvSpPr>
            <a:spLocks noChangeShapeType="1"/>
          </p:cNvSpPr>
          <p:nvPr/>
        </p:nvSpPr>
        <p:spPr bwMode="auto">
          <a:xfrm flipV="1">
            <a:off x="7850188" y="10795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85475">
                                            <p:txEl>
                                              <p:pRg st="0" end="0"/>
                                            </p:txEl>
                                          </p:spTgt>
                                        </p:tgtEl>
                                        <p:attrNameLst>
                                          <p:attrName>style.visibility</p:attrName>
                                        </p:attrNameLst>
                                      </p:cBhvr>
                                      <p:to>
                                        <p:strVal val="visible"/>
                                      </p:to>
                                    </p:set>
                                    <p:anim calcmode="lin" valueType="num">
                                      <p:cBhvr additive="base">
                                        <p:cTn id="7" dur="500" fill="hold"/>
                                        <p:tgtEl>
                                          <p:spTgt spid="138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547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385476"/>
                                        </p:tgtEl>
                                        <p:attrNameLst>
                                          <p:attrName>style.visibility</p:attrName>
                                        </p:attrNameLst>
                                      </p:cBhvr>
                                      <p:to>
                                        <p:strVal val="visible"/>
                                      </p:to>
                                    </p:set>
                                    <p:anim calcmode="lin" valueType="num">
                                      <p:cBhvr additive="base">
                                        <p:cTn id="12" dur="500" fill="hold"/>
                                        <p:tgtEl>
                                          <p:spTgt spid="1385476"/>
                                        </p:tgtEl>
                                        <p:attrNameLst>
                                          <p:attrName>ppt_x</p:attrName>
                                        </p:attrNameLst>
                                      </p:cBhvr>
                                      <p:tavLst>
                                        <p:tav tm="0">
                                          <p:val>
                                            <p:strVal val="1+#ppt_w/2"/>
                                          </p:val>
                                        </p:tav>
                                        <p:tav tm="100000">
                                          <p:val>
                                            <p:strVal val="#ppt_x"/>
                                          </p:val>
                                        </p:tav>
                                      </p:tavLst>
                                    </p:anim>
                                    <p:anim calcmode="lin" valueType="num">
                                      <p:cBhvr additive="base">
                                        <p:cTn id="13" dur="500" fill="hold"/>
                                        <p:tgtEl>
                                          <p:spTgt spid="138547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1385477"/>
                                        </p:tgtEl>
                                        <p:attrNameLst>
                                          <p:attrName>style.visibility</p:attrName>
                                        </p:attrNameLst>
                                      </p:cBhvr>
                                      <p:to>
                                        <p:strVal val="visible"/>
                                      </p:to>
                                    </p:set>
                                    <p:anim calcmode="lin" valueType="num">
                                      <p:cBhvr additive="base">
                                        <p:cTn id="16" dur="500" fill="hold"/>
                                        <p:tgtEl>
                                          <p:spTgt spid="1385477"/>
                                        </p:tgtEl>
                                        <p:attrNameLst>
                                          <p:attrName>ppt_x</p:attrName>
                                        </p:attrNameLst>
                                      </p:cBhvr>
                                      <p:tavLst>
                                        <p:tav tm="0">
                                          <p:val>
                                            <p:strVal val="1+#ppt_w/2"/>
                                          </p:val>
                                        </p:tav>
                                        <p:tav tm="100000">
                                          <p:val>
                                            <p:strVal val="#ppt_x"/>
                                          </p:val>
                                        </p:tav>
                                      </p:tavLst>
                                    </p:anim>
                                    <p:anim calcmode="lin" valueType="num">
                                      <p:cBhvr additive="base">
                                        <p:cTn id="17" dur="500" fill="hold"/>
                                        <p:tgtEl>
                                          <p:spTgt spid="1385477"/>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385478"/>
                                        </p:tgtEl>
                                        <p:attrNameLst>
                                          <p:attrName>style.visibility</p:attrName>
                                        </p:attrNameLst>
                                      </p:cBhvr>
                                      <p:to>
                                        <p:strVal val="visible"/>
                                      </p:to>
                                    </p:set>
                                    <p:anim calcmode="lin" valueType="num">
                                      <p:cBhvr additive="base">
                                        <p:cTn id="20" dur="500" fill="hold"/>
                                        <p:tgtEl>
                                          <p:spTgt spid="1385478"/>
                                        </p:tgtEl>
                                        <p:attrNameLst>
                                          <p:attrName>ppt_x</p:attrName>
                                        </p:attrNameLst>
                                      </p:cBhvr>
                                      <p:tavLst>
                                        <p:tav tm="0">
                                          <p:val>
                                            <p:strVal val="1+#ppt_w/2"/>
                                          </p:val>
                                        </p:tav>
                                        <p:tav tm="100000">
                                          <p:val>
                                            <p:strVal val="#ppt_x"/>
                                          </p:val>
                                        </p:tav>
                                      </p:tavLst>
                                    </p:anim>
                                    <p:anim calcmode="lin" valueType="num">
                                      <p:cBhvr additive="base">
                                        <p:cTn id="21" dur="500" fill="hold"/>
                                        <p:tgtEl>
                                          <p:spTgt spid="138547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385479"/>
                                        </p:tgtEl>
                                        <p:attrNameLst>
                                          <p:attrName>style.visibility</p:attrName>
                                        </p:attrNameLst>
                                      </p:cBhvr>
                                      <p:to>
                                        <p:strVal val="visible"/>
                                      </p:to>
                                    </p:set>
                                    <p:anim calcmode="lin" valueType="num">
                                      <p:cBhvr additive="base">
                                        <p:cTn id="24" dur="500" fill="hold"/>
                                        <p:tgtEl>
                                          <p:spTgt spid="1385479"/>
                                        </p:tgtEl>
                                        <p:attrNameLst>
                                          <p:attrName>ppt_x</p:attrName>
                                        </p:attrNameLst>
                                      </p:cBhvr>
                                      <p:tavLst>
                                        <p:tav tm="0">
                                          <p:val>
                                            <p:strVal val="1+#ppt_w/2"/>
                                          </p:val>
                                        </p:tav>
                                        <p:tav tm="100000">
                                          <p:val>
                                            <p:strVal val="#ppt_x"/>
                                          </p:val>
                                        </p:tav>
                                      </p:tavLst>
                                    </p:anim>
                                    <p:anim calcmode="lin" valueType="num">
                                      <p:cBhvr additive="base">
                                        <p:cTn id="25" dur="500" fill="hold"/>
                                        <p:tgtEl>
                                          <p:spTgt spid="138547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85480"/>
                                        </p:tgtEl>
                                        <p:attrNameLst>
                                          <p:attrName>style.visibility</p:attrName>
                                        </p:attrNameLst>
                                      </p:cBhvr>
                                      <p:to>
                                        <p:strVal val="visible"/>
                                      </p:to>
                                    </p:set>
                                    <p:anim calcmode="lin" valueType="num">
                                      <p:cBhvr additive="base">
                                        <p:cTn id="28" dur="500" fill="hold"/>
                                        <p:tgtEl>
                                          <p:spTgt spid="1385480"/>
                                        </p:tgtEl>
                                        <p:attrNameLst>
                                          <p:attrName>ppt_x</p:attrName>
                                        </p:attrNameLst>
                                      </p:cBhvr>
                                      <p:tavLst>
                                        <p:tav tm="0">
                                          <p:val>
                                            <p:strVal val="1+#ppt_w/2"/>
                                          </p:val>
                                        </p:tav>
                                        <p:tav tm="100000">
                                          <p:val>
                                            <p:strVal val="#ppt_x"/>
                                          </p:val>
                                        </p:tav>
                                      </p:tavLst>
                                    </p:anim>
                                    <p:anim calcmode="lin" valueType="num">
                                      <p:cBhvr additive="base">
                                        <p:cTn id="29" dur="500" fill="hold"/>
                                        <p:tgtEl>
                                          <p:spTgt spid="138548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85481"/>
                                        </p:tgtEl>
                                        <p:attrNameLst>
                                          <p:attrName>style.visibility</p:attrName>
                                        </p:attrNameLst>
                                      </p:cBhvr>
                                      <p:to>
                                        <p:strVal val="visible"/>
                                      </p:to>
                                    </p:set>
                                    <p:anim calcmode="lin" valueType="num">
                                      <p:cBhvr additive="base">
                                        <p:cTn id="32" dur="500" fill="hold"/>
                                        <p:tgtEl>
                                          <p:spTgt spid="1385481"/>
                                        </p:tgtEl>
                                        <p:attrNameLst>
                                          <p:attrName>ppt_x</p:attrName>
                                        </p:attrNameLst>
                                      </p:cBhvr>
                                      <p:tavLst>
                                        <p:tav tm="0">
                                          <p:val>
                                            <p:strVal val="1+#ppt_w/2"/>
                                          </p:val>
                                        </p:tav>
                                        <p:tav tm="100000">
                                          <p:val>
                                            <p:strVal val="#ppt_x"/>
                                          </p:val>
                                        </p:tav>
                                      </p:tavLst>
                                    </p:anim>
                                    <p:anim calcmode="lin" valueType="num">
                                      <p:cBhvr additive="base">
                                        <p:cTn id="33" dur="500" fill="hold"/>
                                        <p:tgtEl>
                                          <p:spTgt spid="138548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385482"/>
                                        </p:tgtEl>
                                        <p:attrNameLst>
                                          <p:attrName>style.visibility</p:attrName>
                                        </p:attrNameLst>
                                      </p:cBhvr>
                                      <p:to>
                                        <p:strVal val="visible"/>
                                      </p:to>
                                    </p:set>
                                    <p:anim calcmode="lin" valueType="num">
                                      <p:cBhvr additive="base">
                                        <p:cTn id="36" dur="500" fill="hold"/>
                                        <p:tgtEl>
                                          <p:spTgt spid="1385482"/>
                                        </p:tgtEl>
                                        <p:attrNameLst>
                                          <p:attrName>ppt_x</p:attrName>
                                        </p:attrNameLst>
                                      </p:cBhvr>
                                      <p:tavLst>
                                        <p:tav tm="0">
                                          <p:val>
                                            <p:strVal val="1+#ppt_w/2"/>
                                          </p:val>
                                        </p:tav>
                                        <p:tav tm="100000">
                                          <p:val>
                                            <p:strVal val="#ppt_x"/>
                                          </p:val>
                                        </p:tav>
                                      </p:tavLst>
                                    </p:anim>
                                    <p:anim calcmode="lin" valueType="num">
                                      <p:cBhvr additive="base">
                                        <p:cTn id="37" dur="500" fill="hold"/>
                                        <p:tgtEl>
                                          <p:spTgt spid="138548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385483"/>
                                        </p:tgtEl>
                                        <p:attrNameLst>
                                          <p:attrName>style.visibility</p:attrName>
                                        </p:attrNameLst>
                                      </p:cBhvr>
                                      <p:to>
                                        <p:strVal val="visible"/>
                                      </p:to>
                                    </p:set>
                                    <p:anim calcmode="lin" valueType="num">
                                      <p:cBhvr additive="base">
                                        <p:cTn id="40" dur="500" fill="hold"/>
                                        <p:tgtEl>
                                          <p:spTgt spid="1385483"/>
                                        </p:tgtEl>
                                        <p:attrNameLst>
                                          <p:attrName>ppt_x</p:attrName>
                                        </p:attrNameLst>
                                      </p:cBhvr>
                                      <p:tavLst>
                                        <p:tav tm="0">
                                          <p:val>
                                            <p:strVal val="1+#ppt_w/2"/>
                                          </p:val>
                                        </p:tav>
                                        <p:tav tm="100000">
                                          <p:val>
                                            <p:strVal val="#ppt_x"/>
                                          </p:val>
                                        </p:tav>
                                      </p:tavLst>
                                    </p:anim>
                                    <p:anim calcmode="lin" valueType="num">
                                      <p:cBhvr additive="base">
                                        <p:cTn id="41" dur="500" fill="hold"/>
                                        <p:tgtEl>
                                          <p:spTgt spid="138548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385484"/>
                                        </p:tgtEl>
                                        <p:attrNameLst>
                                          <p:attrName>style.visibility</p:attrName>
                                        </p:attrNameLst>
                                      </p:cBhvr>
                                      <p:to>
                                        <p:strVal val="visible"/>
                                      </p:to>
                                    </p:set>
                                    <p:anim calcmode="lin" valueType="num">
                                      <p:cBhvr additive="base">
                                        <p:cTn id="44" dur="500" fill="hold"/>
                                        <p:tgtEl>
                                          <p:spTgt spid="1385484"/>
                                        </p:tgtEl>
                                        <p:attrNameLst>
                                          <p:attrName>ppt_x</p:attrName>
                                        </p:attrNameLst>
                                      </p:cBhvr>
                                      <p:tavLst>
                                        <p:tav tm="0">
                                          <p:val>
                                            <p:strVal val="1+#ppt_w/2"/>
                                          </p:val>
                                        </p:tav>
                                        <p:tav tm="100000">
                                          <p:val>
                                            <p:strVal val="#ppt_x"/>
                                          </p:val>
                                        </p:tav>
                                      </p:tavLst>
                                    </p:anim>
                                    <p:anim calcmode="lin" valueType="num">
                                      <p:cBhvr additive="base">
                                        <p:cTn id="45" dur="500" fill="hold"/>
                                        <p:tgtEl>
                                          <p:spTgt spid="1385484"/>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385485"/>
                                        </p:tgtEl>
                                        <p:attrNameLst>
                                          <p:attrName>style.visibility</p:attrName>
                                        </p:attrNameLst>
                                      </p:cBhvr>
                                      <p:to>
                                        <p:strVal val="visible"/>
                                      </p:to>
                                    </p:set>
                                    <p:anim calcmode="lin" valueType="num">
                                      <p:cBhvr additive="base">
                                        <p:cTn id="48" dur="500" fill="hold"/>
                                        <p:tgtEl>
                                          <p:spTgt spid="1385485"/>
                                        </p:tgtEl>
                                        <p:attrNameLst>
                                          <p:attrName>ppt_x</p:attrName>
                                        </p:attrNameLst>
                                      </p:cBhvr>
                                      <p:tavLst>
                                        <p:tav tm="0">
                                          <p:val>
                                            <p:strVal val="1+#ppt_w/2"/>
                                          </p:val>
                                        </p:tav>
                                        <p:tav tm="100000">
                                          <p:val>
                                            <p:strVal val="#ppt_x"/>
                                          </p:val>
                                        </p:tav>
                                      </p:tavLst>
                                    </p:anim>
                                    <p:anim calcmode="lin" valueType="num">
                                      <p:cBhvr additive="base">
                                        <p:cTn id="49" dur="500" fill="hold"/>
                                        <p:tgtEl>
                                          <p:spTgt spid="138548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385486"/>
                                        </p:tgtEl>
                                        <p:attrNameLst>
                                          <p:attrName>style.visibility</p:attrName>
                                        </p:attrNameLst>
                                      </p:cBhvr>
                                      <p:to>
                                        <p:strVal val="visible"/>
                                      </p:to>
                                    </p:set>
                                    <p:anim calcmode="lin" valueType="num">
                                      <p:cBhvr additive="base">
                                        <p:cTn id="52" dur="500" fill="hold"/>
                                        <p:tgtEl>
                                          <p:spTgt spid="1385486"/>
                                        </p:tgtEl>
                                        <p:attrNameLst>
                                          <p:attrName>ppt_x</p:attrName>
                                        </p:attrNameLst>
                                      </p:cBhvr>
                                      <p:tavLst>
                                        <p:tav tm="0">
                                          <p:val>
                                            <p:strVal val="1+#ppt_w/2"/>
                                          </p:val>
                                        </p:tav>
                                        <p:tav tm="100000">
                                          <p:val>
                                            <p:strVal val="#ppt_x"/>
                                          </p:val>
                                        </p:tav>
                                      </p:tavLst>
                                    </p:anim>
                                    <p:anim calcmode="lin" valueType="num">
                                      <p:cBhvr additive="base">
                                        <p:cTn id="53" dur="500" fill="hold"/>
                                        <p:tgtEl>
                                          <p:spTgt spid="138548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385475">
                                            <p:txEl>
                                              <p:pRg st="1" end="1"/>
                                            </p:txEl>
                                          </p:spTgt>
                                        </p:tgtEl>
                                        <p:attrNameLst>
                                          <p:attrName>style.visibility</p:attrName>
                                        </p:attrNameLst>
                                      </p:cBhvr>
                                      <p:to>
                                        <p:strVal val="visible"/>
                                      </p:to>
                                    </p:set>
                                    <p:anim calcmode="lin" valueType="num">
                                      <p:cBhvr additive="base">
                                        <p:cTn id="58" dur="500" fill="hold"/>
                                        <p:tgtEl>
                                          <p:spTgt spid="1385475">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38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2000" fill="hold"/>
                                        <p:tgtEl>
                                          <p:spTgt spid="1385479"/>
                                        </p:tgtEl>
                                        <p:attrNameLst>
                                          <p:attrName>fillcolor</p:attrName>
                                        </p:attrNameLst>
                                      </p:cBhvr>
                                      <p:to>
                                        <a:srgbClr val="00EE77"/>
                                      </p:to>
                                    </p:animClr>
                                    <p:set>
                                      <p:cBhvr>
                                        <p:cTn id="64" dur="2000" fill="hold"/>
                                        <p:tgtEl>
                                          <p:spTgt spid="1385479"/>
                                        </p:tgtEl>
                                        <p:attrNameLst>
                                          <p:attrName>fill.type</p:attrName>
                                        </p:attrNameLst>
                                      </p:cBhvr>
                                      <p:to>
                                        <p:strVal val="solid"/>
                                      </p:to>
                                    </p:set>
                                    <p:set>
                                      <p:cBhvr>
                                        <p:cTn id="65" dur="2000" fill="hold"/>
                                        <p:tgtEl>
                                          <p:spTgt spid="1385479"/>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385475">
                                            <p:txEl>
                                              <p:pRg st="2" end="2"/>
                                            </p:txEl>
                                          </p:spTgt>
                                        </p:tgtEl>
                                        <p:attrNameLst>
                                          <p:attrName>style.visibility</p:attrName>
                                        </p:attrNameLst>
                                      </p:cBhvr>
                                      <p:to>
                                        <p:strVal val="visible"/>
                                      </p:to>
                                    </p:set>
                                    <p:anim calcmode="lin" valueType="num">
                                      <p:cBhvr additive="base">
                                        <p:cTn id="70" dur="500" fill="hold"/>
                                        <p:tgtEl>
                                          <p:spTgt spid="1385475">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385475">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385475">
                                            <p:txEl>
                                              <p:pRg st="3" end="3"/>
                                            </p:txEl>
                                          </p:spTgt>
                                        </p:tgtEl>
                                        <p:attrNameLst>
                                          <p:attrName>style.visibility</p:attrName>
                                        </p:attrNameLst>
                                      </p:cBhvr>
                                      <p:to>
                                        <p:strVal val="visible"/>
                                      </p:to>
                                    </p:set>
                                    <p:anim calcmode="lin" valueType="num">
                                      <p:cBhvr additive="base">
                                        <p:cTn id="74" dur="500" fill="hold"/>
                                        <p:tgtEl>
                                          <p:spTgt spid="1385475">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385475">
                                            <p:txEl>
                                              <p:pRg st="3" end="3"/>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385475">
                                            <p:txEl>
                                              <p:pRg st="4" end="4"/>
                                            </p:txEl>
                                          </p:spTgt>
                                        </p:tgtEl>
                                        <p:attrNameLst>
                                          <p:attrName>style.visibility</p:attrName>
                                        </p:attrNameLst>
                                      </p:cBhvr>
                                      <p:to>
                                        <p:strVal val="visible"/>
                                      </p:to>
                                    </p:set>
                                    <p:anim calcmode="lin" valueType="num">
                                      <p:cBhvr additive="base">
                                        <p:cTn id="78" dur="500" fill="hold"/>
                                        <p:tgtEl>
                                          <p:spTgt spid="1385475">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38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1385477"/>
                                        </p:tgtEl>
                                        <p:attrNameLst>
                                          <p:attrName>fillcolor</p:attrName>
                                        </p:attrNameLst>
                                      </p:cBhvr>
                                      <p:to>
                                        <a:schemeClr val="folHlink"/>
                                      </p:to>
                                    </p:animClr>
                                    <p:set>
                                      <p:cBhvr>
                                        <p:cTn id="84" dur="2000" fill="hold"/>
                                        <p:tgtEl>
                                          <p:spTgt spid="1385477"/>
                                        </p:tgtEl>
                                        <p:attrNameLst>
                                          <p:attrName>fill.type</p:attrName>
                                        </p:attrNameLst>
                                      </p:cBhvr>
                                      <p:to>
                                        <p:strVal val="solid"/>
                                      </p:to>
                                    </p:set>
                                    <p:set>
                                      <p:cBhvr>
                                        <p:cTn id="85" dur="2000" fill="hold"/>
                                        <p:tgtEl>
                                          <p:spTgt spid="1385477"/>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85475">
                                            <p:txEl>
                                              <p:pRg st="5" end="5"/>
                                            </p:txEl>
                                          </p:spTgt>
                                        </p:tgtEl>
                                        <p:attrNameLst>
                                          <p:attrName>style.visibility</p:attrName>
                                        </p:attrNameLst>
                                      </p:cBhvr>
                                      <p:to>
                                        <p:strVal val="visible"/>
                                      </p:to>
                                    </p:set>
                                    <p:anim calcmode="lin" valueType="num">
                                      <p:cBhvr additive="base">
                                        <p:cTn id="90" dur="500" fill="hold"/>
                                        <p:tgtEl>
                                          <p:spTgt spid="1385475">
                                            <p:txEl>
                                              <p:pRg st="5" end="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38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nodeType="clickEffect">
                                  <p:stCondLst>
                                    <p:cond delay="0"/>
                                  </p:stCondLst>
                                  <p:childTnLst>
                                    <p:animClr clrSpc="rgb" dir="cw">
                                      <p:cBhvr>
                                        <p:cTn id="95" dur="2000" fill="hold"/>
                                        <p:tgtEl>
                                          <p:spTgt spid="1385478"/>
                                        </p:tgtEl>
                                        <p:attrNameLst>
                                          <p:attrName>fillcolor</p:attrName>
                                        </p:attrNameLst>
                                      </p:cBhvr>
                                      <p:to>
                                        <a:srgbClr val="00EE77"/>
                                      </p:to>
                                    </p:animClr>
                                    <p:set>
                                      <p:cBhvr>
                                        <p:cTn id="96" dur="2000" fill="hold"/>
                                        <p:tgtEl>
                                          <p:spTgt spid="1385478"/>
                                        </p:tgtEl>
                                        <p:attrNameLst>
                                          <p:attrName>fill.type</p:attrName>
                                        </p:attrNameLst>
                                      </p:cBhvr>
                                      <p:to>
                                        <p:strVal val="solid"/>
                                      </p:to>
                                    </p:set>
                                    <p:set>
                                      <p:cBhvr>
                                        <p:cTn id="97" dur="2000" fill="hold"/>
                                        <p:tgtEl>
                                          <p:spTgt spid="1385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5" grpId="0" uiExpand="1" build="p"/>
      <p:bldP spid="1385476" grpId="0" animBg="1"/>
      <p:bldP spid="1385477" grpId="0" animBg="1"/>
      <p:bldP spid="1385478" grpId="0" animBg="1"/>
      <p:bldP spid="1385479" grpId="0" animBg="1"/>
      <p:bldP spid="1385480" grpId="0" animBg="1"/>
      <p:bldP spid="1385481" grpId="0" animBg="1"/>
      <p:bldP spid="1385482" grpId="0" animBg="1"/>
      <p:bldP spid="1385483" grpId="0" animBg="1"/>
      <p:bldP spid="1385484" grpId="0" animBg="1"/>
      <p:bldP spid="1385485" grpId="0" animBg="1"/>
      <p:bldP spid="13854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323850" y="404813"/>
            <a:ext cx="504825" cy="431800"/>
          </a:xfrm>
          <a:ln>
            <a:miter lim="800000"/>
          </a:ln>
        </p:spPr>
        <p:txBody>
          <a:bodyPr anchor="b"/>
          <a:lstStyle/>
          <a:p>
            <a:pPr>
              <a:defRPr/>
            </a:pPr>
            <a:fld id="{FCFC2FB9-1727-4E56-AE0D-5F87AFD562A6}" type="slidenum">
              <a:rPr lang="zh-CN" altLang="en-US" sz="1200">
                <a:solidFill>
                  <a:schemeClr val="bg2"/>
                </a:solidFill>
                <a:latin typeface="+mn-lt"/>
              </a:rPr>
            </a:fld>
            <a:endParaRPr lang="en-US" altLang="zh-CN" sz="1200">
              <a:solidFill>
                <a:schemeClr val="bg2"/>
              </a:solidFill>
              <a:latin typeface="+mn-lt"/>
            </a:endParaRPr>
          </a:p>
        </p:txBody>
      </p:sp>
      <p:sp>
        <p:nvSpPr>
          <p:cNvPr id="18" name="日期占位符 4"/>
          <p:cNvSpPr>
            <a:spLocks noGrp="1"/>
          </p:cNvSpPr>
          <p:nvPr>
            <p:ph type="dt" sz="quarter" idx="10"/>
          </p:nvPr>
        </p:nvSpPr>
        <p:spPr>
          <a:xfrm>
            <a:off x="34925" y="836613"/>
            <a:ext cx="1042988" cy="549275"/>
          </a:xfrm>
          <a:ln>
            <a:miter lim="800000"/>
          </a:ln>
        </p:spPr>
        <p:txBody>
          <a:bodyPr/>
          <a:lstStyle/>
          <a:p>
            <a:pPr>
              <a:defRPr/>
            </a:pPr>
            <a:fld id="{61751D1B-D4C5-416E-9414-60D9C45FA498}" type="datetime7">
              <a:rPr kumimoji="1" lang="zh-CN" altLang="en-US" sz="1200">
                <a:latin typeface="+mn-ea"/>
              </a:rPr>
            </a:fld>
            <a:endParaRPr kumimoji="1" lang="en-US" altLang="zh-CN" sz="1200">
              <a:latin typeface="+mn-ea"/>
            </a:endParaRPr>
          </a:p>
        </p:txBody>
      </p:sp>
      <p:sp>
        <p:nvSpPr>
          <p:cNvPr id="2150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10.1.6  </a:t>
            </a:r>
            <a:r>
              <a:rPr lang="zh-CN" altLang="en-US" dirty="0">
                <a:ea typeface="宋体" pitchFamily="2" charset="-122"/>
                <a:sym typeface="Webdings" panose="05030102010509060703" pitchFamily="18" charset="2"/>
              </a:rPr>
              <a:t>删除</a:t>
            </a:r>
            <a:endParaRPr lang="zh-CN" altLang="en-US" dirty="0">
              <a:ea typeface="宋体" pitchFamily="2" charset="-122"/>
              <a:sym typeface="Webdings" panose="05030102010509060703" pitchFamily="18" charset="2"/>
            </a:endParaRPr>
          </a:p>
        </p:txBody>
      </p:sp>
      <p:sp>
        <p:nvSpPr>
          <p:cNvPr id="21509" name="Rectangle 3"/>
          <p:cNvSpPr>
            <a:spLocks noGrp="1" noChangeArrowheads="1"/>
          </p:cNvSpPr>
          <p:nvPr>
            <p:ph type="body" idx="4294967295"/>
          </p:nvPr>
        </p:nvSpPr>
        <p:spPr>
          <a:xfrm>
            <a:off x="250825" y="1484313"/>
            <a:ext cx="8713788" cy="4608512"/>
          </a:xfrm>
        </p:spPr>
        <p:txBody>
          <a:bodyPr/>
          <a:lstStyle/>
          <a:p>
            <a:pPr eaLnBrk="1" hangingPunct="1"/>
            <a:r>
              <a:rPr lang="zh-CN" altLang="en-US">
                <a:latin typeface="Times New Roman" panose="02020503050405090304" pitchFamily="18" charset="0"/>
                <a:ea typeface="宋体" pitchFamily="2" charset="-122"/>
              </a:rPr>
              <a:t>查找左子树中的最大元素：</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移动到子树的根，</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沿着各节点的右孩子指针移动（根节点的最右路径），直到右孩子指针为</a:t>
            </a:r>
            <a:r>
              <a:rPr lang="en-US" altLang="zh-CN">
                <a:latin typeface="Times New Roman" panose="02020503050405090304" pitchFamily="18" charset="0"/>
                <a:ea typeface="宋体" pitchFamily="2" charset="-122"/>
              </a:rPr>
              <a:t>0</a:t>
            </a:r>
            <a:r>
              <a:rPr lang="zh-CN" altLang="en-US">
                <a:latin typeface="Times New Roman" panose="02020503050405090304" pitchFamily="18" charset="0"/>
                <a:ea typeface="宋体" pitchFamily="2" charset="-122"/>
              </a:rPr>
              <a:t>为止。</a:t>
            </a:r>
            <a:endParaRPr lang="zh-CN" altLang="en-US">
              <a:latin typeface="Times New Roman" panose="02020503050405090304" pitchFamily="18" charset="0"/>
              <a:ea typeface="宋体" pitchFamily="2" charset="-122"/>
            </a:endParaRPr>
          </a:p>
          <a:p>
            <a:pPr lvl="0" eaLnBrk="1" hangingPunct="1"/>
            <a:r>
              <a:rPr lang="zh-CN" altLang="en-US">
                <a:latin typeface="Times New Roman" panose="02020503050405090304" pitchFamily="18" charset="0"/>
                <a:ea typeface="宋体" pitchFamily="2" charset="-122"/>
              </a:rPr>
              <a:t>如何找到右子树中的最小元素</a:t>
            </a:r>
            <a:r>
              <a:rPr lang="zh-CN">
                <a:latin typeface="Times New Roman" panose="02020503050405090304" pitchFamily="18" charset="0"/>
                <a:ea typeface="宋体" pitchFamily="2" charset="-122"/>
              </a:rPr>
              <a:t>？</a:t>
            </a:r>
            <a:endParaRPr lang="zh-CN">
              <a:latin typeface="Times New Roman" panose="02020503050405090304" pitchFamily="18" charset="0"/>
              <a:ea typeface="宋体" pitchFamily="2" charset="-122"/>
            </a:endParaRPr>
          </a:p>
        </p:txBody>
      </p:sp>
      <p:sp>
        <p:nvSpPr>
          <p:cNvPr id="21510" name="Oval 4"/>
          <p:cNvSpPr>
            <a:spLocks noChangeArrowheads="1"/>
          </p:cNvSpPr>
          <p:nvPr/>
        </p:nvSpPr>
        <p:spPr bwMode="auto">
          <a:xfrm>
            <a:off x="6588125" y="47244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21511" name="Oval 5"/>
          <p:cNvSpPr>
            <a:spLocks noChangeArrowheads="1"/>
          </p:cNvSpPr>
          <p:nvPr/>
        </p:nvSpPr>
        <p:spPr bwMode="auto">
          <a:xfrm>
            <a:off x="5867400"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21512" name="Oval 6"/>
          <p:cNvSpPr>
            <a:spLocks noChangeArrowheads="1"/>
          </p:cNvSpPr>
          <p:nvPr/>
        </p:nvSpPr>
        <p:spPr bwMode="auto">
          <a:xfrm>
            <a:off x="7380288" y="53721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21513" name="Oval 7"/>
          <p:cNvSpPr>
            <a:spLocks noChangeArrowheads="1"/>
          </p:cNvSpPr>
          <p:nvPr/>
        </p:nvSpPr>
        <p:spPr bwMode="auto">
          <a:xfrm>
            <a:off x="55086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21514" name="Line 8"/>
          <p:cNvSpPr>
            <a:spLocks noChangeShapeType="1"/>
          </p:cNvSpPr>
          <p:nvPr/>
        </p:nvSpPr>
        <p:spPr bwMode="auto">
          <a:xfrm flipV="1">
            <a:off x="6299200" y="51562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5" name="Line 9"/>
          <p:cNvSpPr>
            <a:spLocks noChangeShapeType="1"/>
          </p:cNvSpPr>
          <p:nvPr/>
        </p:nvSpPr>
        <p:spPr bwMode="auto">
          <a:xfrm flipH="1" flipV="1">
            <a:off x="7019925" y="51562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6" name="Line 10"/>
          <p:cNvSpPr>
            <a:spLocks noChangeShapeType="1"/>
          </p:cNvSpPr>
          <p:nvPr/>
        </p:nvSpPr>
        <p:spPr bwMode="auto">
          <a:xfrm flipV="1">
            <a:off x="57959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7" name="Oval 11"/>
          <p:cNvSpPr>
            <a:spLocks noChangeArrowheads="1"/>
          </p:cNvSpPr>
          <p:nvPr/>
        </p:nvSpPr>
        <p:spPr bwMode="auto">
          <a:xfrm>
            <a:off x="7812088"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80</a:t>
            </a:r>
            <a:endParaRPr kumimoji="1" lang="en-US" altLang="zh-CN" sz="2400" b="1">
              <a:latin typeface="Tahoma" panose="020B0804030504040204" pitchFamily="34" charset="0"/>
            </a:endParaRPr>
          </a:p>
        </p:txBody>
      </p:sp>
      <p:sp>
        <p:nvSpPr>
          <p:cNvPr id="21518" name="Line 12"/>
          <p:cNvSpPr>
            <a:spLocks noChangeShapeType="1"/>
          </p:cNvSpPr>
          <p:nvPr/>
        </p:nvSpPr>
        <p:spPr bwMode="auto">
          <a:xfrm flipH="1" flipV="1">
            <a:off x="7812088"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19" name="Oval 13"/>
          <p:cNvSpPr>
            <a:spLocks noChangeArrowheads="1"/>
          </p:cNvSpPr>
          <p:nvPr/>
        </p:nvSpPr>
        <p:spPr bwMode="auto">
          <a:xfrm>
            <a:off x="7058025" y="6019800"/>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21520" name="Line 14"/>
          <p:cNvSpPr>
            <a:spLocks noChangeShapeType="1"/>
          </p:cNvSpPr>
          <p:nvPr/>
        </p:nvSpPr>
        <p:spPr bwMode="auto">
          <a:xfrm flipV="1">
            <a:off x="7345363" y="5803900"/>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521" name="Oval 15"/>
          <p:cNvSpPr>
            <a:spLocks noChangeArrowheads="1"/>
          </p:cNvSpPr>
          <p:nvPr/>
        </p:nvSpPr>
        <p:spPr bwMode="auto">
          <a:xfrm>
            <a:off x="6299200" y="5992813"/>
            <a:ext cx="504825" cy="504825"/>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21522" name="Line 16"/>
          <p:cNvSpPr>
            <a:spLocks noChangeShapeType="1"/>
          </p:cNvSpPr>
          <p:nvPr/>
        </p:nvSpPr>
        <p:spPr bwMode="auto">
          <a:xfrm flipH="1" flipV="1">
            <a:off x="6299200" y="577691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2CE2DED-F783-4C4C-BF4C-90BC3811390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1385243-2E97-4371-97BD-2076F250167E}"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22533" name="Rectangle 3"/>
          <p:cNvSpPr>
            <a:spLocks noGrp="1" noChangeArrowheads="1"/>
          </p:cNvSpPr>
          <p:nvPr>
            <p:ph type="body" idx="4294967295"/>
          </p:nvPr>
        </p:nvSpPr>
        <p:spPr>
          <a:xfrm>
            <a:off x="395288" y="260350"/>
            <a:ext cx="8424862" cy="6264275"/>
          </a:xfrm>
          <a:solidFill>
            <a:srgbClr val="CCECFF"/>
          </a:solidFill>
        </p:spPr>
        <p:txBody>
          <a:bodyPr/>
          <a:lstStyle/>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template&lt;class E, class K&gt;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BSTree&lt;E,K&gt;&amp; BSTree&lt;E,K&gt;::</a:t>
            </a:r>
            <a:r>
              <a:rPr lang="zh-CN" altLang="zh-CN" sz="2000">
                <a:solidFill>
                  <a:schemeClr val="hlink"/>
                </a:solidFill>
                <a:latin typeface="Times New Roman" panose="02020503050405090304" pitchFamily="18" charset="0"/>
                <a:ea typeface="宋体" pitchFamily="2" charset="-122"/>
              </a:rPr>
              <a:t>Delete</a:t>
            </a:r>
            <a:r>
              <a:rPr lang="zh-CN" altLang="zh-CN" sz="2000">
                <a:latin typeface="Times New Roman" panose="02020503050405090304" pitchFamily="18" charset="0"/>
                <a:ea typeface="宋体" pitchFamily="2" charset="-122"/>
              </a:rPr>
              <a:t>(const K&amp; k, E&amp; e)</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//删除关键值为k的元素，并将其放入e</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//将p指向关键值为k的节点</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BinaryTreeNode&lt;E&gt; *p = root, // search pointer</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*pp = 0;   // parent of p</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while (p &amp;&amp; p-&gt;data != k){//移动到p的孩子</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pp = p;</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if (k &lt; p-&gt;data) p = p-&gt;LeftChild;</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else p = p-&gt;RightChild;</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if (!p) throw BadInput(); //没有关键值为k的元素</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e = p-&gt;data;  //保存欲删除的元素</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//对树进行重构</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//处理p有两个孩子的情形</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if (p-&gt;LeftChild &amp;&amp; p-&gt;RightChild) {// two children</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//转换成有0或1个孩子的情形</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//在p的左子树中寻找最大元素</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BinaryTreeNode&lt;E&gt; *s = p-&gt;LeftChild,</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*ps = p;  // parent of s</a:t>
            </a:r>
            <a:endParaRPr lang="zh-CN" altLang="zh-CN" sz="2000">
              <a:latin typeface="Times New Roman" panose="02020503050405090304" pitchFamily="18"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1706FC5-9B87-42ED-BAB8-39E14C12DDC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088E67A-12CC-4AA8-94E1-D89965EEA46F}"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10.1.5  </a:t>
            </a:r>
            <a:r>
              <a:rPr lang="zh-CN" altLang="en-US" dirty="0">
                <a:ea typeface="宋体" pitchFamily="2" charset="-122"/>
                <a:sym typeface="Webdings" panose="05030102010509060703" pitchFamily="18" charset="2"/>
              </a:rPr>
              <a:t>插入</a:t>
            </a:r>
            <a:endParaRPr lang="zh-CN" altLang="en-US" dirty="0">
              <a:ea typeface="宋体" pitchFamily="2" charset="-122"/>
              <a:sym typeface="Webdings" panose="05030102010509060703" pitchFamily="18" charset="2"/>
            </a:endParaRPr>
          </a:p>
        </p:txBody>
      </p:sp>
      <p:sp>
        <p:nvSpPr>
          <p:cNvPr id="23557" name="Rectangle 3"/>
          <p:cNvSpPr>
            <a:spLocks noGrp="1" noChangeArrowheads="1"/>
          </p:cNvSpPr>
          <p:nvPr>
            <p:ph type="body" idx="4294967295"/>
          </p:nvPr>
        </p:nvSpPr>
        <p:spPr>
          <a:xfrm>
            <a:off x="395288" y="188913"/>
            <a:ext cx="8424862" cy="6480175"/>
          </a:xfrm>
          <a:solidFill>
            <a:srgbClr val="CCECFF"/>
          </a:solidFill>
        </p:spPr>
        <p:txBody>
          <a:bodyPr/>
          <a:lstStyle/>
          <a:p>
            <a:pPr eaLnBrk="1" hangingPunct="1">
              <a:lnSpc>
                <a:spcPct val="70000"/>
              </a:lnSpc>
              <a:buFont typeface="Wingdings" panose="05000000000000000000" pitchFamily="2" charset="2"/>
              <a:buNone/>
            </a:pPr>
            <a:r>
              <a:rPr lang="zh-CN" altLang="en-US" sz="2000" dirty="0">
                <a:latin typeface="Times New Roman" panose="02020503050405090304" pitchFamily="18" charset="0"/>
                <a:ea typeface="宋体" pitchFamily="2" charset="-122"/>
              </a:rPr>
              <a:t>      </a:t>
            </a:r>
            <a:r>
              <a:rPr lang="zh-CN" altLang="zh-CN" sz="2000" dirty="0">
                <a:latin typeface="Times New Roman" panose="02020503050405090304" pitchFamily="18" charset="0"/>
                <a:ea typeface="宋体" pitchFamily="2" charset="-122"/>
              </a:rPr>
              <a:t>while (s-&gt;RightChild) {  //移动到较大的元素</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ps = s;</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s = s-&gt;RightChild;</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//将最大元素从s移动到p</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p-&gt;data = s-&gt;data;</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 = s;</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pp = ps;</a:t>
            </a:r>
            <a:endParaRPr lang="zh-CN" altLang="en-US"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en-US" sz="2000" dirty="0">
                <a:latin typeface="Times New Roman" panose="02020503050405090304" pitchFamily="18" charset="0"/>
                <a:ea typeface="宋体" pitchFamily="2" charset="-122"/>
              </a:rPr>
              <a:t>   </a:t>
            </a:r>
            <a:r>
              <a:rPr lang="zh-CN" altLang="zh-CN" sz="2000" dirty="0">
                <a:latin typeface="Times New Roman" panose="02020503050405090304" pitchFamily="18" charset="0"/>
                <a:ea typeface="宋体" pitchFamily="2" charset="-122"/>
              </a:rPr>
              <a:t>}</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//p最多有一个孩子</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//在c中保存孩子指针</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BinaryTreeNode&lt;E&gt; *c;</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if (p-&gt;LeftChild) c = p-&gt;LeftChild;</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c = p-&gt;RightChild;</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 delete p</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if (p == root) root = c;</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 //p是pp的左孩子还是pp的右孩子?</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if (p == pp-&gt;LeftChild)</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pp-&gt;LeftChild = c;</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else pp-&gt;RightChild = c;}</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delete p;</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   return *this;</a:t>
            </a:r>
            <a:endParaRPr lang="zh-CN" altLang="zh-CN" sz="2000" dirty="0">
              <a:latin typeface="Times New Roman" panose="02020503050405090304" pitchFamily="18" charset="0"/>
              <a:ea typeface="宋体" pitchFamily="2" charset="-122"/>
            </a:endParaRPr>
          </a:p>
          <a:p>
            <a:pPr eaLnBrk="1" hangingPunct="1">
              <a:lnSpc>
                <a:spcPct val="70000"/>
              </a:lnSpc>
              <a:buFont typeface="Wingdings" panose="05000000000000000000" pitchFamily="2" charset="2"/>
              <a:buNone/>
            </a:pPr>
            <a:r>
              <a:rPr lang="zh-CN"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程序</a:t>
            </a:r>
            <a:r>
              <a:rPr lang="en-US" altLang="zh-CN" sz="2000" dirty="0">
                <a:latin typeface="Times New Roman" panose="02020503050405090304" pitchFamily="18" charset="0"/>
                <a:ea typeface="宋体" pitchFamily="2" charset="-122"/>
              </a:rPr>
              <a:t>10-4</a:t>
            </a:r>
            <a:r>
              <a:rPr lang="zh-CN" altLang="en-US" sz="2000" dirty="0">
                <a:latin typeface="Times New Roman" panose="02020503050405090304" pitchFamily="18" charset="0"/>
                <a:ea typeface="宋体" pitchFamily="2" charset="-122"/>
              </a:rPr>
              <a:t>二叉搜索树的删除</a:t>
            </a:r>
            <a:endParaRPr lang="en-US" altLang="zh-CN" sz="2000" dirty="0">
              <a:latin typeface="Times New Roman" panose="02020503050405090304" pitchFamily="18" charset="0"/>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907AFC4-B577-4F18-B5EB-37CDB11CA77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32581EE8-F6A7-4C2E-99CA-223140929E93}"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a:xfrm>
            <a:off x="1187450" y="188913"/>
            <a:ext cx="7705725" cy="923925"/>
          </a:xfrm>
        </p:spPr>
        <p:txBody>
          <a:bodyPr anchor="b"/>
          <a:lstStyle/>
          <a:p>
            <a:pPr eaLnBrk="1" hangingPunct="1"/>
            <a:r>
              <a:rPr lang="en-US" altLang="zh-CN" dirty="0">
                <a:ea typeface="宋体" pitchFamily="2" charset="-122"/>
              </a:rPr>
              <a:t>10.1.8  </a:t>
            </a:r>
            <a:r>
              <a:rPr lang="zh-CN" altLang="en-US" dirty="0">
                <a:ea typeface="宋体" pitchFamily="2" charset="-122"/>
              </a:rPr>
              <a:t>二叉搜索树的高度</a:t>
            </a:r>
            <a:endParaRPr lang="zh-CN" altLang="en-US" dirty="0">
              <a:ea typeface="宋体" pitchFamily="2" charset="-122"/>
            </a:endParaRPr>
          </a:p>
        </p:txBody>
      </p:sp>
      <p:sp>
        <p:nvSpPr>
          <p:cNvPr id="1391619" name="Rectangle 3"/>
          <p:cNvSpPr>
            <a:spLocks noGrp="1" noChangeArrowheads="1"/>
          </p:cNvSpPr>
          <p:nvPr>
            <p:ph type="body" idx="4294967295"/>
          </p:nvPr>
        </p:nvSpPr>
        <p:spPr>
          <a:xfrm>
            <a:off x="250825" y="1484313"/>
            <a:ext cx="8713788" cy="5040312"/>
          </a:xfrm>
        </p:spPr>
        <p:txBody>
          <a:bodyPr/>
          <a:lstStyle/>
          <a:p>
            <a:pPr eaLnBrk="1" hangingPunct="1"/>
            <a:r>
              <a:rPr lang="zh-CN" altLang="en-US" dirty="0">
                <a:latin typeface="Times New Roman" panose="02020503050405090304" pitchFamily="18" charset="0"/>
                <a:ea typeface="宋体" pitchFamily="2" charset="-122"/>
              </a:rPr>
              <a:t>一棵包含</a:t>
            </a:r>
            <a:r>
              <a:rPr lang="en-US" altLang="zh-CN" dirty="0">
                <a:latin typeface="Times New Roman" panose="02020503050405090304" pitchFamily="18" charset="0"/>
                <a:ea typeface="宋体" pitchFamily="2" charset="-122"/>
              </a:rPr>
              <a:t>n</a:t>
            </a:r>
            <a:r>
              <a:rPr lang="zh-CN" altLang="en-US" dirty="0">
                <a:latin typeface="Times New Roman" panose="02020503050405090304" pitchFamily="18" charset="0"/>
                <a:ea typeface="宋体" pitchFamily="2" charset="-122"/>
              </a:rPr>
              <a:t>个元素的二叉搜索树的高度最大</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将一组关键值为</a:t>
            </a:r>
            <a:r>
              <a:rPr lang="en-US" altLang="zh-CN" dirty="0">
                <a:latin typeface="Times New Roman" panose="02020503050405090304" pitchFamily="18" charset="0"/>
                <a:ea typeface="宋体" pitchFamily="2" charset="-122"/>
              </a:rPr>
              <a:t>[1,2,3,…,n]</a:t>
            </a:r>
            <a:r>
              <a:rPr lang="zh-CN" altLang="en-US" dirty="0">
                <a:latin typeface="Times New Roman" panose="02020503050405090304" pitchFamily="18" charset="0"/>
                <a:ea typeface="宋体" pitchFamily="2" charset="-122"/>
              </a:rPr>
              <a:t>的元素按顺序插入到一棵空的二叉搜索树</a:t>
            </a:r>
            <a:endParaRPr lang="zh-CN" altLang="en-US"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对树的搜索、插入和删除操作所需要的时间均为</a:t>
            </a:r>
            <a:r>
              <a:rPr lang="en-US" altLang="zh-CN" dirty="0">
                <a:latin typeface="Times New Roman" panose="02020503050405090304" pitchFamily="18" charset="0"/>
                <a:ea typeface="宋体" pitchFamily="2" charset="-122"/>
              </a:rPr>
              <a:t>O(n)</a:t>
            </a:r>
            <a:endParaRPr lang="en-US" altLang="zh-CN" dirty="0">
              <a:latin typeface="Times New Roman" panose="02020503050405090304" pitchFamily="18" charset="0"/>
              <a:ea typeface="宋体" pitchFamily="2" charset="-122"/>
            </a:endParaRPr>
          </a:p>
          <a:p>
            <a:pPr lvl="0" eaLnBrk="1" hangingPunct="1"/>
            <a:r>
              <a:rPr lang="zh-CN" altLang="en-US" dirty="0">
                <a:latin typeface="Times New Roman" panose="02020503050405090304" pitchFamily="18" charset="0"/>
                <a:ea typeface="宋体" pitchFamily="2" charset="-122"/>
              </a:rPr>
              <a:t>但是</a:t>
            </a:r>
            <a:r>
              <a:rPr lang="zh-CN" altLang="en-US" dirty="0">
                <a:solidFill>
                  <a:schemeClr val="folHlink"/>
                </a:solidFill>
                <a:latin typeface="Times New Roman" panose="02020503050405090304" pitchFamily="18" charset="0"/>
                <a:ea typeface="宋体" pitchFamily="2" charset="-122"/>
              </a:rPr>
              <a:t>可以证明</a:t>
            </a:r>
            <a:r>
              <a:rPr lang="zh-CN" altLang="en-US" dirty="0">
                <a:latin typeface="Times New Roman" panose="02020503050405090304" pitchFamily="18" charset="0"/>
                <a:ea typeface="宋体" pitchFamily="2" charset="-122"/>
              </a:rPr>
              <a:t>，当用前述算法进行</a:t>
            </a:r>
            <a:r>
              <a:rPr lang="zh-CN" altLang="en-US" dirty="0">
                <a:solidFill>
                  <a:schemeClr val="folHlink"/>
                </a:solidFill>
                <a:latin typeface="Times New Roman" panose="02020503050405090304" pitchFamily="18" charset="0"/>
                <a:ea typeface="宋体" pitchFamily="2" charset="-122"/>
              </a:rPr>
              <a:t>随机插入和删除操作时，二叉搜索树的平均高度是</a:t>
            </a:r>
            <a:r>
              <a:rPr lang="en-US" altLang="zh-CN" dirty="0">
                <a:solidFill>
                  <a:schemeClr val="folHlink"/>
                </a:solidFill>
                <a:latin typeface="Times New Roman" panose="02020503050405090304" pitchFamily="18" charset="0"/>
                <a:ea typeface="宋体" pitchFamily="2" charset="-122"/>
              </a:rPr>
              <a:t>O(</a:t>
            </a:r>
            <a:r>
              <a:rPr lang="en-US" altLang="zh-CN" dirty="0" err="1">
                <a:solidFill>
                  <a:schemeClr val="folHlink"/>
                </a:solidFill>
                <a:latin typeface="Times New Roman" panose="02020503050405090304" pitchFamily="18" charset="0"/>
                <a:ea typeface="宋体" pitchFamily="2" charset="-122"/>
              </a:rPr>
              <a:t>logn</a:t>
            </a:r>
            <a:r>
              <a:rPr lang="en-US" altLang="zh-CN" dirty="0">
                <a:solidFill>
                  <a:schemeClr val="folHlink"/>
                </a:solidFill>
                <a:latin typeface="Times New Roman" panose="02020503050405090304" pitchFamily="18" charset="0"/>
                <a:ea typeface="宋体" pitchFamily="2" charset="-122"/>
              </a:rPr>
              <a:t>)</a:t>
            </a:r>
            <a:r>
              <a:rPr lang="zh-CN" altLang="en-US" dirty="0">
                <a:solidFill>
                  <a:schemeClr val="folHlink"/>
                </a:solidFill>
                <a:latin typeface="Times New Roman" panose="02020503050405090304" pitchFamily="18" charset="0"/>
                <a:ea typeface="宋体" pitchFamily="2" charset="-122"/>
              </a:rPr>
              <a:t>。</a:t>
            </a:r>
            <a:endParaRPr lang="zh-CN" altLang="en-US" dirty="0">
              <a:solidFill>
                <a:schemeClr val="folHlink"/>
              </a:solidFill>
              <a:latin typeface="Times New Roman" panose="02020503050405090304" pitchFamily="18" charset="0"/>
              <a:ea typeface="宋体" pitchFamily="2" charset="-122"/>
            </a:endParaRPr>
          </a:p>
          <a:p>
            <a:pPr lvl="0" eaLnBrk="1" hangingPunct="1"/>
            <a:r>
              <a:rPr lang="zh-CN" altLang="en-US" dirty="0">
                <a:solidFill>
                  <a:srgbClr val="FF0000"/>
                </a:solidFill>
                <a:latin typeface="Times New Roman" panose="02020503050405090304" pitchFamily="18" charset="0"/>
                <a:ea typeface="宋体" pitchFamily="2" charset="-122"/>
              </a:rPr>
              <a:t>如何避免极端情况？？</a:t>
            </a:r>
            <a:endParaRPr lang="zh-CN" altLang="en-US" dirty="0">
              <a:solidFill>
                <a:srgbClr val="FF0000"/>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 calcmode="lin" valueType="num">
                                      <p:cBhvr additive="base">
                                        <p:cTn id="7" dur="500" fill="hold"/>
                                        <p:tgtEl>
                                          <p:spTgt spid="139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1619">
                                            <p:txEl>
                                              <p:pRg st="1" end="1"/>
                                            </p:txEl>
                                          </p:spTgt>
                                        </p:tgtEl>
                                        <p:attrNameLst>
                                          <p:attrName>style.visibility</p:attrName>
                                        </p:attrNameLst>
                                      </p:cBhvr>
                                      <p:to>
                                        <p:strVal val="visible"/>
                                      </p:to>
                                    </p:set>
                                    <p:anim calcmode="lin" valueType="num">
                                      <p:cBhvr additive="base">
                                        <p:cTn id="13" dur="500" fill="hold"/>
                                        <p:tgtEl>
                                          <p:spTgt spid="139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1619">
                                            <p:txEl>
                                              <p:pRg st="2" end="2"/>
                                            </p:txEl>
                                          </p:spTgt>
                                        </p:tgtEl>
                                        <p:attrNameLst>
                                          <p:attrName>style.visibility</p:attrName>
                                        </p:attrNameLst>
                                      </p:cBhvr>
                                      <p:to>
                                        <p:strVal val="visible"/>
                                      </p:to>
                                    </p:set>
                                    <p:anim calcmode="lin" valueType="num">
                                      <p:cBhvr additive="base">
                                        <p:cTn id="19" dur="500" fill="hold"/>
                                        <p:tgtEl>
                                          <p:spTgt spid="139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1619">
                                            <p:txEl>
                                              <p:pRg st="3" end="3"/>
                                            </p:txEl>
                                          </p:spTgt>
                                        </p:tgtEl>
                                        <p:attrNameLst>
                                          <p:attrName>style.visibility</p:attrName>
                                        </p:attrNameLst>
                                      </p:cBhvr>
                                      <p:to>
                                        <p:strVal val="visible"/>
                                      </p:to>
                                    </p:set>
                                    <p:anim calcmode="lin" valueType="num">
                                      <p:cBhvr additive="base">
                                        <p:cTn id="25" dur="500" fill="hold"/>
                                        <p:tgtEl>
                                          <p:spTgt spid="139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1619">
                                            <p:txEl>
                                              <p:pRg st="4" end="4"/>
                                            </p:txEl>
                                          </p:spTgt>
                                        </p:tgtEl>
                                        <p:attrNameLst>
                                          <p:attrName>style.visibility</p:attrName>
                                        </p:attrNameLst>
                                      </p:cBhvr>
                                      <p:to>
                                        <p:strVal val="visible"/>
                                      </p:to>
                                    </p:set>
                                    <p:anim calcmode="lin" valueType="num">
                                      <p:cBhvr additive="base">
                                        <p:cTn id="31" dur="500" fill="hold"/>
                                        <p:tgtEl>
                                          <p:spTgt spid="139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B0D83E2-7661-4C5B-AE6B-B0D0C528BA1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DC3696F-B27C-4557-A590-ED065CBD30BE}"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a:xfrm>
            <a:off x="1116013" y="188913"/>
            <a:ext cx="7704137" cy="904875"/>
          </a:xfrm>
        </p:spPr>
        <p:txBody>
          <a:bodyPr anchor="b"/>
          <a:lstStyle/>
          <a:p>
            <a:pPr eaLnBrk="1" hangingPunct="1"/>
            <a:r>
              <a:rPr lang="en-US" altLang="zh-CN" dirty="0">
                <a:ea typeface="宋体" pitchFamily="2" charset="-122"/>
              </a:rPr>
              <a:t>10.2	AVL Trees</a:t>
            </a:r>
            <a:endParaRPr lang="zh-CN" altLang="en-US" dirty="0">
              <a:ea typeface="宋体" pitchFamily="2" charset="-122"/>
            </a:endParaRPr>
          </a:p>
        </p:txBody>
      </p:sp>
      <p:sp>
        <p:nvSpPr>
          <p:cNvPr id="1392643" name="Rectangle 3"/>
          <p:cNvSpPr>
            <a:spLocks noGrp="1" noChangeArrowheads="1"/>
          </p:cNvSpPr>
          <p:nvPr>
            <p:ph type="body" idx="4294967295"/>
          </p:nvPr>
        </p:nvSpPr>
        <p:spPr>
          <a:xfrm>
            <a:off x="250825" y="1484313"/>
            <a:ext cx="8713788" cy="5040312"/>
          </a:xfrm>
        </p:spPr>
        <p:txBody>
          <a:bodyPr/>
          <a:lstStyle/>
          <a:p>
            <a:pPr eaLnBrk="1" hangingPunct="1"/>
            <a:r>
              <a:rPr lang="en-US" altLang="zh-CN" dirty="0">
                <a:solidFill>
                  <a:schemeClr val="folHlink"/>
                </a:solidFill>
                <a:latin typeface="Times New Roman" panose="02020503050405090304" pitchFamily="18" charset="0"/>
                <a:ea typeface="宋体" pitchFamily="2" charset="-122"/>
              </a:rPr>
              <a:t>10.2.1</a:t>
            </a:r>
            <a:r>
              <a:rPr lang="zh-CN" altLang="en-US" dirty="0">
                <a:solidFill>
                  <a:schemeClr val="folHlink"/>
                </a:solidFill>
                <a:latin typeface="Times New Roman" panose="02020503050405090304" pitchFamily="18" charset="0"/>
                <a:ea typeface="宋体" pitchFamily="2" charset="-122"/>
              </a:rPr>
              <a:t>基本概念</a:t>
            </a:r>
            <a:endParaRPr lang="zh-CN" altLang="en-US" dirty="0">
              <a:solidFill>
                <a:schemeClr val="folHlink"/>
              </a:solidFill>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搜索树的高度</a:t>
            </a:r>
            <a:r>
              <a:rPr lang="en-US" altLang="zh-CN" sz="2800" dirty="0">
                <a:latin typeface="Times New Roman" panose="02020503050405090304" pitchFamily="18" charset="0"/>
                <a:ea typeface="宋体" pitchFamily="2" charset="-122"/>
              </a:rPr>
              <a:t>------&gt;</a:t>
            </a:r>
            <a:r>
              <a:rPr lang="zh-CN" altLang="en-US" sz="2800" dirty="0">
                <a:latin typeface="Times New Roman" panose="02020503050405090304" pitchFamily="18" charset="0"/>
                <a:ea typeface="宋体" pitchFamily="2" charset="-122"/>
              </a:rPr>
              <a:t>搜索树操作</a:t>
            </a:r>
            <a:r>
              <a:rPr lang="zh-CN" sz="2800" dirty="0">
                <a:latin typeface="Times New Roman" panose="02020503050405090304" pitchFamily="18" charset="0"/>
                <a:ea typeface="宋体" pitchFamily="2" charset="-122"/>
              </a:rPr>
              <a:t>；</a:t>
            </a:r>
            <a:endParaRPr lang="zh-CN"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高度为</a:t>
            </a:r>
            <a:r>
              <a:rPr lang="en-US" altLang="zh-CN" sz="2800" dirty="0">
                <a:latin typeface="Times New Roman" panose="02020503050405090304" pitchFamily="18" charset="0"/>
                <a:ea typeface="宋体" pitchFamily="2" charset="-122"/>
              </a:rPr>
              <a:t>O(</a:t>
            </a:r>
            <a:r>
              <a:rPr lang="en-US" altLang="zh-CN" sz="2800" dirty="0" err="1">
                <a:latin typeface="Times New Roman" panose="02020503050405090304" pitchFamily="18" charset="0"/>
                <a:ea typeface="宋体" pitchFamily="2" charset="-122"/>
              </a:rPr>
              <a:t>logn</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的树称为平衡树（</a:t>
            </a:r>
            <a:r>
              <a:rPr lang="en-US" altLang="zh-CN" sz="2800" dirty="0">
                <a:latin typeface="Times New Roman" panose="02020503050405090304" pitchFamily="18" charset="0"/>
                <a:ea typeface="宋体" pitchFamily="2" charset="-122"/>
              </a:rPr>
              <a:t>balanced tree</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1962</a:t>
            </a:r>
            <a:r>
              <a:rPr lang="zh-CN" altLang="en-US" sz="2800" dirty="0">
                <a:latin typeface="Times New Roman" panose="02020503050405090304" pitchFamily="18" charset="0"/>
                <a:ea typeface="宋体" pitchFamily="2" charset="-122"/>
              </a:rPr>
              <a:t>年，</a:t>
            </a:r>
            <a:r>
              <a:rPr lang="en-US" altLang="zh-CN" sz="2800" dirty="0" err="1">
                <a:solidFill>
                  <a:schemeClr val="hlink"/>
                </a:solidFill>
                <a:latin typeface="Times New Roman" panose="02020503050405090304" pitchFamily="18" charset="0"/>
                <a:ea typeface="宋体" pitchFamily="2" charset="-122"/>
              </a:rPr>
              <a:t>A</a:t>
            </a:r>
            <a:r>
              <a:rPr lang="en-US" altLang="zh-CN" sz="2800" dirty="0" err="1">
                <a:latin typeface="Times New Roman" panose="02020503050405090304" pitchFamily="18" charset="0"/>
                <a:ea typeface="宋体" pitchFamily="2" charset="-122"/>
              </a:rPr>
              <a:t>delson-</a:t>
            </a:r>
            <a:r>
              <a:rPr lang="en-US" altLang="zh-CN" sz="2800" dirty="0" err="1">
                <a:solidFill>
                  <a:schemeClr val="hlink"/>
                </a:solidFill>
                <a:latin typeface="Times New Roman" panose="02020503050405090304" pitchFamily="18" charset="0"/>
                <a:ea typeface="宋体" pitchFamily="2" charset="-122"/>
              </a:rPr>
              <a:t>V</a:t>
            </a:r>
            <a:r>
              <a:rPr lang="en-US" altLang="zh-CN" sz="2800" dirty="0" err="1">
                <a:latin typeface="Times New Roman" panose="02020503050405090304" pitchFamily="18" charset="0"/>
                <a:ea typeface="宋体" pitchFamily="2" charset="-122"/>
              </a:rPr>
              <a:t>elskii</a:t>
            </a:r>
            <a:r>
              <a:rPr lang="zh-CN" altLang="en-US" sz="2800" dirty="0">
                <a:latin typeface="Times New Roman" panose="02020503050405090304" pitchFamily="18" charset="0"/>
                <a:ea typeface="宋体" pitchFamily="2" charset="-122"/>
              </a:rPr>
              <a:t>和</a:t>
            </a:r>
            <a:r>
              <a:rPr lang="en-US" altLang="zh-CN" sz="2800" dirty="0">
                <a:solidFill>
                  <a:schemeClr val="hlink"/>
                </a:solidFill>
                <a:latin typeface="Times New Roman" panose="02020503050405090304" pitchFamily="18" charset="0"/>
                <a:ea typeface="宋体" pitchFamily="2" charset="-122"/>
              </a:rPr>
              <a:t>L</a:t>
            </a:r>
            <a:r>
              <a:rPr lang="en-US" altLang="zh-CN" sz="2800" dirty="0">
                <a:latin typeface="Times New Roman" panose="02020503050405090304" pitchFamily="18" charset="0"/>
                <a:ea typeface="宋体" pitchFamily="2" charset="-122"/>
              </a:rPr>
              <a:t>andis</a:t>
            </a:r>
            <a:r>
              <a:rPr lang="zh-CN" altLang="en-US" sz="2800" dirty="0">
                <a:latin typeface="Times New Roman" panose="02020503050405090304" pitchFamily="18" charset="0"/>
                <a:ea typeface="宋体" pitchFamily="2" charset="-122"/>
              </a:rPr>
              <a:t>提出了一种非常流行的平衡树</a:t>
            </a:r>
            <a:r>
              <a:rPr lang="en-US" altLang="zh-CN" sz="2800" dirty="0">
                <a:latin typeface="Times New Roman" panose="02020503050405090304" pitchFamily="18" charset="0"/>
                <a:ea typeface="宋体" pitchFamily="2" charset="-122"/>
              </a:rPr>
              <a:t>——</a:t>
            </a:r>
            <a:r>
              <a:rPr lang="en-US" altLang="zh-CN" sz="2800" dirty="0">
                <a:solidFill>
                  <a:schemeClr val="hlink"/>
                </a:solidFill>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a:t>
            </a:r>
            <a:r>
              <a:rPr lang="en-US" altLang="zh-CN" sz="2800" dirty="0">
                <a:latin typeface="Times New Roman" panose="02020503050405090304" pitchFamily="18" charset="0"/>
                <a:ea typeface="宋体" pitchFamily="2" charset="-122"/>
              </a:rPr>
              <a:t>AVL tree</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solidFill>
                  <a:schemeClr val="folHlink"/>
                </a:solidFill>
                <a:latin typeface="Times New Roman" panose="02020503050405090304" pitchFamily="18" charset="0"/>
                <a:ea typeface="宋体" pitchFamily="2" charset="-122"/>
              </a:rPr>
              <a:t>定义：</a:t>
            </a:r>
            <a:r>
              <a:rPr lang="zh-CN" altLang="en-US" sz="2800" dirty="0">
                <a:latin typeface="Times New Roman" panose="02020503050405090304" pitchFamily="18" charset="0"/>
                <a:ea typeface="宋体" pitchFamily="2" charset="-122"/>
              </a:rPr>
              <a:t>空二叉树是</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树；如果</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是一棵非空的二叉树，</a:t>
            </a:r>
            <a:r>
              <a:rPr lang="en-US" altLang="zh-CN" sz="2800" dirty="0">
                <a:latin typeface="Times New Roman" panose="02020503050405090304" pitchFamily="18" charset="0"/>
                <a:ea typeface="宋体" pitchFamily="2" charset="-122"/>
              </a:rPr>
              <a:t>T</a:t>
            </a:r>
            <a:r>
              <a:rPr lang="en-US" altLang="zh-CN" sz="2800" baseline="-25000" dirty="0">
                <a:latin typeface="Times New Roman" panose="02020503050405090304" pitchFamily="18" charset="0"/>
                <a:ea typeface="宋体" pitchFamily="2" charset="-122"/>
              </a:rPr>
              <a:t>L</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T</a:t>
            </a:r>
            <a:r>
              <a:rPr lang="en-US" altLang="zh-CN" sz="2800" baseline="-25000" dirty="0">
                <a:latin typeface="Times New Roman" panose="02020503050405090304" pitchFamily="18" charset="0"/>
                <a:ea typeface="宋体" pitchFamily="2" charset="-122"/>
              </a:rPr>
              <a:t>R</a:t>
            </a:r>
            <a:r>
              <a:rPr lang="zh-CN" altLang="en-US" sz="2800" dirty="0">
                <a:latin typeface="Times New Roman" panose="02020503050405090304" pitchFamily="18" charset="0"/>
                <a:ea typeface="宋体" pitchFamily="2" charset="-122"/>
              </a:rPr>
              <a:t>分别是其左子树和右子树，那么当</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满足以下条件时，</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是一棵</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a:t>
            </a:r>
            <a:r>
              <a:rPr lang="en-US" altLang="zh-CN" sz="2800" dirty="0">
                <a:latin typeface="Times New Roman" panose="02020503050405090304" pitchFamily="18" charset="0"/>
                <a:ea typeface="宋体" pitchFamily="2" charset="-122"/>
              </a:rPr>
              <a:t>: </a:t>
            </a:r>
            <a:r>
              <a:rPr lang="en-US" altLang="zh-CN" sz="2800" dirty="0">
                <a:solidFill>
                  <a:schemeClr val="folHlink"/>
                </a:solidFill>
                <a:latin typeface="Times New Roman" panose="02020503050405090304" pitchFamily="18" charset="0"/>
                <a:ea typeface="宋体" pitchFamily="2" charset="-122"/>
              </a:rPr>
              <a:t>1)</a:t>
            </a:r>
            <a:r>
              <a:rPr lang="en-US" altLang="zh-CN" sz="2800" dirty="0">
                <a:latin typeface="Times New Roman" panose="02020503050405090304" pitchFamily="18" charset="0"/>
                <a:ea typeface="宋体" pitchFamily="2" charset="-122"/>
              </a:rPr>
              <a:t>T</a:t>
            </a:r>
            <a:r>
              <a:rPr lang="en-US" altLang="zh-CN" sz="2800" baseline="-25000" dirty="0">
                <a:latin typeface="Times New Roman" panose="02020503050405090304" pitchFamily="18" charset="0"/>
                <a:ea typeface="宋体" pitchFamily="2" charset="-122"/>
              </a:rPr>
              <a:t>L</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T</a:t>
            </a:r>
            <a:r>
              <a:rPr lang="en-US" altLang="zh-CN" sz="2800" baseline="-25000" dirty="0">
                <a:latin typeface="Times New Roman" panose="02020503050405090304" pitchFamily="18" charset="0"/>
                <a:ea typeface="宋体" pitchFamily="2" charset="-122"/>
              </a:rPr>
              <a:t>R</a:t>
            </a:r>
            <a:r>
              <a:rPr lang="zh-CN" altLang="en-US" sz="2800" dirty="0">
                <a:latin typeface="Times New Roman" panose="02020503050405090304" pitchFamily="18" charset="0"/>
                <a:ea typeface="宋体" pitchFamily="2" charset="-122"/>
              </a:rPr>
              <a:t>是</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a:t>
            </a:r>
            <a:r>
              <a:rPr lang="en-US" altLang="zh-CN" sz="2800" dirty="0">
                <a:solidFill>
                  <a:schemeClr val="folHlink"/>
                </a:solidFill>
                <a:latin typeface="Times New Roman" panose="02020503050405090304" pitchFamily="18" charset="0"/>
                <a:ea typeface="宋体" pitchFamily="2" charset="-122"/>
              </a:rPr>
              <a:t>2)</a:t>
            </a: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h</a:t>
            </a:r>
            <a:r>
              <a:rPr lang="en-US" altLang="zh-CN" sz="2800" baseline="-25000" dirty="0" err="1">
                <a:latin typeface="Times New Roman" panose="02020503050405090304" pitchFamily="18" charset="0"/>
                <a:ea typeface="宋体" pitchFamily="2" charset="-122"/>
              </a:rPr>
              <a:t>L</a:t>
            </a:r>
            <a:r>
              <a:rPr lang="en-US" altLang="zh-CN" sz="2800" dirty="0" err="1">
                <a:latin typeface="Times New Roman" panose="02020503050405090304" pitchFamily="18" charset="0"/>
                <a:ea typeface="宋体" pitchFamily="2" charset="-122"/>
              </a:rPr>
              <a:t>-h</a:t>
            </a:r>
            <a:r>
              <a:rPr lang="en-US" altLang="zh-CN" sz="2800" baseline="-25000" dirty="0" err="1">
                <a:latin typeface="Times New Roman" panose="02020503050405090304" pitchFamily="18" charset="0"/>
                <a:ea typeface="宋体" pitchFamily="2" charset="-122"/>
              </a:rPr>
              <a:t>R</a:t>
            </a:r>
            <a:r>
              <a:rPr lang="en-US" altLang="zh-CN" sz="2800" dirty="0">
                <a:latin typeface="Times New Roman" panose="02020503050405090304" pitchFamily="18" charset="0"/>
                <a:ea typeface="宋体" pitchFamily="2" charset="-122"/>
              </a:rPr>
              <a:t>|≤1,h</a:t>
            </a:r>
            <a:r>
              <a:rPr lang="en-US" altLang="zh-CN" sz="2800" baseline="-25000" dirty="0">
                <a:latin typeface="Times New Roman" panose="02020503050405090304" pitchFamily="18" charset="0"/>
                <a:ea typeface="宋体" pitchFamily="2" charset="-122"/>
              </a:rPr>
              <a:t>L</a:t>
            </a:r>
            <a:r>
              <a:rPr lang="zh-CN" altLang="en-US" sz="2800" dirty="0">
                <a:latin typeface="Times New Roman" panose="02020503050405090304" pitchFamily="18" charset="0"/>
                <a:ea typeface="宋体" pitchFamily="2" charset="-122"/>
              </a:rPr>
              <a:t>和</a:t>
            </a:r>
            <a:r>
              <a:rPr lang="en-US" altLang="zh-CN" sz="2800" dirty="0" err="1">
                <a:latin typeface="Times New Roman" panose="02020503050405090304" pitchFamily="18" charset="0"/>
                <a:ea typeface="宋体" pitchFamily="2" charset="-122"/>
              </a:rPr>
              <a:t>h</a:t>
            </a:r>
            <a:r>
              <a:rPr lang="en-US" altLang="zh-CN" sz="2800" baseline="-25000" dirty="0" err="1">
                <a:latin typeface="Times New Roman" panose="02020503050405090304" pitchFamily="18" charset="0"/>
                <a:ea typeface="宋体" pitchFamily="2" charset="-122"/>
              </a:rPr>
              <a:t>R</a:t>
            </a:r>
            <a:r>
              <a:rPr lang="zh-CN" altLang="en-US" sz="2800" dirty="0">
                <a:latin typeface="Times New Roman" panose="02020503050405090304" pitchFamily="18" charset="0"/>
                <a:ea typeface="宋体" pitchFamily="2" charset="-122"/>
              </a:rPr>
              <a:t>分别是左、右子树的高度。</a:t>
            </a:r>
            <a:endParaRPr lang="en-US" altLang="zh-CN" sz="28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43">
                                            <p:txEl>
                                              <p:pRg st="0" end="0"/>
                                            </p:txEl>
                                          </p:spTgt>
                                        </p:tgtEl>
                                        <p:attrNameLst>
                                          <p:attrName>style.visibility</p:attrName>
                                        </p:attrNameLst>
                                      </p:cBhvr>
                                      <p:to>
                                        <p:strVal val="visible"/>
                                      </p:to>
                                    </p:set>
                                    <p:anim calcmode="lin" valueType="num">
                                      <p:cBhvr additive="base">
                                        <p:cTn id="7" dur="500" fill="hold"/>
                                        <p:tgtEl>
                                          <p:spTgt spid="139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43">
                                            <p:txEl>
                                              <p:pRg st="1" end="1"/>
                                            </p:txEl>
                                          </p:spTgt>
                                        </p:tgtEl>
                                        <p:attrNameLst>
                                          <p:attrName>style.visibility</p:attrName>
                                        </p:attrNameLst>
                                      </p:cBhvr>
                                      <p:to>
                                        <p:strVal val="visible"/>
                                      </p:to>
                                    </p:set>
                                    <p:anim calcmode="lin" valueType="num">
                                      <p:cBhvr additive="base">
                                        <p:cTn id="13" dur="500" fill="hold"/>
                                        <p:tgtEl>
                                          <p:spTgt spid="13926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2643">
                                            <p:txEl>
                                              <p:pRg st="2" end="2"/>
                                            </p:txEl>
                                          </p:spTgt>
                                        </p:tgtEl>
                                        <p:attrNameLst>
                                          <p:attrName>style.visibility</p:attrName>
                                        </p:attrNameLst>
                                      </p:cBhvr>
                                      <p:to>
                                        <p:strVal val="visible"/>
                                      </p:to>
                                    </p:set>
                                    <p:anim calcmode="lin" valueType="num">
                                      <p:cBhvr additive="base">
                                        <p:cTn id="19" dur="500" fill="hold"/>
                                        <p:tgtEl>
                                          <p:spTgt spid="13926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92643">
                                            <p:txEl>
                                              <p:pRg st="3" end="3"/>
                                            </p:txEl>
                                          </p:spTgt>
                                        </p:tgtEl>
                                        <p:attrNameLst>
                                          <p:attrName>style.visibility</p:attrName>
                                        </p:attrNameLst>
                                      </p:cBhvr>
                                      <p:to>
                                        <p:strVal val="visible"/>
                                      </p:to>
                                    </p:set>
                                    <p:anim calcmode="lin" valueType="num">
                                      <p:cBhvr additive="base">
                                        <p:cTn id="25" dur="500" fill="hold"/>
                                        <p:tgtEl>
                                          <p:spTgt spid="13926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AC36674B-0F41-4F47-BFE1-095928956956}"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EC047D98-0668-4A6B-9295-D5DD881FED88}"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chemeClr val="folHlink"/>
                </a:solidFill>
                <a:ea typeface="宋体" pitchFamily="2" charset="-122"/>
              </a:rPr>
              <a:t>10.2.1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26629" name="Rectangle 3"/>
          <p:cNvSpPr>
            <a:spLocks noGrp="1" noChangeArrowheads="1"/>
          </p:cNvSpPr>
          <p:nvPr>
            <p:ph type="body" idx="4294967295"/>
          </p:nvPr>
        </p:nvSpPr>
        <p:spPr>
          <a:xfrm>
            <a:off x="250825" y="1557338"/>
            <a:ext cx="8713788" cy="3384550"/>
          </a:xfrm>
        </p:spPr>
        <p:txBody>
          <a:bodyPr/>
          <a:lstStyle/>
          <a:p>
            <a:pPr eaLnBrk="1" hangingPunct="1">
              <a:lnSpc>
                <a:spcPct val="110000"/>
              </a:lnSpc>
            </a:pPr>
            <a:r>
              <a:rPr lang="en-US" altLang="zh-CN" sz="2800" dirty="0">
                <a:solidFill>
                  <a:schemeClr val="tx1"/>
                </a:solidFill>
                <a:latin typeface="Times New Roman" panose="02020503050405090304" pitchFamily="18" charset="0"/>
                <a:ea typeface="宋体" pitchFamily="2" charset="-122"/>
              </a:rPr>
              <a:t>AVL</a:t>
            </a:r>
            <a:r>
              <a:rPr lang="zh-CN" altLang="en-US" sz="2800" dirty="0">
                <a:solidFill>
                  <a:schemeClr val="tx1"/>
                </a:solidFill>
                <a:latin typeface="Times New Roman" panose="02020503050405090304" pitchFamily="18" charset="0"/>
                <a:ea typeface="宋体" pitchFamily="2" charset="-122"/>
              </a:rPr>
              <a:t>搜索树既是</a:t>
            </a:r>
            <a:r>
              <a:rPr lang="zh-CN" altLang="en-US" sz="2800" dirty="0">
                <a:solidFill>
                  <a:srgbClr val="FF0000"/>
                </a:solidFill>
                <a:latin typeface="Times New Roman" panose="02020503050405090304" pitchFamily="18" charset="0"/>
                <a:ea typeface="宋体" pitchFamily="2" charset="-122"/>
              </a:rPr>
              <a:t>二叉搜索树</a:t>
            </a:r>
            <a:r>
              <a:rPr lang="zh-CN" altLang="en-US" sz="2800" dirty="0">
                <a:solidFill>
                  <a:schemeClr val="tx1"/>
                </a:solidFill>
                <a:latin typeface="Times New Roman" panose="02020503050405090304" pitchFamily="18" charset="0"/>
                <a:ea typeface="宋体" pitchFamily="2" charset="-122"/>
              </a:rPr>
              <a:t>，也是</a:t>
            </a:r>
            <a:r>
              <a:rPr lang="en-US" altLang="zh-CN" sz="2800" dirty="0">
                <a:solidFill>
                  <a:srgbClr val="FF0000"/>
                </a:solidFill>
                <a:latin typeface="Times New Roman" panose="02020503050405090304" pitchFamily="18" charset="0"/>
                <a:ea typeface="宋体" pitchFamily="2" charset="-122"/>
              </a:rPr>
              <a:t>AVL</a:t>
            </a:r>
            <a:r>
              <a:rPr lang="zh-CN" altLang="en-US" sz="2800" dirty="0">
                <a:solidFill>
                  <a:srgbClr val="FF0000"/>
                </a:solidFill>
                <a:latin typeface="Times New Roman" panose="02020503050405090304" pitchFamily="18" charset="0"/>
                <a:ea typeface="宋体" pitchFamily="2" charset="-122"/>
              </a:rPr>
              <a:t>树</a:t>
            </a:r>
            <a:r>
              <a:rPr lang="zh-CN" altLang="en-US" sz="2800" dirty="0">
                <a:solidFill>
                  <a:schemeClr val="tx1"/>
                </a:solidFill>
                <a:latin typeface="Times New Roman" panose="02020503050405090304" pitchFamily="18" charset="0"/>
                <a:ea typeface="宋体" pitchFamily="2" charset="-122"/>
              </a:rPr>
              <a:t>，下图</a:t>
            </a:r>
            <a:r>
              <a:rPr lang="en-US" altLang="zh-CN" sz="2800" dirty="0">
                <a:solidFill>
                  <a:schemeClr val="tx1"/>
                </a:solidFill>
                <a:latin typeface="Times New Roman" panose="02020503050405090304" pitchFamily="18" charset="0"/>
                <a:ea typeface="宋体" pitchFamily="2" charset="-122"/>
              </a:rPr>
              <a:t>a</a:t>
            </a:r>
            <a:r>
              <a:rPr lang="zh-CN" altLang="en-US" sz="2800" dirty="0">
                <a:solidFill>
                  <a:schemeClr val="tx1"/>
                </a:solidFill>
                <a:latin typeface="Times New Roman" panose="02020503050405090304" pitchFamily="18" charset="0"/>
                <a:ea typeface="宋体" pitchFamily="2" charset="-122"/>
              </a:rPr>
              <a:t>和</a:t>
            </a:r>
            <a:r>
              <a:rPr lang="en-US" altLang="zh-CN" sz="2800" dirty="0">
                <a:solidFill>
                  <a:schemeClr val="tx1"/>
                </a:solidFill>
                <a:latin typeface="Times New Roman" panose="02020503050405090304" pitchFamily="18" charset="0"/>
                <a:ea typeface="宋体" pitchFamily="2" charset="-122"/>
              </a:rPr>
              <a:t>b</a:t>
            </a:r>
            <a:r>
              <a:rPr lang="zh-CN" altLang="en-US" sz="2800" dirty="0">
                <a:solidFill>
                  <a:schemeClr val="tx1"/>
                </a:solidFill>
                <a:latin typeface="Times New Roman" panose="02020503050405090304" pitchFamily="18" charset="0"/>
                <a:ea typeface="宋体" pitchFamily="2" charset="-122"/>
              </a:rPr>
              <a:t>中的树都是</a:t>
            </a:r>
            <a:r>
              <a:rPr lang="en-US" altLang="zh-CN" sz="2800" dirty="0">
                <a:solidFill>
                  <a:schemeClr val="tx1"/>
                </a:solidFill>
                <a:latin typeface="Times New Roman" panose="02020503050405090304" pitchFamily="18" charset="0"/>
                <a:ea typeface="宋体" pitchFamily="2" charset="-122"/>
              </a:rPr>
              <a:t>AVL</a:t>
            </a:r>
            <a:r>
              <a:rPr lang="zh-CN" altLang="en-US" sz="2800" dirty="0">
                <a:solidFill>
                  <a:schemeClr val="tx1"/>
                </a:solidFill>
                <a:latin typeface="Times New Roman" panose="02020503050405090304" pitchFamily="18" charset="0"/>
                <a:ea typeface="宋体" pitchFamily="2" charset="-122"/>
              </a:rPr>
              <a:t>树，而</a:t>
            </a:r>
            <a:r>
              <a:rPr lang="en-US" altLang="zh-CN" sz="2800" dirty="0">
                <a:solidFill>
                  <a:schemeClr val="tx1"/>
                </a:solidFill>
                <a:latin typeface="Times New Roman" panose="02020503050405090304" pitchFamily="18" charset="0"/>
                <a:ea typeface="宋体" pitchFamily="2" charset="-122"/>
              </a:rPr>
              <a:t>c</a:t>
            </a:r>
            <a:r>
              <a:rPr lang="zh-CN" altLang="en-US" sz="2800" dirty="0">
                <a:solidFill>
                  <a:schemeClr val="tx1"/>
                </a:solidFill>
                <a:latin typeface="Times New Roman" panose="02020503050405090304" pitchFamily="18" charset="0"/>
                <a:ea typeface="宋体" pitchFamily="2" charset="-122"/>
              </a:rPr>
              <a:t>不是。</a:t>
            </a:r>
            <a:endParaRPr lang="zh-CN" altLang="en-US" sz="2800" dirty="0">
              <a:solidFill>
                <a:schemeClr val="tx1"/>
              </a:solidFill>
              <a:latin typeface="Times New Roman" panose="02020503050405090304" pitchFamily="18" charset="0"/>
              <a:ea typeface="宋体" pitchFamily="2" charset="-122"/>
            </a:endParaRPr>
          </a:p>
        </p:txBody>
      </p:sp>
      <p:sp>
        <p:nvSpPr>
          <p:cNvPr id="26630" name="Oval 4"/>
          <p:cNvSpPr>
            <a:spLocks noChangeArrowheads="1"/>
          </p:cNvSpPr>
          <p:nvPr/>
        </p:nvSpPr>
        <p:spPr bwMode="auto">
          <a:xfrm>
            <a:off x="14033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26631" name="Oval 5"/>
          <p:cNvSpPr>
            <a:spLocks noChangeArrowheads="1"/>
          </p:cNvSpPr>
          <p:nvPr/>
        </p:nvSpPr>
        <p:spPr bwMode="auto">
          <a:xfrm>
            <a:off x="6826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26632" name="Oval 6"/>
          <p:cNvSpPr>
            <a:spLocks noChangeArrowheads="1"/>
          </p:cNvSpPr>
          <p:nvPr/>
        </p:nvSpPr>
        <p:spPr bwMode="auto">
          <a:xfrm>
            <a:off x="2195513" y="5516563"/>
            <a:ext cx="504825" cy="504825"/>
          </a:xfrm>
          <a:prstGeom prst="ellipse">
            <a:avLst/>
          </a:prstGeom>
          <a:solidFill>
            <a:schemeClr val="accent1"/>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26633" name="Oval 7"/>
          <p:cNvSpPr>
            <a:spLocks noChangeArrowheads="1"/>
          </p:cNvSpPr>
          <p:nvPr/>
        </p:nvSpPr>
        <p:spPr bwMode="auto">
          <a:xfrm>
            <a:off x="11144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804030504040204" pitchFamily="34" charset="0"/>
              </a:rPr>
              <a:t>18</a:t>
            </a:r>
            <a:endParaRPr kumimoji="1" lang="en-US" altLang="zh-CN" sz="2400" b="1" dirty="0">
              <a:latin typeface="Tahoma" panose="020B0804030504040204" pitchFamily="34" charset="0"/>
            </a:endParaRPr>
          </a:p>
        </p:txBody>
      </p:sp>
      <p:sp>
        <p:nvSpPr>
          <p:cNvPr id="26634" name="Oval 8"/>
          <p:cNvSpPr>
            <a:spLocks noChangeArrowheads="1"/>
          </p:cNvSpPr>
          <p:nvPr/>
        </p:nvSpPr>
        <p:spPr bwMode="auto">
          <a:xfrm>
            <a:off x="323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26635" name="Line 9"/>
          <p:cNvSpPr>
            <a:spLocks noChangeShapeType="1"/>
          </p:cNvSpPr>
          <p:nvPr/>
        </p:nvSpPr>
        <p:spPr bwMode="auto">
          <a:xfrm flipV="1">
            <a:off x="11144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6" name="Line 10"/>
          <p:cNvSpPr>
            <a:spLocks noChangeShapeType="1"/>
          </p:cNvSpPr>
          <p:nvPr/>
        </p:nvSpPr>
        <p:spPr bwMode="auto">
          <a:xfrm flipH="1" flipV="1">
            <a:off x="18351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11"/>
          <p:cNvSpPr>
            <a:spLocks noChangeShapeType="1"/>
          </p:cNvSpPr>
          <p:nvPr/>
        </p:nvSpPr>
        <p:spPr bwMode="auto">
          <a:xfrm flipH="1" flipV="1">
            <a:off x="11144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8" name="Line 12"/>
          <p:cNvSpPr>
            <a:spLocks noChangeShapeType="1"/>
          </p:cNvSpPr>
          <p:nvPr/>
        </p:nvSpPr>
        <p:spPr bwMode="auto">
          <a:xfrm flipV="1">
            <a:off x="611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39" name="Oval 13"/>
          <p:cNvSpPr>
            <a:spLocks noChangeArrowheads="1"/>
          </p:cNvSpPr>
          <p:nvPr/>
        </p:nvSpPr>
        <p:spPr bwMode="auto">
          <a:xfrm>
            <a:off x="2627313" y="61642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22</a:t>
            </a:r>
            <a:endParaRPr kumimoji="1" lang="en-US" altLang="zh-CN" sz="2400" b="1">
              <a:latin typeface="Tahoma" panose="020B0804030504040204" pitchFamily="34" charset="0"/>
            </a:endParaRPr>
          </a:p>
        </p:txBody>
      </p:sp>
      <p:sp>
        <p:nvSpPr>
          <p:cNvPr id="26640" name="Line 14"/>
          <p:cNvSpPr>
            <a:spLocks noChangeShapeType="1"/>
          </p:cNvSpPr>
          <p:nvPr/>
        </p:nvSpPr>
        <p:spPr bwMode="auto">
          <a:xfrm flipH="1" flipV="1">
            <a:off x="26273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1" name="Oval 15"/>
          <p:cNvSpPr>
            <a:spLocks noChangeArrowheads="1"/>
          </p:cNvSpPr>
          <p:nvPr/>
        </p:nvSpPr>
        <p:spPr bwMode="auto">
          <a:xfrm>
            <a:off x="478790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26642" name="Oval 16"/>
          <p:cNvSpPr>
            <a:spLocks noChangeArrowheads="1"/>
          </p:cNvSpPr>
          <p:nvPr/>
        </p:nvSpPr>
        <p:spPr bwMode="auto">
          <a:xfrm>
            <a:off x="406717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26643" name="Oval 17"/>
          <p:cNvSpPr>
            <a:spLocks noChangeArrowheads="1"/>
          </p:cNvSpPr>
          <p:nvPr/>
        </p:nvSpPr>
        <p:spPr bwMode="auto">
          <a:xfrm>
            <a:off x="558006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26644" name="Oval 18"/>
          <p:cNvSpPr>
            <a:spLocks noChangeArrowheads="1"/>
          </p:cNvSpPr>
          <p:nvPr/>
        </p:nvSpPr>
        <p:spPr bwMode="auto">
          <a:xfrm>
            <a:off x="37084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26645" name="Line 19"/>
          <p:cNvSpPr>
            <a:spLocks noChangeShapeType="1"/>
          </p:cNvSpPr>
          <p:nvPr/>
        </p:nvSpPr>
        <p:spPr bwMode="auto">
          <a:xfrm flipV="1">
            <a:off x="449897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6" name="Line 20"/>
          <p:cNvSpPr>
            <a:spLocks noChangeShapeType="1"/>
          </p:cNvSpPr>
          <p:nvPr/>
        </p:nvSpPr>
        <p:spPr bwMode="auto">
          <a:xfrm flipH="1" flipV="1">
            <a:off x="521970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7" name="Line 21"/>
          <p:cNvSpPr>
            <a:spLocks noChangeShapeType="1"/>
          </p:cNvSpPr>
          <p:nvPr/>
        </p:nvSpPr>
        <p:spPr bwMode="auto">
          <a:xfrm flipV="1">
            <a:off x="39957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48" name="Oval 22"/>
          <p:cNvSpPr>
            <a:spLocks noChangeArrowheads="1"/>
          </p:cNvSpPr>
          <p:nvPr/>
        </p:nvSpPr>
        <p:spPr bwMode="auto">
          <a:xfrm>
            <a:off x="68770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60</a:t>
            </a:r>
            <a:endParaRPr kumimoji="1" lang="en-US" altLang="zh-CN" sz="2400" b="1">
              <a:latin typeface="Tahoma" panose="020B0804030504040204" pitchFamily="34" charset="0"/>
            </a:endParaRPr>
          </a:p>
        </p:txBody>
      </p:sp>
      <p:sp>
        <p:nvSpPr>
          <p:cNvPr id="26649" name="Oval 23"/>
          <p:cNvSpPr>
            <a:spLocks noChangeArrowheads="1"/>
          </p:cNvSpPr>
          <p:nvPr/>
        </p:nvSpPr>
        <p:spPr bwMode="auto">
          <a:xfrm>
            <a:off x="76692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70</a:t>
            </a:r>
            <a:endParaRPr kumimoji="1" lang="en-US" altLang="zh-CN" sz="2400" b="1">
              <a:latin typeface="Tahoma" panose="020B0804030504040204" pitchFamily="34" charset="0"/>
            </a:endParaRPr>
          </a:p>
        </p:txBody>
      </p:sp>
      <p:sp>
        <p:nvSpPr>
          <p:cNvPr id="26650" name="Line 24"/>
          <p:cNvSpPr>
            <a:spLocks noChangeShapeType="1"/>
          </p:cNvSpPr>
          <p:nvPr/>
        </p:nvSpPr>
        <p:spPr bwMode="auto">
          <a:xfrm flipH="1" flipV="1">
            <a:off x="73088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1" name="Oval 25"/>
          <p:cNvSpPr>
            <a:spLocks noChangeArrowheads="1"/>
          </p:cNvSpPr>
          <p:nvPr/>
        </p:nvSpPr>
        <p:spPr bwMode="auto">
          <a:xfrm>
            <a:off x="81010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80</a:t>
            </a:r>
            <a:endParaRPr kumimoji="1" lang="en-US" altLang="zh-CN" sz="2400" b="1">
              <a:latin typeface="Tahoma" panose="020B0804030504040204" pitchFamily="34" charset="0"/>
            </a:endParaRPr>
          </a:p>
        </p:txBody>
      </p:sp>
      <p:sp>
        <p:nvSpPr>
          <p:cNvPr id="26652" name="Line 26"/>
          <p:cNvSpPr>
            <a:spLocks noChangeShapeType="1"/>
          </p:cNvSpPr>
          <p:nvPr/>
        </p:nvSpPr>
        <p:spPr bwMode="auto">
          <a:xfrm flipH="1" flipV="1">
            <a:off x="81010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3" name="Oval 27"/>
          <p:cNvSpPr>
            <a:spLocks noChangeArrowheads="1"/>
          </p:cNvSpPr>
          <p:nvPr/>
        </p:nvSpPr>
        <p:spPr bwMode="auto">
          <a:xfrm>
            <a:off x="73088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65</a:t>
            </a:r>
            <a:endParaRPr kumimoji="1" lang="en-US" altLang="zh-CN" sz="2400" b="1">
              <a:latin typeface="Tahoma" panose="020B0804030504040204" pitchFamily="34" charset="0"/>
            </a:endParaRPr>
          </a:p>
        </p:txBody>
      </p:sp>
      <p:sp>
        <p:nvSpPr>
          <p:cNvPr id="26654" name="Line 28"/>
          <p:cNvSpPr>
            <a:spLocks noChangeShapeType="1"/>
          </p:cNvSpPr>
          <p:nvPr/>
        </p:nvSpPr>
        <p:spPr bwMode="auto">
          <a:xfrm flipV="1">
            <a:off x="75961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6655" name="Text Box 29"/>
          <p:cNvSpPr txBox="1">
            <a:spLocks noChangeArrowheads="1"/>
          </p:cNvSpPr>
          <p:nvPr/>
        </p:nvSpPr>
        <p:spPr bwMode="auto">
          <a:xfrm>
            <a:off x="1763713" y="60928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zh-CN" altLang="en-US" sz="2000" b="1">
                <a:latin typeface="Times New Roman" panose="02020503050405090304" pitchFamily="18" charset="0"/>
              </a:rPr>
              <a:t>图</a:t>
            </a: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26656" name="Text Box 30"/>
          <p:cNvSpPr txBox="1">
            <a:spLocks noChangeArrowheads="1"/>
          </p:cNvSpPr>
          <p:nvPr/>
        </p:nvSpPr>
        <p:spPr bwMode="auto">
          <a:xfrm>
            <a:off x="4500563" y="616585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zh-CN" altLang="en-US" sz="2000" b="1">
                <a:latin typeface="Times New Roman" panose="02020503050405090304" pitchFamily="18" charset="0"/>
              </a:rPr>
              <a:t>图</a:t>
            </a: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26657" name="Text Box 31"/>
          <p:cNvSpPr txBox="1">
            <a:spLocks noChangeArrowheads="1"/>
          </p:cNvSpPr>
          <p:nvPr/>
        </p:nvSpPr>
        <p:spPr bwMode="auto">
          <a:xfrm>
            <a:off x="6516688" y="60928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zh-CN" altLang="en-US" sz="2400" b="1">
                <a:latin typeface="Times New Roman" panose="02020503050405090304" pitchFamily="18" charset="0"/>
              </a:rPr>
              <a:t>图</a:t>
            </a: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1E46AFE-B387-4F34-8144-6302BFA553D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AC08BDF-F27A-4134-8649-3146108D271F}" type="datetime7">
              <a:rPr kumimoji="1" lang="zh-CN" altLang="en-US" sz="1200">
                <a:latin typeface="+mn-ea"/>
              </a:rPr>
            </a:fld>
            <a:endParaRPr kumimoji="1" lang="en-US" altLang="zh-CN" sz="1200">
              <a:latin typeface="+mn-ea"/>
            </a:endParaRPr>
          </a:p>
        </p:txBody>
      </p:sp>
      <p:sp>
        <p:nvSpPr>
          <p:cNvPr id="6148"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ea typeface="宋体" pitchFamily="2" charset="-122"/>
              </a:rPr>
              <a:t>10.1	Binary </a:t>
            </a:r>
            <a:r>
              <a:rPr lang="en-US" altLang="zh-CN" dirty="0">
                <a:ea typeface="宋体" pitchFamily="2" charset="-122"/>
                <a:sym typeface="Webdings" panose="05030102010509060703" pitchFamily="18" charset="2"/>
              </a:rPr>
              <a:t>Search </a:t>
            </a:r>
            <a:r>
              <a:rPr lang="en-US" altLang="zh-CN" dirty="0">
                <a:ea typeface="宋体" pitchFamily="2" charset="-122"/>
              </a:rPr>
              <a:t>Trees</a:t>
            </a:r>
            <a:endParaRPr lang="zh-CN" altLang="en-US" dirty="0">
              <a:ea typeface="宋体" pitchFamily="2" charset="-122"/>
            </a:endParaRPr>
          </a:p>
        </p:txBody>
      </p:sp>
      <p:sp>
        <p:nvSpPr>
          <p:cNvPr id="1372163" name="Rectangle 3"/>
          <p:cNvSpPr>
            <a:spLocks noGrp="1" noChangeArrowheads="1"/>
          </p:cNvSpPr>
          <p:nvPr>
            <p:ph type="body" idx="4294967295"/>
          </p:nvPr>
        </p:nvSpPr>
        <p:spPr>
          <a:xfrm>
            <a:off x="395288" y="1268413"/>
            <a:ext cx="8229600" cy="4432300"/>
          </a:xfrm>
        </p:spPr>
        <p:txBody>
          <a:bodyPr/>
          <a:lstStyle/>
          <a:p>
            <a:pPr eaLnBrk="1" hangingPunct="1">
              <a:lnSpc>
                <a:spcPct val="110000"/>
              </a:lnSpc>
            </a:pPr>
            <a:r>
              <a:rPr lang="zh-CN" altLang="en-US" sz="2800">
                <a:solidFill>
                  <a:schemeClr val="tx1"/>
                </a:solidFill>
                <a:latin typeface="Times New Roman" panose="02020503050405090304" pitchFamily="18" charset="0"/>
                <a:ea typeface="宋体" pitchFamily="2" charset="-122"/>
              </a:rPr>
              <a:t>描述字典的结构</a:t>
            </a:r>
            <a:endParaRPr lang="zh-CN" altLang="en-US" sz="2800">
              <a:solidFill>
                <a:schemeClr val="folHlink"/>
              </a:solidFill>
              <a:latin typeface="Times New Roman" panose="02020503050405090304" pitchFamily="18" charset="0"/>
              <a:ea typeface="宋体" pitchFamily="2" charset="-122"/>
            </a:endParaRPr>
          </a:p>
          <a:p>
            <a:pPr eaLnBrk="1" hangingPunct="1">
              <a:lnSpc>
                <a:spcPct val="110000"/>
              </a:lnSpc>
            </a:pPr>
            <a:r>
              <a:rPr lang="zh-CN" altLang="en-US" sz="2800">
                <a:solidFill>
                  <a:schemeClr val="folHlink"/>
                </a:solidFill>
                <a:latin typeface="Times New Roman" panose="02020503050405090304" pitchFamily="18" charset="0"/>
                <a:ea typeface="宋体" pitchFamily="2" charset="-122"/>
              </a:rPr>
              <a:t>定义</a:t>
            </a:r>
            <a:r>
              <a:rPr lang="en-US" altLang="zh-CN" sz="2800">
                <a:solidFill>
                  <a:schemeClr val="folHlink"/>
                </a:solidFill>
                <a:latin typeface="Times New Roman" panose="02020503050405090304" pitchFamily="18" charset="0"/>
                <a:ea typeface="宋体" pitchFamily="2" charset="-122"/>
              </a:rPr>
              <a:t>[</a:t>
            </a:r>
            <a:r>
              <a:rPr lang="zh-CN" altLang="en-US" sz="2800">
                <a:solidFill>
                  <a:schemeClr val="folHlink"/>
                </a:solidFill>
                <a:latin typeface="Times New Roman" panose="02020503050405090304" pitchFamily="18" charset="0"/>
                <a:ea typeface="宋体" pitchFamily="2" charset="-122"/>
              </a:rPr>
              <a:t>二叉搜索树</a:t>
            </a:r>
            <a:r>
              <a:rPr lang="en-US" altLang="zh-CN"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二叉搜索树（</a:t>
            </a:r>
            <a:r>
              <a:rPr lang="en-US" altLang="zh-CN" sz="2800">
                <a:latin typeface="Times New Roman" panose="02020503050405090304" pitchFamily="18" charset="0"/>
                <a:ea typeface="宋体" pitchFamily="2" charset="-122"/>
              </a:rPr>
              <a:t>binary search tree</a:t>
            </a:r>
            <a:r>
              <a:rPr lang="zh-CN" altLang="en-US" sz="2800">
                <a:latin typeface="Times New Roman" panose="02020503050405090304" pitchFamily="18" charset="0"/>
                <a:ea typeface="宋体" pitchFamily="2" charset="-122"/>
              </a:rPr>
              <a:t>）是一棵可能为空的二叉树，一棵非空的二叉搜索树满足以下特征：</a:t>
            </a:r>
            <a:endParaRPr lang="zh-CN" altLang="en-US" sz="28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每个元素有一个关键值，关键字唯一；</a:t>
            </a:r>
            <a:endParaRPr lang="zh-CN" altLang="en-US"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2)</a:t>
            </a:r>
            <a:r>
              <a:rPr lang="zh-CN" altLang="en-US" sz="2400">
                <a:latin typeface="Times New Roman" panose="02020503050405090304" pitchFamily="18" charset="0"/>
                <a:ea typeface="宋体" pitchFamily="2" charset="-122"/>
              </a:rPr>
              <a:t>根节点左子树的关键值（如果有的话）</a:t>
            </a:r>
            <a:r>
              <a:rPr lang="en-US" altLang="zh-CN" sz="2400">
                <a:latin typeface="Times New Roman" panose="02020503050405090304" pitchFamily="18" charset="0"/>
                <a:ea typeface="宋体" pitchFamily="2" charset="-122"/>
              </a:rPr>
              <a:t>&lt; </a:t>
            </a:r>
            <a:r>
              <a:rPr lang="zh-CN" altLang="en-US" sz="2400">
                <a:latin typeface="Times New Roman" panose="02020503050405090304" pitchFamily="18" charset="0"/>
                <a:ea typeface="宋体" pitchFamily="2" charset="-122"/>
              </a:rPr>
              <a:t>根节点的关键值。</a:t>
            </a:r>
            <a:endParaRPr lang="zh-CN" altLang="en-US"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3)</a:t>
            </a:r>
            <a:r>
              <a:rPr lang="zh-CN" altLang="en-US" sz="2400">
                <a:latin typeface="Times New Roman" panose="02020503050405090304" pitchFamily="18" charset="0"/>
                <a:ea typeface="宋体" pitchFamily="2" charset="-122"/>
              </a:rPr>
              <a:t>根节点右子树的关键值（如果有的话）</a:t>
            </a:r>
            <a:r>
              <a:rPr lang="en-US" altLang="zh-CN" sz="2400">
                <a:latin typeface="Times New Roman" panose="02020503050405090304" pitchFamily="18" charset="0"/>
                <a:ea typeface="宋体" pitchFamily="2" charset="-122"/>
              </a:rPr>
              <a:t>&gt; </a:t>
            </a:r>
            <a:r>
              <a:rPr lang="zh-CN" altLang="en-US" sz="2400">
                <a:latin typeface="Times New Roman" panose="02020503050405090304" pitchFamily="18" charset="0"/>
                <a:ea typeface="宋体" pitchFamily="2" charset="-122"/>
              </a:rPr>
              <a:t>根节点的关键值。</a:t>
            </a:r>
            <a:endParaRPr lang="zh-CN" altLang="en-US"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4)</a:t>
            </a:r>
            <a:r>
              <a:rPr lang="zh-CN" altLang="en-US" sz="2400">
                <a:latin typeface="Times New Roman" panose="02020503050405090304" pitchFamily="18" charset="0"/>
                <a:ea typeface="宋体" pitchFamily="2" charset="-122"/>
              </a:rPr>
              <a:t>根节点的左右子树也都是二叉搜索树。</a:t>
            </a:r>
            <a:endParaRPr lang="zh-CN" altLang="en-US"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400">
                <a:solidFill>
                  <a:srgbClr val="FF0000"/>
                </a:solidFill>
                <a:latin typeface="Times New Roman" panose="02020503050405090304" pitchFamily="18" charset="0"/>
                <a:ea typeface="宋体" pitchFamily="2" charset="-122"/>
              </a:rPr>
              <a:t>关键字值大小关系：左子树 </a:t>
            </a:r>
            <a:r>
              <a:rPr lang="en-US" altLang="zh-CN" sz="2400">
                <a:solidFill>
                  <a:srgbClr val="FF0000"/>
                </a:solidFill>
                <a:latin typeface="Times New Roman" panose="02020503050405090304" pitchFamily="18" charset="0"/>
                <a:ea typeface="宋体" pitchFamily="2" charset="-122"/>
              </a:rPr>
              <a:t>&lt;  </a:t>
            </a:r>
            <a:r>
              <a:rPr lang="zh-CN" altLang="en-US" sz="2400">
                <a:solidFill>
                  <a:srgbClr val="FF0000"/>
                </a:solidFill>
                <a:latin typeface="Times New Roman" panose="02020503050405090304" pitchFamily="18" charset="0"/>
                <a:ea typeface="宋体" pitchFamily="2" charset="-122"/>
              </a:rPr>
              <a:t>根  </a:t>
            </a:r>
            <a:r>
              <a:rPr lang="en-US" altLang="zh-CN" sz="2400">
                <a:solidFill>
                  <a:srgbClr val="FF0000"/>
                </a:solidFill>
                <a:latin typeface="Times New Roman" panose="02020503050405090304" pitchFamily="18" charset="0"/>
                <a:ea typeface="宋体" pitchFamily="2" charset="-122"/>
              </a:rPr>
              <a:t>&lt; </a:t>
            </a:r>
            <a:r>
              <a:rPr lang="zh-CN" altLang="en-US" sz="2400">
                <a:solidFill>
                  <a:srgbClr val="FF0000"/>
                </a:solidFill>
                <a:latin typeface="Times New Roman" panose="02020503050405090304" pitchFamily="18" charset="0"/>
                <a:ea typeface="宋体" pitchFamily="2" charset="-122"/>
              </a:rPr>
              <a:t>右子树</a:t>
            </a:r>
            <a:endParaRPr lang="zh-CN" altLang="en-US" sz="2400">
              <a:solidFill>
                <a:srgbClr val="FF0000"/>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63">
                                            <p:txEl>
                                              <p:pRg st="2" end="2"/>
                                            </p:txEl>
                                          </p:spTgt>
                                        </p:tgtEl>
                                        <p:attrNameLst>
                                          <p:attrName>style.visibility</p:attrName>
                                        </p:attrNameLst>
                                      </p:cBhvr>
                                      <p:to>
                                        <p:strVal val="visible"/>
                                      </p:to>
                                    </p:set>
                                    <p:anim calcmode="lin" valueType="num">
                                      <p:cBhvr additive="base">
                                        <p:cTn id="7" dur="500" fill="hold"/>
                                        <p:tgtEl>
                                          <p:spTgt spid="1372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163">
                                            <p:txEl>
                                              <p:pRg st="3" end="3"/>
                                            </p:txEl>
                                          </p:spTgt>
                                        </p:tgtEl>
                                        <p:attrNameLst>
                                          <p:attrName>style.visibility</p:attrName>
                                        </p:attrNameLst>
                                      </p:cBhvr>
                                      <p:to>
                                        <p:strVal val="visible"/>
                                      </p:to>
                                    </p:set>
                                    <p:anim calcmode="lin" valueType="num">
                                      <p:cBhvr additive="base">
                                        <p:cTn id="13" dur="500" fill="hold"/>
                                        <p:tgtEl>
                                          <p:spTgt spid="13721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163">
                                            <p:txEl>
                                              <p:pRg st="4" end="4"/>
                                            </p:txEl>
                                          </p:spTgt>
                                        </p:tgtEl>
                                        <p:attrNameLst>
                                          <p:attrName>style.visibility</p:attrName>
                                        </p:attrNameLst>
                                      </p:cBhvr>
                                      <p:to>
                                        <p:strVal val="visible"/>
                                      </p:to>
                                    </p:set>
                                    <p:anim calcmode="lin" valueType="num">
                                      <p:cBhvr additive="base">
                                        <p:cTn id="19" dur="500" fill="hold"/>
                                        <p:tgtEl>
                                          <p:spTgt spid="13721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72163">
                                            <p:txEl>
                                              <p:pRg st="5" end="5"/>
                                            </p:txEl>
                                          </p:spTgt>
                                        </p:tgtEl>
                                        <p:attrNameLst>
                                          <p:attrName>style.visibility</p:attrName>
                                        </p:attrNameLst>
                                      </p:cBhvr>
                                      <p:to>
                                        <p:strVal val="visible"/>
                                      </p:to>
                                    </p:set>
                                    <p:anim calcmode="lin" valueType="num">
                                      <p:cBhvr additive="base">
                                        <p:cTn id="25" dur="500" fill="hold"/>
                                        <p:tgtEl>
                                          <p:spTgt spid="13721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72163">
                                            <p:txEl>
                                              <p:pRg st="6" end="6"/>
                                            </p:txEl>
                                          </p:spTgt>
                                        </p:tgtEl>
                                        <p:attrNameLst>
                                          <p:attrName>style.visibility</p:attrName>
                                        </p:attrNameLst>
                                      </p:cBhvr>
                                      <p:to>
                                        <p:strVal val="visible"/>
                                      </p:to>
                                    </p:set>
                                    <p:anim calcmode="lin" valueType="num">
                                      <p:cBhvr additive="base">
                                        <p:cTn id="31" dur="500" fill="hold"/>
                                        <p:tgtEl>
                                          <p:spTgt spid="13721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E50B0F8-8096-49A6-8BBC-DB412F97FC1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173078C-9219-4DFC-8CCC-989957BA0CBE}" type="datetime7">
              <a:rPr kumimoji="1" lang="zh-CN" altLang="en-US" sz="1200">
                <a:latin typeface="+mn-ea"/>
              </a:rPr>
            </a:fld>
            <a:endParaRPr kumimoji="1" lang="en-US" altLang="zh-CN" sz="1200">
              <a:latin typeface="+mn-ea"/>
            </a:endParaRPr>
          </a:p>
        </p:txBody>
      </p:sp>
      <p:sp>
        <p:nvSpPr>
          <p:cNvPr id="2765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chemeClr val="folHlink"/>
                </a:solidFill>
                <a:ea typeface="宋体" pitchFamily="2" charset="-122"/>
              </a:rPr>
              <a:t>10.2.1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1394691" name="Rectangle 3"/>
          <p:cNvSpPr>
            <a:spLocks noGrp="1" noChangeArrowheads="1"/>
          </p:cNvSpPr>
          <p:nvPr>
            <p:ph type="body" idx="4294967295"/>
          </p:nvPr>
        </p:nvSpPr>
        <p:spPr>
          <a:xfrm>
            <a:off x="250825" y="1412875"/>
            <a:ext cx="8713788" cy="5111750"/>
          </a:xfrm>
        </p:spPr>
        <p:txBody>
          <a:bodyPr/>
          <a:lstStyle/>
          <a:p>
            <a:pPr eaLnBrk="1" hangingPunct="1">
              <a:lnSpc>
                <a:spcPct val="90000"/>
              </a:lnSpc>
            </a:pPr>
            <a:r>
              <a:rPr lang="zh-CN" altLang="en-US" sz="2800">
                <a:latin typeface="Times New Roman" panose="02020503050405090304" pitchFamily="18" charset="0"/>
                <a:ea typeface="宋体" pitchFamily="2" charset="-122"/>
              </a:rPr>
              <a:t>对数复杂性完成操作，</a:t>
            </a:r>
            <a:r>
              <a:rPr lang="en-US" altLang="zh-CN" sz="2800">
                <a:latin typeface="Times New Roman" panose="02020503050405090304" pitchFamily="18" charset="0"/>
                <a:ea typeface="宋体" pitchFamily="2" charset="-122"/>
              </a:rPr>
              <a:t>AVL</a:t>
            </a:r>
            <a:r>
              <a:rPr lang="zh-CN" altLang="en-US" sz="2800">
                <a:latin typeface="Times New Roman" panose="02020503050405090304" pitchFamily="18" charset="0"/>
                <a:ea typeface="宋体" pitchFamily="2" charset="-122"/>
              </a:rPr>
              <a:t>树必须具备下述特征：</a:t>
            </a:r>
            <a:endParaRPr lang="zh-CN" altLang="en-US" sz="2800">
              <a:latin typeface="Times New Roman" panose="02020503050405090304" pitchFamily="18" charset="0"/>
              <a:ea typeface="宋体" pitchFamily="2" charset="-122"/>
            </a:endParaRPr>
          </a:p>
          <a:p>
            <a:pPr lvl="1" eaLnBrk="1" hangingPunct="1">
              <a:lnSpc>
                <a:spcPct val="90000"/>
              </a:lnSpc>
            </a:pPr>
            <a:r>
              <a:rPr lang="en-US" altLang="zh-CN" sz="2500">
                <a:latin typeface="Times New Roman" panose="02020503050405090304" pitchFamily="18" charset="0"/>
                <a:ea typeface="宋体" pitchFamily="2" charset="-122"/>
              </a:rPr>
              <a:t>1)n</a:t>
            </a:r>
            <a:r>
              <a:rPr lang="zh-CN" altLang="en-US" sz="2500">
                <a:latin typeface="Times New Roman" panose="02020503050405090304" pitchFamily="18" charset="0"/>
                <a:ea typeface="宋体" pitchFamily="2" charset="-122"/>
              </a:rPr>
              <a:t>个元素（节点）的</a:t>
            </a:r>
            <a:r>
              <a:rPr lang="en-US" altLang="zh-CN" sz="2500">
                <a:latin typeface="Times New Roman" panose="02020503050405090304" pitchFamily="18" charset="0"/>
                <a:ea typeface="宋体" pitchFamily="2" charset="-122"/>
              </a:rPr>
              <a:t>AVL</a:t>
            </a:r>
            <a:r>
              <a:rPr lang="zh-CN" altLang="en-US" sz="2500">
                <a:latin typeface="Times New Roman" panose="02020503050405090304" pitchFamily="18" charset="0"/>
                <a:ea typeface="宋体" pitchFamily="2" charset="-122"/>
              </a:rPr>
              <a:t>树的高度是</a:t>
            </a:r>
            <a:r>
              <a:rPr lang="en-US" altLang="zh-CN" sz="2500">
                <a:latin typeface="Times New Roman" panose="02020503050405090304" pitchFamily="18" charset="0"/>
                <a:ea typeface="宋体" pitchFamily="2" charset="-122"/>
              </a:rPr>
              <a:t>O(logn)</a:t>
            </a:r>
            <a:r>
              <a:rPr lang="zh-CN" altLang="en-US" sz="2500">
                <a:latin typeface="Times New Roman" panose="02020503050405090304" pitchFamily="18" charset="0"/>
                <a:ea typeface="宋体" pitchFamily="2" charset="-122"/>
              </a:rPr>
              <a:t>；</a:t>
            </a:r>
            <a:endParaRPr lang="zh-CN" altLang="en-US" sz="2500">
              <a:latin typeface="Times New Roman" panose="02020503050405090304" pitchFamily="18" charset="0"/>
              <a:ea typeface="宋体" pitchFamily="2" charset="-122"/>
            </a:endParaRPr>
          </a:p>
          <a:p>
            <a:pPr lvl="1" eaLnBrk="1" hangingPunct="1">
              <a:lnSpc>
                <a:spcPct val="90000"/>
              </a:lnSpc>
            </a:pPr>
            <a:r>
              <a:rPr lang="en-US" altLang="zh-CN" sz="2500">
                <a:solidFill>
                  <a:schemeClr val="tx1"/>
                </a:solidFill>
                <a:latin typeface="Times New Roman" panose="02020503050405090304" pitchFamily="18" charset="0"/>
                <a:ea typeface="宋体" pitchFamily="2" charset="-122"/>
              </a:rPr>
              <a:t>2)</a:t>
            </a:r>
            <a:r>
              <a:rPr lang="zh-CN" altLang="en-US" sz="2500">
                <a:solidFill>
                  <a:schemeClr val="tx1"/>
                </a:solidFill>
                <a:latin typeface="Times New Roman" panose="02020503050405090304" pitchFamily="18" charset="0"/>
                <a:ea typeface="宋体" pitchFamily="2" charset="-122"/>
              </a:rPr>
              <a:t>对于每一个</a:t>
            </a:r>
            <a:r>
              <a:rPr lang="en-US" altLang="zh-CN" sz="2500">
                <a:solidFill>
                  <a:schemeClr val="tx1"/>
                </a:solidFill>
                <a:latin typeface="Times New Roman" panose="02020503050405090304" pitchFamily="18" charset="0"/>
                <a:ea typeface="宋体" pitchFamily="2" charset="-122"/>
              </a:rPr>
              <a:t>n</a:t>
            </a:r>
            <a:r>
              <a:rPr lang="zh-CN" altLang="en-US" sz="2500">
                <a:solidFill>
                  <a:schemeClr val="tx1"/>
                </a:solidFill>
                <a:latin typeface="Times New Roman" panose="02020503050405090304" pitchFamily="18" charset="0"/>
                <a:ea typeface="宋体" pitchFamily="2" charset="-122"/>
              </a:rPr>
              <a:t>（</a:t>
            </a:r>
            <a:r>
              <a:rPr lang="en-US" altLang="zh-CN" sz="2500">
                <a:solidFill>
                  <a:schemeClr val="tx1"/>
                </a:solidFill>
                <a:latin typeface="Times New Roman" panose="02020503050405090304" pitchFamily="18" charset="0"/>
                <a:ea typeface="宋体" pitchFamily="2" charset="-122"/>
              </a:rPr>
              <a:t>n≥0</a:t>
            </a:r>
            <a:r>
              <a:rPr lang="zh-CN" altLang="en-US" sz="2500">
                <a:solidFill>
                  <a:schemeClr val="tx1"/>
                </a:solidFill>
                <a:latin typeface="Times New Roman" panose="02020503050405090304" pitchFamily="18" charset="0"/>
                <a:ea typeface="宋体" pitchFamily="2" charset="-122"/>
              </a:rPr>
              <a:t>）值，都存在一棵</a:t>
            </a:r>
            <a:r>
              <a:rPr lang="en-US" altLang="zh-CN" sz="2500">
                <a:solidFill>
                  <a:schemeClr val="tx1"/>
                </a:solidFill>
                <a:latin typeface="Times New Roman" panose="02020503050405090304" pitchFamily="18" charset="0"/>
                <a:ea typeface="宋体" pitchFamily="2" charset="-122"/>
              </a:rPr>
              <a:t>AVL</a:t>
            </a:r>
            <a:r>
              <a:rPr lang="zh-CN" altLang="en-US" sz="2500">
                <a:solidFill>
                  <a:schemeClr val="tx1"/>
                </a:solidFill>
                <a:latin typeface="Times New Roman" panose="02020503050405090304" pitchFamily="18" charset="0"/>
                <a:ea typeface="宋体" pitchFamily="2" charset="-122"/>
              </a:rPr>
              <a:t>搜索树；</a:t>
            </a:r>
            <a:endParaRPr lang="zh-CN" altLang="en-US" sz="2500">
              <a:solidFill>
                <a:schemeClr val="tx1"/>
              </a:solidFill>
              <a:latin typeface="Times New Roman" panose="02020503050405090304" pitchFamily="18" charset="0"/>
              <a:ea typeface="宋体" pitchFamily="2" charset="-122"/>
            </a:endParaRPr>
          </a:p>
          <a:p>
            <a:pPr lvl="1" eaLnBrk="1" hangingPunct="1">
              <a:lnSpc>
                <a:spcPct val="90000"/>
              </a:lnSpc>
            </a:pPr>
            <a:r>
              <a:rPr lang="en-US" altLang="zh-CN" sz="2500">
                <a:solidFill>
                  <a:schemeClr val="tx1"/>
                </a:solidFill>
                <a:latin typeface="Times New Roman" panose="02020503050405090304" pitchFamily="18" charset="0"/>
                <a:ea typeface="宋体" pitchFamily="2" charset="-122"/>
              </a:rPr>
              <a:t>3)</a:t>
            </a:r>
            <a:r>
              <a:rPr lang="zh-CN" altLang="en-US" sz="2500">
                <a:solidFill>
                  <a:schemeClr val="tx1"/>
                </a:solidFill>
                <a:latin typeface="Times New Roman" panose="02020503050405090304" pitchFamily="18" charset="0"/>
                <a:ea typeface="宋体" pitchFamily="2" charset="-122"/>
              </a:rPr>
              <a:t>一棵</a:t>
            </a:r>
            <a:r>
              <a:rPr lang="en-US" altLang="zh-CN" sz="2500">
                <a:solidFill>
                  <a:schemeClr val="tx1"/>
                </a:solidFill>
                <a:latin typeface="Times New Roman" panose="02020503050405090304" pitchFamily="18" charset="0"/>
                <a:ea typeface="宋体" pitchFamily="2" charset="-122"/>
              </a:rPr>
              <a:t>n</a:t>
            </a:r>
            <a:r>
              <a:rPr lang="zh-CN" altLang="en-US" sz="2500">
                <a:solidFill>
                  <a:schemeClr val="tx1"/>
                </a:solidFill>
                <a:latin typeface="Times New Roman" panose="02020503050405090304" pitchFamily="18" charset="0"/>
                <a:ea typeface="宋体" pitchFamily="2" charset="-122"/>
              </a:rPr>
              <a:t>元素的</a:t>
            </a:r>
            <a:r>
              <a:rPr lang="en-US" altLang="zh-CN" sz="2500">
                <a:solidFill>
                  <a:schemeClr val="tx1"/>
                </a:solidFill>
                <a:latin typeface="Times New Roman" panose="02020503050405090304" pitchFamily="18" charset="0"/>
                <a:ea typeface="宋体" pitchFamily="2" charset="-122"/>
              </a:rPr>
              <a:t>AVL</a:t>
            </a:r>
            <a:r>
              <a:rPr lang="zh-CN" altLang="en-US" sz="2500">
                <a:solidFill>
                  <a:schemeClr val="tx1"/>
                </a:solidFill>
                <a:latin typeface="Times New Roman" panose="02020503050405090304" pitchFamily="18" charset="0"/>
                <a:ea typeface="宋体" pitchFamily="2" charset="-122"/>
              </a:rPr>
              <a:t>搜索树能在</a:t>
            </a:r>
            <a:r>
              <a:rPr lang="en-US" altLang="zh-CN" sz="2500">
                <a:solidFill>
                  <a:schemeClr val="tx1"/>
                </a:solidFill>
                <a:latin typeface="Times New Roman" panose="02020503050405090304" pitchFamily="18" charset="0"/>
                <a:ea typeface="宋体" pitchFamily="2" charset="-122"/>
              </a:rPr>
              <a:t>O(</a:t>
            </a:r>
            <a:r>
              <a:rPr lang="zh-CN" altLang="en-US" sz="2500">
                <a:solidFill>
                  <a:schemeClr val="tx1"/>
                </a:solidFill>
                <a:latin typeface="Times New Roman" panose="02020503050405090304" pitchFamily="18" charset="0"/>
                <a:ea typeface="宋体" pitchFamily="2" charset="-122"/>
              </a:rPr>
              <a:t>高度</a:t>
            </a:r>
            <a:r>
              <a:rPr lang="en-US" altLang="zh-CN" sz="2500">
                <a:solidFill>
                  <a:schemeClr val="tx1"/>
                </a:solidFill>
                <a:latin typeface="Times New Roman" panose="02020503050405090304" pitchFamily="18" charset="0"/>
                <a:ea typeface="宋体" pitchFamily="2" charset="-122"/>
              </a:rPr>
              <a:t>)=O(logn)</a:t>
            </a:r>
            <a:r>
              <a:rPr lang="zh-CN" altLang="en-US" sz="2500">
                <a:solidFill>
                  <a:schemeClr val="tx1"/>
                </a:solidFill>
                <a:latin typeface="Times New Roman" panose="02020503050405090304" pitchFamily="18" charset="0"/>
                <a:ea typeface="宋体" pitchFamily="2" charset="-122"/>
              </a:rPr>
              <a:t>的时间内完成搜索；</a:t>
            </a:r>
            <a:endParaRPr lang="zh-CN" altLang="en-US" sz="2500">
              <a:solidFill>
                <a:schemeClr val="tx1"/>
              </a:solidFill>
              <a:latin typeface="Times New Roman" panose="02020503050405090304" pitchFamily="18" charset="0"/>
              <a:ea typeface="宋体" pitchFamily="2" charset="-122"/>
            </a:endParaRPr>
          </a:p>
          <a:p>
            <a:pPr lvl="1" eaLnBrk="1" hangingPunct="1">
              <a:lnSpc>
                <a:spcPct val="90000"/>
              </a:lnSpc>
            </a:pPr>
            <a:r>
              <a:rPr lang="en-US" altLang="zh-CN" sz="2500">
                <a:solidFill>
                  <a:schemeClr val="tx1"/>
                </a:solidFill>
                <a:latin typeface="Times New Roman" panose="02020503050405090304" pitchFamily="18" charset="0"/>
                <a:ea typeface="宋体" pitchFamily="2" charset="-122"/>
              </a:rPr>
              <a:t>4)</a:t>
            </a:r>
            <a:r>
              <a:rPr lang="zh-CN" altLang="en-US" sz="2500">
                <a:solidFill>
                  <a:schemeClr val="tx1"/>
                </a:solidFill>
                <a:latin typeface="Times New Roman" panose="02020503050405090304" pitchFamily="18" charset="0"/>
                <a:ea typeface="宋体" pitchFamily="2" charset="-122"/>
              </a:rPr>
              <a:t>在</a:t>
            </a:r>
            <a:r>
              <a:rPr lang="en-US" altLang="zh-CN" sz="2500">
                <a:solidFill>
                  <a:schemeClr val="tx1"/>
                </a:solidFill>
                <a:latin typeface="Times New Roman" panose="02020503050405090304" pitchFamily="18" charset="0"/>
                <a:ea typeface="宋体" pitchFamily="2" charset="-122"/>
              </a:rPr>
              <a:t>O(logn)</a:t>
            </a:r>
            <a:r>
              <a:rPr lang="zh-CN" altLang="en-US" sz="2500">
                <a:solidFill>
                  <a:schemeClr val="tx1"/>
                </a:solidFill>
                <a:latin typeface="Times New Roman" panose="02020503050405090304" pitchFamily="18" charset="0"/>
                <a:ea typeface="宋体" pitchFamily="2" charset="-122"/>
              </a:rPr>
              <a:t>时间内完成一个新元素的插入；</a:t>
            </a:r>
            <a:endParaRPr lang="zh-CN" altLang="en-US" sz="2500">
              <a:solidFill>
                <a:schemeClr val="folHlink"/>
              </a:solidFill>
              <a:latin typeface="Times New Roman" panose="02020503050405090304" pitchFamily="18" charset="0"/>
              <a:ea typeface="宋体" pitchFamily="2" charset="-122"/>
            </a:endParaRPr>
          </a:p>
          <a:p>
            <a:pPr lvl="1" eaLnBrk="1" hangingPunct="1">
              <a:lnSpc>
                <a:spcPct val="90000"/>
              </a:lnSpc>
            </a:pPr>
            <a:r>
              <a:rPr lang="en-US" altLang="zh-CN" sz="2500">
                <a:latin typeface="Times New Roman" panose="02020503050405090304" pitchFamily="18" charset="0"/>
                <a:ea typeface="宋体" pitchFamily="2" charset="-122"/>
              </a:rPr>
              <a:t>5)</a:t>
            </a:r>
            <a:r>
              <a:rPr lang="zh-CN" altLang="en-US" sz="2500">
                <a:latin typeface="Times New Roman" panose="02020503050405090304" pitchFamily="18" charset="0"/>
                <a:ea typeface="宋体" pitchFamily="2" charset="-122"/>
              </a:rPr>
              <a:t>在</a:t>
            </a:r>
            <a:r>
              <a:rPr lang="en-US" altLang="zh-CN" sz="2500">
                <a:latin typeface="Times New Roman" panose="02020503050405090304" pitchFamily="18" charset="0"/>
                <a:ea typeface="宋体" pitchFamily="2" charset="-122"/>
              </a:rPr>
              <a:t>O(logn)</a:t>
            </a:r>
            <a:r>
              <a:rPr lang="zh-CN" altLang="en-US" sz="2500">
                <a:latin typeface="Times New Roman" panose="02020503050405090304" pitchFamily="18" charset="0"/>
                <a:ea typeface="宋体" pitchFamily="2" charset="-122"/>
              </a:rPr>
              <a:t>时间内完成</a:t>
            </a:r>
            <a:r>
              <a:rPr lang="zh-CN" altLang="en-US" sz="2500">
                <a:latin typeface="Times New Roman" panose="02020503050405090304" pitchFamily="18" charset="0"/>
                <a:ea typeface="宋体" pitchFamily="2" charset="-122"/>
                <a:sym typeface="+mn-ea"/>
              </a:rPr>
              <a:t>一个元素的删除</a:t>
            </a:r>
            <a:r>
              <a:rPr lang="zh-CN" altLang="en-US" sz="2500">
                <a:latin typeface="Times New Roman" panose="02020503050405090304" pitchFamily="18" charset="0"/>
                <a:ea typeface="宋体" pitchFamily="2" charset="-122"/>
              </a:rPr>
              <a:t>。</a:t>
            </a:r>
            <a:endParaRPr lang="zh-CN" altLang="en-US" sz="250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4691">
                                            <p:txEl>
                                              <p:pRg st="1" end="1"/>
                                            </p:txEl>
                                          </p:spTgt>
                                        </p:tgtEl>
                                        <p:attrNameLst>
                                          <p:attrName>style.visibility</p:attrName>
                                        </p:attrNameLst>
                                      </p:cBhvr>
                                      <p:to>
                                        <p:strVal val="visible"/>
                                      </p:to>
                                    </p:set>
                                    <p:anim calcmode="lin" valueType="num">
                                      <p:cBhvr additive="base">
                                        <p:cTn id="7" dur="500" fill="hold"/>
                                        <p:tgtEl>
                                          <p:spTgt spid="139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4691">
                                            <p:txEl>
                                              <p:pRg st="2" end="2"/>
                                            </p:txEl>
                                          </p:spTgt>
                                        </p:tgtEl>
                                        <p:attrNameLst>
                                          <p:attrName>style.visibility</p:attrName>
                                        </p:attrNameLst>
                                      </p:cBhvr>
                                      <p:to>
                                        <p:strVal val="visible"/>
                                      </p:to>
                                    </p:set>
                                    <p:anim calcmode="lin" valueType="num">
                                      <p:cBhvr additive="base">
                                        <p:cTn id="13" dur="500" fill="hold"/>
                                        <p:tgtEl>
                                          <p:spTgt spid="1394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4691">
                                            <p:txEl>
                                              <p:pRg st="3" end="3"/>
                                            </p:txEl>
                                          </p:spTgt>
                                        </p:tgtEl>
                                        <p:attrNameLst>
                                          <p:attrName>style.visibility</p:attrName>
                                        </p:attrNameLst>
                                      </p:cBhvr>
                                      <p:to>
                                        <p:strVal val="visible"/>
                                      </p:to>
                                    </p:set>
                                    <p:anim calcmode="lin" valueType="num">
                                      <p:cBhvr additive="base">
                                        <p:cTn id="19" dur="500" fill="hold"/>
                                        <p:tgtEl>
                                          <p:spTgt spid="1394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4691">
                                            <p:txEl>
                                              <p:pRg st="4" end="4"/>
                                            </p:txEl>
                                          </p:spTgt>
                                        </p:tgtEl>
                                        <p:attrNameLst>
                                          <p:attrName>style.visibility</p:attrName>
                                        </p:attrNameLst>
                                      </p:cBhvr>
                                      <p:to>
                                        <p:strVal val="visible"/>
                                      </p:to>
                                    </p:set>
                                    <p:anim calcmode="lin" valueType="num">
                                      <p:cBhvr additive="base">
                                        <p:cTn id="25" dur="500" fill="hold"/>
                                        <p:tgtEl>
                                          <p:spTgt spid="1394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4691">
                                            <p:txEl>
                                              <p:pRg st="5" end="5"/>
                                            </p:txEl>
                                          </p:spTgt>
                                        </p:tgtEl>
                                        <p:attrNameLst>
                                          <p:attrName>style.visibility</p:attrName>
                                        </p:attrNameLst>
                                      </p:cBhvr>
                                      <p:to>
                                        <p:strVal val="visible"/>
                                      </p:to>
                                    </p:set>
                                    <p:anim calcmode="lin" valueType="num">
                                      <p:cBhvr additive="base">
                                        <p:cTn id="31" dur="500" fill="hold"/>
                                        <p:tgtEl>
                                          <p:spTgt spid="13946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46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05A779A6-63F0-4EB1-9B57-7E856146F709}"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9AAC6D88-5C9C-4C5C-8091-9CF0E0C1FC19}"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rPr>
              <a:t>10.2.3 AVL</a:t>
            </a:r>
            <a:r>
              <a:rPr lang="zh-CN" altLang="en-US" dirty="0">
                <a:ea typeface="宋体" pitchFamily="2" charset="-122"/>
              </a:rPr>
              <a:t>树的描述</a:t>
            </a:r>
            <a:endParaRPr lang="zh-CN" altLang="en-US" dirty="0">
              <a:ea typeface="宋体" pitchFamily="2" charset="-122"/>
            </a:endParaRPr>
          </a:p>
        </p:txBody>
      </p:sp>
      <p:sp>
        <p:nvSpPr>
          <p:cNvPr id="1396739" name="Rectangle 3"/>
          <p:cNvSpPr>
            <a:spLocks noGrp="1" noChangeArrowheads="1"/>
          </p:cNvSpPr>
          <p:nvPr>
            <p:ph type="body" idx="4294967295"/>
          </p:nvPr>
        </p:nvSpPr>
        <p:spPr>
          <a:xfrm>
            <a:off x="250825" y="1341438"/>
            <a:ext cx="8713788" cy="3240087"/>
          </a:xfrm>
        </p:spPr>
        <p:txBody>
          <a:bodyPr/>
          <a:lstStyle/>
          <a:p>
            <a:pPr eaLnBrk="1" hangingPunct="1"/>
            <a:r>
              <a:rPr lang="zh-CN" altLang="en-US" sz="2800" dirty="0">
                <a:latin typeface="Times New Roman" panose="02020503050405090304" pitchFamily="18" charset="0"/>
                <a:ea typeface="宋体" pitchFamily="2" charset="-122"/>
              </a:rPr>
              <a:t>链表方式来描述</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每个节点定义一个</a:t>
            </a:r>
            <a:r>
              <a:rPr lang="zh-CN" altLang="en-US" sz="2800" dirty="0">
                <a:solidFill>
                  <a:srgbClr val="FF0000"/>
                </a:solidFill>
                <a:latin typeface="Times New Roman" panose="02020503050405090304" pitchFamily="18" charset="0"/>
                <a:ea typeface="宋体" pitchFamily="2" charset="-122"/>
              </a:rPr>
              <a:t>平衡因子</a:t>
            </a:r>
            <a:r>
              <a:rPr lang="en-US" altLang="zh-CN" sz="2800" dirty="0">
                <a:solidFill>
                  <a:srgbClr val="FF0000"/>
                </a:solidFill>
                <a:latin typeface="Times New Roman" panose="02020503050405090304" pitchFamily="18" charset="0"/>
                <a:ea typeface="宋体" pitchFamily="2" charset="-122"/>
              </a:rPr>
              <a:t>bf</a:t>
            </a:r>
            <a:r>
              <a:rPr lang="zh-CN" altLang="en-US" sz="2800" dirty="0">
                <a:latin typeface="Times New Roman" panose="02020503050405090304" pitchFamily="18" charset="0"/>
                <a:ea typeface="宋体" pitchFamily="2" charset="-122"/>
              </a:rPr>
              <a:t>。节点</a:t>
            </a:r>
            <a:r>
              <a:rPr lang="en-US" altLang="zh-CN" sz="2800" dirty="0">
                <a:latin typeface="Times New Roman" panose="02020503050405090304" pitchFamily="18" charset="0"/>
                <a:ea typeface="宋体" pitchFamily="2" charset="-122"/>
              </a:rPr>
              <a:t>x</a:t>
            </a:r>
            <a:r>
              <a:rPr lang="zh-CN" altLang="en-US" sz="2800" dirty="0">
                <a:latin typeface="Times New Roman" panose="02020503050405090304" pitchFamily="18" charset="0"/>
                <a:ea typeface="宋体" pitchFamily="2" charset="-122"/>
              </a:rPr>
              <a:t>的平衡因子</a:t>
            </a:r>
            <a:r>
              <a:rPr lang="en-US" altLang="zh-CN" sz="2800" dirty="0">
                <a:latin typeface="Times New Roman" panose="02020503050405090304" pitchFamily="18" charset="0"/>
                <a:ea typeface="宋体" pitchFamily="2" charset="-122"/>
              </a:rPr>
              <a:t>bf(x)</a:t>
            </a:r>
            <a:r>
              <a:rPr lang="zh-CN" altLang="en-US" sz="2800" dirty="0">
                <a:latin typeface="Times New Roman" panose="02020503050405090304" pitchFamily="18" charset="0"/>
                <a:ea typeface="宋体" pitchFamily="2" charset="-122"/>
              </a:rPr>
              <a:t>定义为：</a:t>
            </a:r>
            <a:endParaRPr lang="zh-CN" altLang="en-US" sz="2800" dirty="0">
              <a:latin typeface="Times New Roman" panose="02020503050405090304" pitchFamily="18" charset="0"/>
              <a:ea typeface="宋体" pitchFamily="2" charset="-122"/>
            </a:endParaRPr>
          </a:p>
          <a:p>
            <a:pPr lvl="1" eaLnBrk="1" hangingPunct="1"/>
            <a:r>
              <a:rPr lang="en-US" altLang="zh-CN" sz="2300" dirty="0">
                <a:latin typeface="Times New Roman" panose="02020503050405090304" pitchFamily="18" charset="0"/>
                <a:ea typeface="宋体" pitchFamily="2" charset="-122"/>
              </a:rPr>
              <a:t>x</a:t>
            </a:r>
            <a:r>
              <a:rPr lang="zh-CN" altLang="en-US" sz="2300" dirty="0">
                <a:latin typeface="Times New Roman" panose="02020503050405090304" pitchFamily="18" charset="0"/>
                <a:ea typeface="宋体" pitchFamily="2" charset="-122"/>
              </a:rPr>
              <a:t>的</a:t>
            </a:r>
            <a:r>
              <a:rPr lang="zh-CN" altLang="en-US" sz="2300" dirty="0">
                <a:solidFill>
                  <a:srgbClr val="FF0000"/>
                </a:solidFill>
                <a:latin typeface="Times New Roman" panose="02020503050405090304" pitchFamily="18" charset="0"/>
                <a:ea typeface="宋体" pitchFamily="2" charset="-122"/>
              </a:rPr>
              <a:t>左子树的高度</a:t>
            </a:r>
            <a:r>
              <a:rPr lang="en-US" altLang="zh-CN" sz="2300" dirty="0">
                <a:latin typeface="Times New Roman" panose="02020503050405090304" pitchFamily="18" charset="0"/>
                <a:ea typeface="宋体" pitchFamily="2" charset="-122"/>
              </a:rPr>
              <a:t>-x</a:t>
            </a:r>
            <a:r>
              <a:rPr lang="zh-CN" altLang="en-US" sz="2300" dirty="0">
                <a:latin typeface="Times New Roman" panose="02020503050405090304" pitchFamily="18" charset="0"/>
                <a:ea typeface="宋体" pitchFamily="2" charset="-122"/>
              </a:rPr>
              <a:t>的</a:t>
            </a:r>
            <a:r>
              <a:rPr lang="zh-CN" altLang="en-US" sz="2300" dirty="0">
                <a:solidFill>
                  <a:srgbClr val="FF0000"/>
                </a:solidFill>
                <a:latin typeface="Times New Roman" panose="02020503050405090304" pitchFamily="18" charset="0"/>
                <a:ea typeface="宋体" pitchFamily="2" charset="-122"/>
              </a:rPr>
              <a:t>右子树的高度</a:t>
            </a:r>
            <a:endParaRPr lang="zh-CN" altLang="en-US" sz="2300" dirty="0">
              <a:solidFill>
                <a:srgbClr val="FF0000"/>
              </a:solidFill>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平衡因子的可能取值为：</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0</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sp>
        <p:nvSpPr>
          <p:cNvPr id="1396740" name="Oval 4"/>
          <p:cNvSpPr>
            <a:spLocks noChangeArrowheads="1"/>
          </p:cNvSpPr>
          <p:nvPr/>
        </p:nvSpPr>
        <p:spPr bwMode="auto">
          <a:xfrm>
            <a:off x="298767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1396741" name="Oval 5"/>
          <p:cNvSpPr>
            <a:spLocks noChangeArrowheads="1"/>
          </p:cNvSpPr>
          <p:nvPr/>
        </p:nvSpPr>
        <p:spPr bwMode="auto">
          <a:xfrm>
            <a:off x="226695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1396742" name="Oval 6"/>
          <p:cNvSpPr>
            <a:spLocks noChangeArrowheads="1"/>
          </p:cNvSpPr>
          <p:nvPr/>
        </p:nvSpPr>
        <p:spPr bwMode="auto">
          <a:xfrm>
            <a:off x="377983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1396743" name="Oval 7"/>
          <p:cNvSpPr>
            <a:spLocks noChangeArrowheads="1"/>
          </p:cNvSpPr>
          <p:nvPr/>
        </p:nvSpPr>
        <p:spPr bwMode="auto">
          <a:xfrm>
            <a:off x="26987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18</a:t>
            </a:r>
            <a:endParaRPr kumimoji="1" lang="en-US" altLang="zh-CN" sz="2400" b="1">
              <a:latin typeface="Tahoma" panose="020B0804030504040204" pitchFamily="34" charset="0"/>
            </a:endParaRPr>
          </a:p>
        </p:txBody>
      </p:sp>
      <p:sp>
        <p:nvSpPr>
          <p:cNvPr id="1396744" name="Oval 8"/>
          <p:cNvSpPr>
            <a:spLocks noChangeArrowheads="1"/>
          </p:cNvSpPr>
          <p:nvPr/>
        </p:nvSpPr>
        <p:spPr bwMode="auto">
          <a:xfrm>
            <a:off x="190817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1396745" name="Line 9"/>
          <p:cNvSpPr>
            <a:spLocks noChangeShapeType="1"/>
          </p:cNvSpPr>
          <p:nvPr/>
        </p:nvSpPr>
        <p:spPr bwMode="auto">
          <a:xfrm flipV="1">
            <a:off x="269875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6" name="Line 10"/>
          <p:cNvSpPr>
            <a:spLocks noChangeShapeType="1"/>
          </p:cNvSpPr>
          <p:nvPr/>
        </p:nvSpPr>
        <p:spPr bwMode="auto">
          <a:xfrm flipH="1" flipV="1">
            <a:off x="341947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7" name="Line 11"/>
          <p:cNvSpPr>
            <a:spLocks noChangeShapeType="1"/>
          </p:cNvSpPr>
          <p:nvPr/>
        </p:nvSpPr>
        <p:spPr bwMode="auto">
          <a:xfrm flipH="1" flipV="1">
            <a:off x="2698750"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8" name="Line 12"/>
          <p:cNvSpPr>
            <a:spLocks noChangeShapeType="1"/>
          </p:cNvSpPr>
          <p:nvPr/>
        </p:nvSpPr>
        <p:spPr bwMode="auto">
          <a:xfrm flipV="1">
            <a:off x="21955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49" name="Oval 13"/>
          <p:cNvSpPr>
            <a:spLocks noChangeArrowheads="1"/>
          </p:cNvSpPr>
          <p:nvPr/>
        </p:nvSpPr>
        <p:spPr bwMode="auto">
          <a:xfrm>
            <a:off x="4211638"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96750" name="Line 14"/>
          <p:cNvSpPr>
            <a:spLocks noChangeShapeType="1"/>
          </p:cNvSpPr>
          <p:nvPr/>
        </p:nvSpPr>
        <p:spPr bwMode="auto">
          <a:xfrm flipH="1" flipV="1">
            <a:off x="421163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51" name="Text Box 15"/>
          <p:cNvSpPr txBox="1">
            <a:spLocks noChangeArrowheads="1"/>
          </p:cNvSpPr>
          <p:nvPr/>
        </p:nvSpPr>
        <p:spPr bwMode="auto">
          <a:xfrm>
            <a:off x="1763713" y="58769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52" name="Text Box 16"/>
          <p:cNvSpPr txBox="1">
            <a:spLocks noChangeArrowheads="1"/>
          </p:cNvSpPr>
          <p:nvPr/>
        </p:nvSpPr>
        <p:spPr bwMode="auto">
          <a:xfrm>
            <a:off x="2987675" y="58769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53" name="Text Box 17"/>
          <p:cNvSpPr txBox="1">
            <a:spLocks noChangeArrowheads="1"/>
          </p:cNvSpPr>
          <p:nvPr/>
        </p:nvSpPr>
        <p:spPr bwMode="auto">
          <a:xfrm>
            <a:off x="3924300" y="616585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54" name="Text Box 18"/>
          <p:cNvSpPr txBox="1">
            <a:spLocks noChangeArrowheads="1"/>
          </p:cNvSpPr>
          <p:nvPr/>
        </p:nvSpPr>
        <p:spPr bwMode="auto">
          <a:xfrm>
            <a:off x="2195513" y="52292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55" name="Text Box 19"/>
          <p:cNvSpPr txBox="1">
            <a:spLocks noChangeArrowheads="1"/>
          </p:cNvSpPr>
          <p:nvPr/>
        </p:nvSpPr>
        <p:spPr bwMode="auto">
          <a:xfrm>
            <a:off x="2771775" y="45815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56" name="Text Box 20"/>
          <p:cNvSpPr txBox="1">
            <a:spLocks noChangeArrowheads="1"/>
          </p:cNvSpPr>
          <p:nvPr/>
        </p:nvSpPr>
        <p:spPr bwMode="auto">
          <a:xfrm>
            <a:off x="3276600" y="55165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96757" name="Oval 21"/>
          <p:cNvSpPr>
            <a:spLocks noChangeArrowheads="1"/>
          </p:cNvSpPr>
          <p:nvPr/>
        </p:nvSpPr>
        <p:spPr bwMode="auto">
          <a:xfrm>
            <a:off x="6443663" y="47974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96758" name="Oval 22"/>
          <p:cNvSpPr>
            <a:spLocks noChangeArrowheads="1"/>
          </p:cNvSpPr>
          <p:nvPr/>
        </p:nvSpPr>
        <p:spPr bwMode="auto">
          <a:xfrm>
            <a:off x="5722938"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96759" name="Oval 23"/>
          <p:cNvSpPr>
            <a:spLocks noChangeArrowheads="1"/>
          </p:cNvSpPr>
          <p:nvPr/>
        </p:nvSpPr>
        <p:spPr bwMode="auto">
          <a:xfrm>
            <a:off x="7235825"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45</a:t>
            </a:r>
            <a:endParaRPr kumimoji="1" lang="en-US" altLang="zh-CN" sz="2400" b="1">
              <a:latin typeface="Tahoma" panose="020B0804030504040204" pitchFamily="34" charset="0"/>
            </a:endParaRPr>
          </a:p>
        </p:txBody>
      </p:sp>
      <p:sp>
        <p:nvSpPr>
          <p:cNvPr id="1396760" name="Oval 24"/>
          <p:cNvSpPr>
            <a:spLocks noChangeArrowheads="1"/>
          </p:cNvSpPr>
          <p:nvPr/>
        </p:nvSpPr>
        <p:spPr bwMode="auto">
          <a:xfrm>
            <a:off x="6877050"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1396761" name="Line 25"/>
          <p:cNvSpPr>
            <a:spLocks noChangeShapeType="1"/>
          </p:cNvSpPr>
          <p:nvPr/>
        </p:nvSpPr>
        <p:spPr bwMode="auto">
          <a:xfrm flipV="1">
            <a:off x="6154738" y="522922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2" name="Line 26"/>
          <p:cNvSpPr>
            <a:spLocks noChangeShapeType="1"/>
          </p:cNvSpPr>
          <p:nvPr/>
        </p:nvSpPr>
        <p:spPr bwMode="auto">
          <a:xfrm flipH="1" flipV="1">
            <a:off x="6875463" y="522922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3" name="Line 27"/>
          <p:cNvSpPr>
            <a:spLocks noChangeShapeType="1"/>
          </p:cNvSpPr>
          <p:nvPr/>
        </p:nvSpPr>
        <p:spPr bwMode="auto">
          <a:xfrm flipV="1">
            <a:off x="7164388" y="587692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6764" name="Text Box 28"/>
          <p:cNvSpPr txBox="1">
            <a:spLocks noChangeArrowheads="1"/>
          </p:cNvSpPr>
          <p:nvPr/>
        </p:nvSpPr>
        <p:spPr bwMode="auto">
          <a:xfrm>
            <a:off x="6732588" y="580548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65" name="Text Box 29"/>
          <p:cNvSpPr txBox="1">
            <a:spLocks noChangeArrowheads="1"/>
          </p:cNvSpPr>
          <p:nvPr/>
        </p:nvSpPr>
        <p:spPr bwMode="auto">
          <a:xfrm>
            <a:off x="5651500" y="515778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6766" name="Text Box 30"/>
          <p:cNvSpPr txBox="1">
            <a:spLocks noChangeArrowheads="1"/>
          </p:cNvSpPr>
          <p:nvPr/>
        </p:nvSpPr>
        <p:spPr bwMode="auto">
          <a:xfrm>
            <a:off x="6011863" y="45100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96767" name="Text Box 31"/>
          <p:cNvSpPr txBox="1">
            <a:spLocks noChangeArrowheads="1"/>
          </p:cNvSpPr>
          <p:nvPr/>
        </p:nvSpPr>
        <p:spPr bwMode="auto">
          <a:xfrm>
            <a:off x="69484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6739">
                                            <p:txEl>
                                              <p:pRg st="0" end="0"/>
                                            </p:txEl>
                                          </p:spTgt>
                                        </p:tgtEl>
                                        <p:attrNameLst>
                                          <p:attrName>style.visibility</p:attrName>
                                        </p:attrNameLst>
                                      </p:cBhvr>
                                      <p:to>
                                        <p:strVal val="visible"/>
                                      </p:to>
                                    </p:set>
                                    <p:anim calcmode="lin" valueType="num">
                                      <p:cBhvr additive="base">
                                        <p:cTn id="7" dur="500" fill="hold"/>
                                        <p:tgtEl>
                                          <p:spTgt spid="139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6739">
                                            <p:txEl>
                                              <p:pRg st="1" end="1"/>
                                            </p:txEl>
                                          </p:spTgt>
                                        </p:tgtEl>
                                        <p:attrNameLst>
                                          <p:attrName>style.visibility</p:attrName>
                                        </p:attrNameLst>
                                      </p:cBhvr>
                                      <p:to>
                                        <p:strVal val="visible"/>
                                      </p:to>
                                    </p:set>
                                    <p:anim calcmode="lin" valueType="num">
                                      <p:cBhvr additive="base">
                                        <p:cTn id="13" dur="500" fill="hold"/>
                                        <p:tgtEl>
                                          <p:spTgt spid="1396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673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6739">
                                            <p:txEl>
                                              <p:pRg st="2" end="2"/>
                                            </p:txEl>
                                          </p:spTgt>
                                        </p:tgtEl>
                                        <p:attrNameLst>
                                          <p:attrName>style.visibility</p:attrName>
                                        </p:attrNameLst>
                                      </p:cBhvr>
                                      <p:to>
                                        <p:strVal val="visible"/>
                                      </p:to>
                                    </p:set>
                                    <p:anim calcmode="lin" valueType="num">
                                      <p:cBhvr additive="base">
                                        <p:cTn id="17" dur="500" fill="hold"/>
                                        <p:tgtEl>
                                          <p:spTgt spid="13967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96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96739">
                                            <p:txEl>
                                              <p:pRg st="3" end="3"/>
                                            </p:txEl>
                                          </p:spTgt>
                                        </p:tgtEl>
                                        <p:attrNameLst>
                                          <p:attrName>style.visibility</p:attrName>
                                        </p:attrNameLst>
                                      </p:cBhvr>
                                      <p:to>
                                        <p:strVal val="visible"/>
                                      </p:to>
                                    </p:set>
                                    <p:anim calcmode="lin" valueType="num">
                                      <p:cBhvr additive="base">
                                        <p:cTn id="23" dur="500" fill="hold"/>
                                        <p:tgtEl>
                                          <p:spTgt spid="13967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967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96740"/>
                                        </p:tgtEl>
                                        <p:attrNameLst>
                                          <p:attrName>style.visibility</p:attrName>
                                        </p:attrNameLst>
                                      </p:cBhvr>
                                      <p:to>
                                        <p:strVal val="visible"/>
                                      </p:to>
                                    </p:set>
                                    <p:anim calcmode="lin" valueType="num">
                                      <p:cBhvr additive="base">
                                        <p:cTn id="29" dur="500" fill="hold"/>
                                        <p:tgtEl>
                                          <p:spTgt spid="1396740"/>
                                        </p:tgtEl>
                                        <p:attrNameLst>
                                          <p:attrName>ppt_x</p:attrName>
                                        </p:attrNameLst>
                                      </p:cBhvr>
                                      <p:tavLst>
                                        <p:tav tm="0">
                                          <p:val>
                                            <p:strVal val="#ppt_x"/>
                                          </p:val>
                                        </p:tav>
                                        <p:tav tm="100000">
                                          <p:val>
                                            <p:strVal val="#ppt_x"/>
                                          </p:val>
                                        </p:tav>
                                      </p:tavLst>
                                    </p:anim>
                                    <p:anim calcmode="lin" valueType="num">
                                      <p:cBhvr additive="base">
                                        <p:cTn id="30" dur="500" fill="hold"/>
                                        <p:tgtEl>
                                          <p:spTgt spid="13967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96741"/>
                                        </p:tgtEl>
                                        <p:attrNameLst>
                                          <p:attrName>style.visibility</p:attrName>
                                        </p:attrNameLst>
                                      </p:cBhvr>
                                      <p:to>
                                        <p:strVal val="visible"/>
                                      </p:to>
                                    </p:set>
                                    <p:anim calcmode="lin" valueType="num">
                                      <p:cBhvr additive="base">
                                        <p:cTn id="33" dur="500" fill="hold"/>
                                        <p:tgtEl>
                                          <p:spTgt spid="1396741"/>
                                        </p:tgtEl>
                                        <p:attrNameLst>
                                          <p:attrName>ppt_x</p:attrName>
                                        </p:attrNameLst>
                                      </p:cBhvr>
                                      <p:tavLst>
                                        <p:tav tm="0">
                                          <p:val>
                                            <p:strVal val="#ppt_x"/>
                                          </p:val>
                                        </p:tav>
                                        <p:tav tm="100000">
                                          <p:val>
                                            <p:strVal val="#ppt_x"/>
                                          </p:val>
                                        </p:tav>
                                      </p:tavLst>
                                    </p:anim>
                                    <p:anim calcmode="lin" valueType="num">
                                      <p:cBhvr additive="base">
                                        <p:cTn id="34" dur="500" fill="hold"/>
                                        <p:tgtEl>
                                          <p:spTgt spid="139674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96742"/>
                                        </p:tgtEl>
                                        <p:attrNameLst>
                                          <p:attrName>style.visibility</p:attrName>
                                        </p:attrNameLst>
                                      </p:cBhvr>
                                      <p:to>
                                        <p:strVal val="visible"/>
                                      </p:to>
                                    </p:set>
                                    <p:anim calcmode="lin" valueType="num">
                                      <p:cBhvr additive="base">
                                        <p:cTn id="37" dur="500" fill="hold"/>
                                        <p:tgtEl>
                                          <p:spTgt spid="1396742"/>
                                        </p:tgtEl>
                                        <p:attrNameLst>
                                          <p:attrName>ppt_x</p:attrName>
                                        </p:attrNameLst>
                                      </p:cBhvr>
                                      <p:tavLst>
                                        <p:tav tm="0">
                                          <p:val>
                                            <p:strVal val="#ppt_x"/>
                                          </p:val>
                                        </p:tav>
                                        <p:tav tm="100000">
                                          <p:val>
                                            <p:strVal val="#ppt_x"/>
                                          </p:val>
                                        </p:tav>
                                      </p:tavLst>
                                    </p:anim>
                                    <p:anim calcmode="lin" valueType="num">
                                      <p:cBhvr additive="base">
                                        <p:cTn id="38" dur="500" fill="hold"/>
                                        <p:tgtEl>
                                          <p:spTgt spid="13967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96743"/>
                                        </p:tgtEl>
                                        <p:attrNameLst>
                                          <p:attrName>style.visibility</p:attrName>
                                        </p:attrNameLst>
                                      </p:cBhvr>
                                      <p:to>
                                        <p:strVal val="visible"/>
                                      </p:to>
                                    </p:set>
                                    <p:anim calcmode="lin" valueType="num">
                                      <p:cBhvr additive="base">
                                        <p:cTn id="41" dur="500" fill="hold"/>
                                        <p:tgtEl>
                                          <p:spTgt spid="1396743"/>
                                        </p:tgtEl>
                                        <p:attrNameLst>
                                          <p:attrName>ppt_x</p:attrName>
                                        </p:attrNameLst>
                                      </p:cBhvr>
                                      <p:tavLst>
                                        <p:tav tm="0">
                                          <p:val>
                                            <p:strVal val="#ppt_x"/>
                                          </p:val>
                                        </p:tav>
                                        <p:tav tm="100000">
                                          <p:val>
                                            <p:strVal val="#ppt_x"/>
                                          </p:val>
                                        </p:tav>
                                      </p:tavLst>
                                    </p:anim>
                                    <p:anim calcmode="lin" valueType="num">
                                      <p:cBhvr additive="base">
                                        <p:cTn id="42" dur="500" fill="hold"/>
                                        <p:tgtEl>
                                          <p:spTgt spid="13967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96744"/>
                                        </p:tgtEl>
                                        <p:attrNameLst>
                                          <p:attrName>style.visibility</p:attrName>
                                        </p:attrNameLst>
                                      </p:cBhvr>
                                      <p:to>
                                        <p:strVal val="visible"/>
                                      </p:to>
                                    </p:set>
                                    <p:anim calcmode="lin" valueType="num">
                                      <p:cBhvr additive="base">
                                        <p:cTn id="45" dur="500" fill="hold"/>
                                        <p:tgtEl>
                                          <p:spTgt spid="1396744"/>
                                        </p:tgtEl>
                                        <p:attrNameLst>
                                          <p:attrName>ppt_x</p:attrName>
                                        </p:attrNameLst>
                                      </p:cBhvr>
                                      <p:tavLst>
                                        <p:tav tm="0">
                                          <p:val>
                                            <p:strVal val="#ppt_x"/>
                                          </p:val>
                                        </p:tav>
                                        <p:tav tm="100000">
                                          <p:val>
                                            <p:strVal val="#ppt_x"/>
                                          </p:val>
                                        </p:tav>
                                      </p:tavLst>
                                    </p:anim>
                                    <p:anim calcmode="lin" valueType="num">
                                      <p:cBhvr additive="base">
                                        <p:cTn id="46" dur="500" fill="hold"/>
                                        <p:tgtEl>
                                          <p:spTgt spid="13967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96745"/>
                                        </p:tgtEl>
                                        <p:attrNameLst>
                                          <p:attrName>style.visibility</p:attrName>
                                        </p:attrNameLst>
                                      </p:cBhvr>
                                      <p:to>
                                        <p:strVal val="visible"/>
                                      </p:to>
                                    </p:set>
                                    <p:anim calcmode="lin" valueType="num">
                                      <p:cBhvr additive="base">
                                        <p:cTn id="49" dur="500" fill="hold"/>
                                        <p:tgtEl>
                                          <p:spTgt spid="1396745"/>
                                        </p:tgtEl>
                                        <p:attrNameLst>
                                          <p:attrName>ppt_x</p:attrName>
                                        </p:attrNameLst>
                                      </p:cBhvr>
                                      <p:tavLst>
                                        <p:tav tm="0">
                                          <p:val>
                                            <p:strVal val="#ppt_x"/>
                                          </p:val>
                                        </p:tav>
                                        <p:tav tm="100000">
                                          <p:val>
                                            <p:strVal val="#ppt_x"/>
                                          </p:val>
                                        </p:tav>
                                      </p:tavLst>
                                    </p:anim>
                                    <p:anim calcmode="lin" valueType="num">
                                      <p:cBhvr additive="base">
                                        <p:cTn id="50" dur="500" fill="hold"/>
                                        <p:tgtEl>
                                          <p:spTgt spid="13967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96746"/>
                                        </p:tgtEl>
                                        <p:attrNameLst>
                                          <p:attrName>style.visibility</p:attrName>
                                        </p:attrNameLst>
                                      </p:cBhvr>
                                      <p:to>
                                        <p:strVal val="visible"/>
                                      </p:to>
                                    </p:set>
                                    <p:anim calcmode="lin" valueType="num">
                                      <p:cBhvr additive="base">
                                        <p:cTn id="53" dur="500" fill="hold"/>
                                        <p:tgtEl>
                                          <p:spTgt spid="1396746"/>
                                        </p:tgtEl>
                                        <p:attrNameLst>
                                          <p:attrName>ppt_x</p:attrName>
                                        </p:attrNameLst>
                                      </p:cBhvr>
                                      <p:tavLst>
                                        <p:tav tm="0">
                                          <p:val>
                                            <p:strVal val="#ppt_x"/>
                                          </p:val>
                                        </p:tav>
                                        <p:tav tm="100000">
                                          <p:val>
                                            <p:strVal val="#ppt_x"/>
                                          </p:val>
                                        </p:tav>
                                      </p:tavLst>
                                    </p:anim>
                                    <p:anim calcmode="lin" valueType="num">
                                      <p:cBhvr additive="base">
                                        <p:cTn id="54" dur="500" fill="hold"/>
                                        <p:tgtEl>
                                          <p:spTgt spid="13967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96747"/>
                                        </p:tgtEl>
                                        <p:attrNameLst>
                                          <p:attrName>style.visibility</p:attrName>
                                        </p:attrNameLst>
                                      </p:cBhvr>
                                      <p:to>
                                        <p:strVal val="visible"/>
                                      </p:to>
                                    </p:set>
                                    <p:anim calcmode="lin" valueType="num">
                                      <p:cBhvr additive="base">
                                        <p:cTn id="57" dur="500" fill="hold"/>
                                        <p:tgtEl>
                                          <p:spTgt spid="1396747"/>
                                        </p:tgtEl>
                                        <p:attrNameLst>
                                          <p:attrName>ppt_x</p:attrName>
                                        </p:attrNameLst>
                                      </p:cBhvr>
                                      <p:tavLst>
                                        <p:tav tm="0">
                                          <p:val>
                                            <p:strVal val="#ppt_x"/>
                                          </p:val>
                                        </p:tav>
                                        <p:tav tm="100000">
                                          <p:val>
                                            <p:strVal val="#ppt_x"/>
                                          </p:val>
                                        </p:tav>
                                      </p:tavLst>
                                    </p:anim>
                                    <p:anim calcmode="lin" valueType="num">
                                      <p:cBhvr additive="base">
                                        <p:cTn id="58" dur="500" fill="hold"/>
                                        <p:tgtEl>
                                          <p:spTgt spid="13967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96748"/>
                                        </p:tgtEl>
                                        <p:attrNameLst>
                                          <p:attrName>style.visibility</p:attrName>
                                        </p:attrNameLst>
                                      </p:cBhvr>
                                      <p:to>
                                        <p:strVal val="visible"/>
                                      </p:to>
                                    </p:set>
                                    <p:anim calcmode="lin" valueType="num">
                                      <p:cBhvr additive="base">
                                        <p:cTn id="61" dur="500" fill="hold"/>
                                        <p:tgtEl>
                                          <p:spTgt spid="1396748"/>
                                        </p:tgtEl>
                                        <p:attrNameLst>
                                          <p:attrName>ppt_x</p:attrName>
                                        </p:attrNameLst>
                                      </p:cBhvr>
                                      <p:tavLst>
                                        <p:tav tm="0">
                                          <p:val>
                                            <p:strVal val="#ppt_x"/>
                                          </p:val>
                                        </p:tav>
                                        <p:tav tm="100000">
                                          <p:val>
                                            <p:strVal val="#ppt_x"/>
                                          </p:val>
                                        </p:tav>
                                      </p:tavLst>
                                    </p:anim>
                                    <p:anim calcmode="lin" valueType="num">
                                      <p:cBhvr additive="base">
                                        <p:cTn id="62" dur="500" fill="hold"/>
                                        <p:tgtEl>
                                          <p:spTgt spid="13967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396749"/>
                                        </p:tgtEl>
                                        <p:attrNameLst>
                                          <p:attrName>style.visibility</p:attrName>
                                        </p:attrNameLst>
                                      </p:cBhvr>
                                      <p:to>
                                        <p:strVal val="visible"/>
                                      </p:to>
                                    </p:set>
                                    <p:anim calcmode="lin" valueType="num">
                                      <p:cBhvr additive="base">
                                        <p:cTn id="65" dur="500" fill="hold"/>
                                        <p:tgtEl>
                                          <p:spTgt spid="1396749"/>
                                        </p:tgtEl>
                                        <p:attrNameLst>
                                          <p:attrName>ppt_x</p:attrName>
                                        </p:attrNameLst>
                                      </p:cBhvr>
                                      <p:tavLst>
                                        <p:tav tm="0">
                                          <p:val>
                                            <p:strVal val="#ppt_x"/>
                                          </p:val>
                                        </p:tav>
                                        <p:tav tm="100000">
                                          <p:val>
                                            <p:strVal val="#ppt_x"/>
                                          </p:val>
                                        </p:tav>
                                      </p:tavLst>
                                    </p:anim>
                                    <p:anim calcmode="lin" valueType="num">
                                      <p:cBhvr additive="base">
                                        <p:cTn id="66" dur="500" fill="hold"/>
                                        <p:tgtEl>
                                          <p:spTgt spid="139674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96750"/>
                                        </p:tgtEl>
                                        <p:attrNameLst>
                                          <p:attrName>style.visibility</p:attrName>
                                        </p:attrNameLst>
                                      </p:cBhvr>
                                      <p:to>
                                        <p:strVal val="visible"/>
                                      </p:to>
                                    </p:set>
                                    <p:anim calcmode="lin" valueType="num">
                                      <p:cBhvr additive="base">
                                        <p:cTn id="69" dur="500" fill="hold"/>
                                        <p:tgtEl>
                                          <p:spTgt spid="1396750"/>
                                        </p:tgtEl>
                                        <p:attrNameLst>
                                          <p:attrName>ppt_x</p:attrName>
                                        </p:attrNameLst>
                                      </p:cBhvr>
                                      <p:tavLst>
                                        <p:tav tm="0">
                                          <p:val>
                                            <p:strVal val="#ppt_x"/>
                                          </p:val>
                                        </p:tav>
                                        <p:tav tm="100000">
                                          <p:val>
                                            <p:strVal val="#ppt_x"/>
                                          </p:val>
                                        </p:tav>
                                      </p:tavLst>
                                    </p:anim>
                                    <p:anim calcmode="lin" valueType="num">
                                      <p:cBhvr additive="base">
                                        <p:cTn id="70" dur="500" fill="hold"/>
                                        <p:tgtEl>
                                          <p:spTgt spid="13967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96751"/>
                                        </p:tgtEl>
                                        <p:attrNameLst>
                                          <p:attrName>style.visibility</p:attrName>
                                        </p:attrNameLst>
                                      </p:cBhvr>
                                      <p:to>
                                        <p:strVal val="visible"/>
                                      </p:to>
                                    </p:set>
                                    <p:anim calcmode="lin" valueType="num">
                                      <p:cBhvr additive="base">
                                        <p:cTn id="73" dur="500" fill="hold"/>
                                        <p:tgtEl>
                                          <p:spTgt spid="1396751"/>
                                        </p:tgtEl>
                                        <p:attrNameLst>
                                          <p:attrName>ppt_x</p:attrName>
                                        </p:attrNameLst>
                                      </p:cBhvr>
                                      <p:tavLst>
                                        <p:tav tm="0">
                                          <p:val>
                                            <p:strVal val="#ppt_x"/>
                                          </p:val>
                                        </p:tav>
                                        <p:tav tm="100000">
                                          <p:val>
                                            <p:strVal val="#ppt_x"/>
                                          </p:val>
                                        </p:tav>
                                      </p:tavLst>
                                    </p:anim>
                                    <p:anim calcmode="lin" valueType="num">
                                      <p:cBhvr additive="base">
                                        <p:cTn id="74" dur="500" fill="hold"/>
                                        <p:tgtEl>
                                          <p:spTgt spid="139675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96752"/>
                                        </p:tgtEl>
                                        <p:attrNameLst>
                                          <p:attrName>style.visibility</p:attrName>
                                        </p:attrNameLst>
                                      </p:cBhvr>
                                      <p:to>
                                        <p:strVal val="visible"/>
                                      </p:to>
                                    </p:set>
                                    <p:anim calcmode="lin" valueType="num">
                                      <p:cBhvr additive="base">
                                        <p:cTn id="77" dur="500" fill="hold"/>
                                        <p:tgtEl>
                                          <p:spTgt spid="1396752"/>
                                        </p:tgtEl>
                                        <p:attrNameLst>
                                          <p:attrName>ppt_x</p:attrName>
                                        </p:attrNameLst>
                                      </p:cBhvr>
                                      <p:tavLst>
                                        <p:tav tm="0">
                                          <p:val>
                                            <p:strVal val="#ppt_x"/>
                                          </p:val>
                                        </p:tav>
                                        <p:tav tm="100000">
                                          <p:val>
                                            <p:strVal val="#ppt_x"/>
                                          </p:val>
                                        </p:tav>
                                      </p:tavLst>
                                    </p:anim>
                                    <p:anim calcmode="lin" valueType="num">
                                      <p:cBhvr additive="base">
                                        <p:cTn id="78" dur="500" fill="hold"/>
                                        <p:tgtEl>
                                          <p:spTgt spid="139675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96753"/>
                                        </p:tgtEl>
                                        <p:attrNameLst>
                                          <p:attrName>style.visibility</p:attrName>
                                        </p:attrNameLst>
                                      </p:cBhvr>
                                      <p:to>
                                        <p:strVal val="visible"/>
                                      </p:to>
                                    </p:set>
                                    <p:anim calcmode="lin" valueType="num">
                                      <p:cBhvr additive="base">
                                        <p:cTn id="81" dur="500" fill="hold"/>
                                        <p:tgtEl>
                                          <p:spTgt spid="1396753"/>
                                        </p:tgtEl>
                                        <p:attrNameLst>
                                          <p:attrName>ppt_x</p:attrName>
                                        </p:attrNameLst>
                                      </p:cBhvr>
                                      <p:tavLst>
                                        <p:tav tm="0">
                                          <p:val>
                                            <p:strVal val="#ppt_x"/>
                                          </p:val>
                                        </p:tav>
                                        <p:tav tm="100000">
                                          <p:val>
                                            <p:strVal val="#ppt_x"/>
                                          </p:val>
                                        </p:tav>
                                      </p:tavLst>
                                    </p:anim>
                                    <p:anim calcmode="lin" valueType="num">
                                      <p:cBhvr additive="base">
                                        <p:cTn id="82" dur="500" fill="hold"/>
                                        <p:tgtEl>
                                          <p:spTgt spid="13967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96754"/>
                                        </p:tgtEl>
                                        <p:attrNameLst>
                                          <p:attrName>style.visibility</p:attrName>
                                        </p:attrNameLst>
                                      </p:cBhvr>
                                      <p:to>
                                        <p:strVal val="visible"/>
                                      </p:to>
                                    </p:set>
                                    <p:anim calcmode="lin" valueType="num">
                                      <p:cBhvr additive="base">
                                        <p:cTn id="85" dur="500" fill="hold"/>
                                        <p:tgtEl>
                                          <p:spTgt spid="1396754"/>
                                        </p:tgtEl>
                                        <p:attrNameLst>
                                          <p:attrName>ppt_x</p:attrName>
                                        </p:attrNameLst>
                                      </p:cBhvr>
                                      <p:tavLst>
                                        <p:tav tm="0">
                                          <p:val>
                                            <p:strVal val="#ppt_x"/>
                                          </p:val>
                                        </p:tav>
                                        <p:tav tm="100000">
                                          <p:val>
                                            <p:strVal val="#ppt_x"/>
                                          </p:val>
                                        </p:tav>
                                      </p:tavLst>
                                    </p:anim>
                                    <p:anim calcmode="lin" valueType="num">
                                      <p:cBhvr additive="base">
                                        <p:cTn id="86" dur="500" fill="hold"/>
                                        <p:tgtEl>
                                          <p:spTgt spid="139675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96755"/>
                                        </p:tgtEl>
                                        <p:attrNameLst>
                                          <p:attrName>style.visibility</p:attrName>
                                        </p:attrNameLst>
                                      </p:cBhvr>
                                      <p:to>
                                        <p:strVal val="visible"/>
                                      </p:to>
                                    </p:set>
                                    <p:anim calcmode="lin" valueType="num">
                                      <p:cBhvr additive="base">
                                        <p:cTn id="89" dur="500" fill="hold"/>
                                        <p:tgtEl>
                                          <p:spTgt spid="1396755"/>
                                        </p:tgtEl>
                                        <p:attrNameLst>
                                          <p:attrName>ppt_x</p:attrName>
                                        </p:attrNameLst>
                                      </p:cBhvr>
                                      <p:tavLst>
                                        <p:tav tm="0">
                                          <p:val>
                                            <p:strVal val="#ppt_x"/>
                                          </p:val>
                                        </p:tav>
                                        <p:tav tm="100000">
                                          <p:val>
                                            <p:strVal val="#ppt_x"/>
                                          </p:val>
                                        </p:tav>
                                      </p:tavLst>
                                    </p:anim>
                                    <p:anim calcmode="lin" valueType="num">
                                      <p:cBhvr additive="base">
                                        <p:cTn id="90" dur="500" fill="hold"/>
                                        <p:tgtEl>
                                          <p:spTgt spid="139675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96756"/>
                                        </p:tgtEl>
                                        <p:attrNameLst>
                                          <p:attrName>style.visibility</p:attrName>
                                        </p:attrNameLst>
                                      </p:cBhvr>
                                      <p:to>
                                        <p:strVal val="visible"/>
                                      </p:to>
                                    </p:set>
                                    <p:anim calcmode="lin" valueType="num">
                                      <p:cBhvr additive="base">
                                        <p:cTn id="93" dur="500" fill="hold"/>
                                        <p:tgtEl>
                                          <p:spTgt spid="1396756"/>
                                        </p:tgtEl>
                                        <p:attrNameLst>
                                          <p:attrName>ppt_x</p:attrName>
                                        </p:attrNameLst>
                                      </p:cBhvr>
                                      <p:tavLst>
                                        <p:tav tm="0">
                                          <p:val>
                                            <p:strVal val="#ppt_x"/>
                                          </p:val>
                                        </p:tav>
                                        <p:tav tm="100000">
                                          <p:val>
                                            <p:strVal val="#ppt_x"/>
                                          </p:val>
                                        </p:tav>
                                      </p:tavLst>
                                    </p:anim>
                                    <p:anim calcmode="lin" valueType="num">
                                      <p:cBhvr additive="base">
                                        <p:cTn id="94" dur="500" fill="hold"/>
                                        <p:tgtEl>
                                          <p:spTgt spid="139675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396757"/>
                                        </p:tgtEl>
                                        <p:attrNameLst>
                                          <p:attrName>style.visibility</p:attrName>
                                        </p:attrNameLst>
                                      </p:cBhvr>
                                      <p:to>
                                        <p:strVal val="visible"/>
                                      </p:to>
                                    </p:set>
                                    <p:anim calcmode="lin" valueType="num">
                                      <p:cBhvr additive="base">
                                        <p:cTn id="99" dur="500" fill="hold"/>
                                        <p:tgtEl>
                                          <p:spTgt spid="1396757"/>
                                        </p:tgtEl>
                                        <p:attrNameLst>
                                          <p:attrName>ppt_x</p:attrName>
                                        </p:attrNameLst>
                                      </p:cBhvr>
                                      <p:tavLst>
                                        <p:tav tm="0">
                                          <p:val>
                                            <p:strVal val="#ppt_x"/>
                                          </p:val>
                                        </p:tav>
                                        <p:tav tm="100000">
                                          <p:val>
                                            <p:strVal val="#ppt_x"/>
                                          </p:val>
                                        </p:tav>
                                      </p:tavLst>
                                    </p:anim>
                                    <p:anim calcmode="lin" valueType="num">
                                      <p:cBhvr additive="base">
                                        <p:cTn id="100" dur="500" fill="hold"/>
                                        <p:tgtEl>
                                          <p:spTgt spid="139675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96758"/>
                                        </p:tgtEl>
                                        <p:attrNameLst>
                                          <p:attrName>style.visibility</p:attrName>
                                        </p:attrNameLst>
                                      </p:cBhvr>
                                      <p:to>
                                        <p:strVal val="visible"/>
                                      </p:to>
                                    </p:set>
                                    <p:anim calcmode="lin" valueType="num">
                                      <p:cBhvr additive="base">
                                        <p:cTn id="103" dur="500" fill="hold"/>
                                        <p:tgtEl>
                                          <p:spTgt spid="1396758"/>
                                        </p:tgtEl>
                                        <p:attrNameLst>
                                          <p:attrName>ppt_x</p:attrName>
                                        </p:attrNameLst>
                                      </p:cBhvr>
                                      <p:tavLst>
                                        <p:tav tm="0">
                                          <p:val>
                                            <p:strVal val="#ppt_x"/>
                                          </p:val>
                                        </p:tav>
                                        <p:tav tm="100000">
                                          <p:val>
                                            <p:strVal val="#ppt_x"/>
                                          </p:val>
                                        </p:tav>
                                      </p:tavLst>
                                    </p:anim>
                                    <p:anim calcmode="lin" valueType="num">
                                      <p:cBhvr additive="base">
                                        <p:cTn id="104" dur="500" fill="hold"/>
                                        <p:tgtEl>
                                          <p:spTgt spid="139675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96759"/>
                                        </p:tgtEl>
                                        <p:attrNameLst>
                                          <p:attrName>style.visibility</p:attrName>
                                        </p:attrNameLst>
                                      </p:cBhvr>
                                      <p:to>
                                        <p:strVal val="visible"/>
                                      </p:to>
                                    </p:set>
                                    <p:anim calcmode="lin" valueType="num">
                                      <p:cBhvr additive="base">
                                        <p:cTn id="107" dur="500" fill="hold"/>
                                        <p:tgtEl>
                                          <p:spTgt spid="1396759"/>
                                        </p:tgtEl>
                                        <p:attrNameLst>
                                          <p:attrName>ppt_x</p:attrName>
                                        </p:attrNameLst>
                                      </p:cBhvr>
                                      <p:tavLst>
                                        <p:tav tm="0">
                                          <p:val>
                                            <p:strVal val="#ppt_x"/>
                                          </p:val>
                                        </p:tav>
                                        <p:tav tm="100000">
                                          <p:val>
                                            <p:strVal val="#ppt_x"/>
                                          </p:val>
                                        </p:tav>
                                      </p:tavLst>
                                    </p:anim>
                                    <p:anim calcmode="lin" valueType="num">
                                      <p:cBhvr additive="base">
                                        <p:cTn id="108" dur="500" fill="hold"/>
                                        <p:tgtEl>
                                          <p:spTgt spid="139675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96760"/>
                                        </p:tgtEl>
                                        <p:attrNameLst>
                                          <p:attrName>style.visibility</p:attrName>
                                        </p:attrNameLst>
                                      </p:cBhvr>
                                      <p:to>
                                        <p:strVal val="visible"/>
                                      </p:to>
                                    </p:set>
                                    <p:anim calcmode="lin" valueType="num">
                                      <p:cBhvr additive="base">
                                        <p:cTn id="111" dur="500" fill="hold"/>
                                        <p:tgtEl>
                                          <p:spTgt spid="1396760"/>
                                        </p:tgtEl>
                                        <p:attrNameLst>
                                          <p:attrName>ppt_x</p:attrName>
                                        </p:attrNameLst>
                                      </p:cBhvr>
                                      <p:tavLst>
                                        <p:tav tm="0">
                                          <p:val>
                                            <p:strVal val="#ppt_x"/>
                                          </p:val>
                                        </p:tav>
                                        <p:tav tm="100000">
                                          <p:val>
                                            <p:strVal val="#ppt_x"/>
                                          </p:val>
                                        </p:tav>
                                      </p:tavLst>
                                    </p:anim>
                                    <p:anim calcmode="lin" valueType="num">
                                      <p:cBhvr additive="base">
                                        <p:cTn id="112" dur="500" fill="hold"/>
                                        <p:tgtEl>
                                          <p:spTgt spid="13967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96761"/>
                                        </p:tgtEl>
                                        <p:attrNameLst>
                                          <p:attrName>style.visibility</p:attrName>
                                        </p:attrNameLst>
                                      </p:cBhvr>
                                      <p:to>
                                        <p:strVal val="visible"/>
                                      </p:to>
                                    </p:set>
                                    <p:anim calcmode="lin" valueType="num">
                                      <p:cBhvr additive="base">
                                        <p:cTn id="115" dur="500" fill="hold"/>
                                        <p:tgtEl>
                                          <p:spTgt spid="1396761"/>
                                        </p:tgtEl>
                                        <p:attrNameLst>
                                          <p:attrName>ppt_x</p:attrName>
                                        </p:attrNameLst>
                                      </p:cBhvr>
                                      <p:tavLst>
                                        <p:tav tm="0">
                                          <p:val>
                                            <p:strVal val="#ppt_x"/>
                                          </p:val>
                                        </p:tav>
                                        <p:tav tm="100000">
                                          <p:val>
                                            <p:strVal val="#ppt_x"/>
                                          </p:val>
                                        </p:tav>
                                      </p:tavLst>
                                    </p:anim>
                                    <p:anim calcmode="lin" valueType="num">
                                      <p:cBhvr additive="base">
                                        <p:cTn id="116" dur="500" fill="hold"/>
                                        <p:tgtEl>
                                          <p:spTgt spid="139676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396762"/>
                                        </p:tgtEl>
                                        <p:attrNameLst>
                                          <p:attrName>style.visibility</p:attrName>
                                        </p:attrNameLst>
                                      </p:cBhvr>
                                      <p:to>
                                        <p:strVal val="visible"/>
                                      </p:to>
                                    </p:set>
                                    <p:anim calcmode="lin" valueType="num">
                                      <p:cBhvr additive="base">
                                        <p:cTn id="119" dur="500" fill="hold"/>
                                        <p:tgtEl>
                                          <p:spTgt spid="1396762"/>
                                        </p:tgtEl>
                                        <p:attrNameLst>
                                          <p:attrName>ppt_x</p:attrName>
                                        </p:attrNameLst>
                                      </p:cBhvr>
                                      <p:tavLst>
                                        <p:tav tm="0">
                                          <p:val>
                                            <p:strVal val="#ppt_x"/>
                                          </p:val>
                                        </p:tav>
                                        <p:tav tm="100000">
                                          <p:val>
                                            <p:strVal val="#ppt_x"/>
                                          </p:val>
                                        </p:tav>
                                      </p:tavLst>
                                    </p:anim>
                                    <p:anim calcmode="lin" valueType="num">
                                      <p:cBhvr additive="base">
                                        <p:cTn id="120" dur="500" fill="hold"/>
                                        <p:tgtEl>
                                          <p:spTgt spid="139676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396763"/>
                                        </p:tgtEl>
                                        <p:attrNameLst>
                                          <p:attrName>style.visibility</p:attrName>
                                        </p:attrNameLst>
                                      </p:cBhvr>
                                      <p:to>
                                        <p:strVal val="visible"/>
                                      </p:to>
                                    </p:set>
                                    <p:anim calcmode="lin" valueType="num">
                                      <p:cBhvr additive="base">
                                        <p:cTn id="123" dur="500" fill="hold"/>
                                        <p:tgtEl>
                                          <p:spTgt spid="1396763"/>
                                        </p:tgtEl>
                                        <p:attrNameLst>
                                          <p:attrName>ppt_x</p:attrName>
                                        </p:attrNameLst>
                                      </p:cBhvr>
                                      <p:tavLst>
                                        <p:tav tm="0">
                                          <p:val>
                                            <p:strVal val="#ppt_x"/>
                                          </p:val>
                                        </p:tav>
                                        <p:tav tm="100000">
                                          <p:val>
                                            <p:strVal val="#ppt_x"/>
                                          </p:val>
                                        </p:tav>
                                      </p:tavLst>
                                    </p:anim>
                                    <p:anim calcmode="lin" valueType="num">
                                      <p:cBhvr additive="base">
                                        <p:cTn id="124" dur="500" fill="hold"/>
                                        <p:tgtEl>
                                          <p:spTgt spid="139676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396764"/>
                                        </p:tgtEl>
                                        <p:attrNameLst>
                                          <p:attrName>style.visibility</p:attrName>
                                        </p:attrNameLst>
                                      </p:cBhvr>
                                      <p:to>
                                        <p:strVal val="visible"/>
                                      </p:to>
                                    </p:set>
                                    <p:anim calcmode="lin" valueType="num">
                                      <p:cBhvr additive="base">
                                        <p:cTn id="127" dur="500" fill="hold"/>
                                        <p:tgtEl>
                                          <p:spTgt spid="1396764"/>
                                        </p:tgtEl>
                                        <p:attrNameLst>
                                          <p:attrName>ppt_x</p:attrName>
                                        </p:attrNameLst>
                                      </p:cBhvr>
                                      <p:tavLst>
                                        <p:tav tm="0">
                                          <p:val>
                                            <p:strVal val="#ppt_x"/>
                                          </p:val>
                                        </p:tav>
                                        <p:tav tm="100000">
                                          <p:val>
                                            <p:strVal val="#ppt_x"/>
                                          </p:val>
                                        </p:tav>
                                      </p:tavLst>
                                    </p:anim>
                                    <p:anim calcmode="lin" valueType="num">
                                      <p:cBhvr additive="base">
                                        <p:cTn id="128" dur="500" fill="hold"/>
                                        <p:tgtEl>
                                          <p:spTgt spid="139676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396765"/>
                                        </p:tgtEl>
                                        <p:attrNameLst>
                                          <p:attrName>style.visibility</p:attrName>
                                        </p:attrNameLst>
                                      </p:cBhvr>
                                      <p:to>
                                        <p:strVal val="visible"/>
                                      </p:to>
                                    </p:set>
                                    <p:anim calcmode="lin" valueType="num">
                                      <p:cBhvr additive="base">
                                        <p:cTn id="131" dur="500" fill="hold"/>
                                        <p:tgtEl>
                                          <p:spTgt spid="1396765"/>
                                        </p:tgtEl>
                                        <p:attrNameLst>
                                          <p:attrName>ppt_x</p:attrName>
                                        </p:attrNameLst>
                                      </p:cBhvr>
                                      <p:tavLst>
                                        <p:tav tm="0">
                                          <p:val>
                                            <p:strVal val="#ppt_x"/>
                                          </p:val>
                                        </p:tav>
                                        <p:tav tm="100000">
                                          <p:val>
                                            <p:strVal val="#ppt_x"/>
                                          </p:val>
                                        </p:tav>
                                      </p:tavLst>
                                    </p:anim>
                                    <p:anim calcmode="lin" valueType="num">
                                      <p:cBhvr additive="base">
                                        <p:cTn id="132" dur="500" fill="hold"/>
                                        <p:tgtEl>
                                          <p:spTgt spid="139676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396766"/>
                                        </p:tgtEl>
                                        <p:attrNameLst>
                                          <p:attrName>style.visibility</p:attrName>
                                        </p:attrNameLst>
                                      </p:cBhvr>
                                      <p:to>
                                        <p:strVal val="visible"/>
                                      </p:to>
                                    </p:set>
                                    <p:anim calcmode="lin" valueType="num">
                                      <p:cBhvr additive="base">
                                        <p:cTn id="135" dur="500" fill="hold"/>
                                        <p:tgtEl>
                                          <p:spTgt spid="1396766"/>
                                        </p:tgtEl>
                                        <p:attrNameLst>
                                          <p:attrName>ppt_x</p:attrName>
                                        </p:attrNameLst>
                                      </p:cBhvr>
                                      <p:tavLst>
                                        <p:tav tm="0">
                                          <p:val>
                                            <p:strVal val="#ppt_x"/>
                                          </p:val>
                                        </p:tav>
                                        <p:tav tm="100000">
                                          <p:val>
                                            <p:strVal val="#ppt_x"/>
                                          </p:val>
                                        </p:tav>
                                      </p:tavLst>
                                    </p:anim>
                                    <p:anim calcmode="lin" valueType="num">
                                      <p:cBhvr additive="base">
                                        <p:cTn id="136" dur="500" fill="hold"/>
                                        <p:tgtEl>
                                          <p:spTgt spid="139676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396767"/>
                                        </p:tgtEl>
                                        <p:attrNameLst>
                                          <p:attrName>style.visibility</p:attrName>
                                        </p:attrNameLst>
                                      </p:cBhvr>
                                      <p:to>
                                        <p:strVal val="visible"/>
                                      </p:to>
                                    </p:set>
                                    <p:anim calcmode="lin" valueType="num">
                                      <p:cBhvr additive="base">
                                        <p:cTn id="139" dur="500" fill="hold"/>
                                        <p:tgtEl>
                                          <p:spTgt spid="1396767"/>
                                        </p:tgtEl>
                                        <p:attrNameLst>
                                          <p:attrName>ppt_x</p:attrName>
                                        </p:attrNameLst>
                                      </p:cBhvr>
                                      <p:tavLst>
                                        <p:tav tm="0">
                                          <p:val>
                                            <p:strVal val="#ppt_x"/>
                                          </p:val>
                                        </p:tav>
                                        <p:tav tm="100000">
                                          <p:val>
                                            <p:strVal val="#ppt_x"/>
                                          </p:val>
                                        </p:tav>
                                      </p:tavLst>
                                    </p:anim>
                                    <p:anim calcmode="lin" valueType="num">
                                      <p:cBhvr additive="base">
                                        <p:cTn id="140" dur="500" fill="hold"/>
                                        <p:tgtEl>
                                          <p:spTgt spid="1396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6740" grpId="0" animBg="1"/>
      <p:bldP spid="1396741" grpId="0" animBg="1"/>
      <p:bldP spid="1396742" grpId="0" animBg="1"/>
      <p:bldP spid="1396743" grpId="0" animBg="1"/>
      <p:bldP spid="1396744" grpId="0" animBg="1"/>
      <p:bldP spid="1396745" grpId="0" animBg="1"/>
      <p:bldP spid="1396746" grpId="0" animBg="1"/>
      <p:bldP spid="1396747" grpId="0" animBg="1"/>
      <p:bldP spid="1396748" grpId="0" animBg="1"/>
      <p:bldP spid="1396749" grpId="0" animBg="1"/>
      <p:bldP spid="1396750" grpId="0" animBg="1"/>
      <p:bldP spid="1396751" grpId="0"/>
      <p:bldP spid="1396752" grpId="0"/>
      <p:bldP spid="1396753" grpId="0"/>
      <p:bldP spid="1396754" grpId="0"/>
      <p:bldP spid="1396755" grpId="0"/>
      <p:bldP spid="1396756" grpId="0"/>
      <p:bldP spid="1396757" grpId="0" animBg="1"/>
      <p:bldP spid="1396758" grpId="0" animBg="1"/>
      <p:bldP spid="1396759" grpId="0" animBg="1"/>
      <p:bldP spid="1396760" grpId="0" animBg="1"/>
      <p:bldP spid="1396761" grpId="0" animBg="1"/>
      <p:bldP spid="1396762" grpId="0" animBg="1"/>
      <p:bldP spid="1396763" grpId="0" animBg="1"/>
      <p:bldP spid="1396764" grpId="0"/>
      <p:bldP spid="1396765" grpId="0"/>
      <p:bldP spid="1396766" grpId="0"/>
      <p:bldP spid="13967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a:xfrm>
            <a:off x="323850" y="404813"/>
            <a:ext cx="504825" cy="431800"/>
          </a:xfrm>
          <a:ln>
            <a:miter lim="800000"/>
          </a:ln>
        </p:spPr>
        <p:txBody>
          <a:bodyPr anchor="b"/>
          <a:lstStyle/>
          <a:p>
            <a:pPr>
              <a:defRPr/>
            </a:pPr>
            <a:fld id="{446BC213-20BB-460B-975A-AE8712A80E01}" type="slidenum">
              <a:rPr lang="zh-CN" altLang="en-US" sz="1200">
                <a:solidFill>
                  <a:schemeClr val="bg2"/>
                </a:solidFill>
                <a:latin typeface="+mn-lt"/>
              </a:rPr>
            </a:fld>
            <a:endParaRPr lang="en-US" altLang="zh-CN" sz="1200">
              <a:solidFill>
                <a:schemeClr val="bg2"/>
              </a:solidFill>
              <a:latin typeface="+mn-lt"/>
            </a:endParaRPr>
          </a:p>
        </p:txBody>
      </p:sp>
      <p:sp>
        <p:nvSpPr>
          <p:cNvPr id="37" name="日期占位符 4"/>
          <p:cNvSpPr>
            <a:spLocks noGrp="1"/>
          </p:cNvSpPr>
          <p:nvPr>
            <p:ph type="dt" sz="quarter" idx="10"/>
          </p:nvPr>
        </p:nvSpPr>
        <p:spPr>
          <a:xfrm>
            <a:off x="34925" y="836613"/>
            <a:ext cx="1042988" cy="549275"/>
          </a:xfrm>
          <a:ln>
            <a:miter lim="800000"/>
          </a:ln>
        </p:spPr>
        <p:txBody>
          <a:bodyPr/>
          <a:lstStyle/>
          <a:p>
            <a:pPr>
              <a:defRPr/>
            </a:pPr>
            <a:fld id="{52C2F395-3A83-45A4-9F0F-5239F0064D9D}"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a:xfrm>
            <a:off x="971550" y="404813"/>
            <a:ext cx="7742238" cy="6889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1398787" name="Rectangle 3"/>
          <p:cNvSpPr>
            <a:spLocks noGrp="1" noChangeArrowheads="1"/>
          </p:cNvSpPr>
          <p:nvPr>
            <p:ph type="body" idx="4294967295"/>
          </p:nvPr>
        </p:nvSpPr>
        <p:spPr>
          <a:xfrm>
            <a:off x="323850" y="1412875"/>
            <a:ext cx="6408738" cy="5184775"/>
          </a:xfrm>
        </p:spPr>
        <p:txBody>
          <a:bodyPr/>
          <a:lstStyle/>
          <a:p>
            <a:pPr eaLnBrk="1" hangingPunct="1"/>
            <a:r>
              <a:rPr lang="zh-CN" altLang="en-US" sz="2800" dirty="0">
                <a:latin typeface="Times New Roman" panose="02020503050405090304" pitchFamily="18" charset="0"/>
                <a:ea typeface="宋体" pitchFamily="2" charset="-122"/>
              </a:rPr>
              <a:t>将元素</a:t>
            </a:r>
            <a:r>
              <a:rPr lang="en-US" altLang="zh-CN" sz="2800" dirty="0">
                <a:latin typeface="Times New Roman" panose="02020503050405090304" pitchFamily="18" charset="0"/>
                <a:ea typeface="宋体" pitchFamily="2" charset="-122"/>
              </a:rPr>
              <a:t>32</a:t>
            </a:r>
            <a:r>
              <a:rPr lang="zh-CN" altLang="en-US" sz="2800" dirty="0">
                <a:latin typeface="Times New Roman" panose="02020503050405090304" pitchFamily="18" charset="0"/>
                <a:ea typeface="宋体" pitchFamily="2" charset="-122"/>
              </a:rPr>
              <a:t>插入到</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搜索树中；</a:t>
            </a:r>
            <a:endParaRPr lang="zh-CN" altLang="en-US" sz="2800" dirty="0">
              <a:latin typeface="Times New Roman" panose="02020503050405090304" pitchFamily="18" charset="0"/>
              <a:ea typeface="宋体" pitchFamily="2" charset="-122"/>
            </a:endParaRPr>
          </a:p>
          <a:p>
            <a:pPr eaLnBrk="1" hangingPunct="1"/>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不再是</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树，不平衡通过移动子树来恢复树的平衡。</a:t>
            </a:r>
            <a:endParaRPr lang="zh-CN" altLang="en-US" sz="2800" dirty="0">
              <a:latin typeface="Times New Roman" panose="02020503050405090304" pitchFamily="18" charset="0"/>
              <a:ea typeface="宋体" pitchFamily="2" charset="-122"/>
            </a:endParaRPr>
          </a:p>
        </p:txBody>
      </p:sp>
      <p:grpSp>
        <p:nvGrpSpPr>
          <p:cNvPr id="29702" name="Group 35"/>
          <p:cNvGrpSpPr/>
          <p:nvPr/>
        </p:nvGrpSpPr>
        <p:grpSpPr bwMode="auto">
          <a:xfrm>
            <a:off x="6732588" y="1125538"/>
            <a:ext cx="2160587" cy="2809875"/>
            <a:chOff x="4241" y="709"/>
            <a:chExt cx="1361" cy="1770"/>
          </a:xfrm>
        </p:grpSpPr>
        <p:sp>
          <p:nvSpPr>
            <p:cNvPr id="29717" name="Oval 4"/>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29718" name="Oval 5"/>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29719" name="Oval 6"/>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29720" name="Oval 7"/>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29721" name="Line 8"/>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2" name="Line 9"/>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3" name="Line 10"/>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24" name="Text Box 11"/>
            <p:cNvSpPr txBox="1">
              <a:spLocks noChangeArrowheads="1"/>
            </p:cNvSpPr>
            <p:nvPr/>
          </p:nvSpPr>
          <p:spPr bwMode="auto">
            <a:xfrm>
              <a:off x="4922" y="1525"/>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29725" name="Text Box 12"/>
            <p:cNvSpPr txBox="1">
              <a:spLocks noChangeArrowheads="1"/>
            </p:cNvSpPr>
            <p:nvPr/>
          </p:nvSpPr>
          <p:spPr bwMode="auto">
            <a:xfrm>
              <a:off x="4241" y="1117"/>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29726" name="Text Box 13"/>
            <p:cNvSpPr txBox="1">
              <a:spLocks noChangeArrowheads="1"/>
            </p:cNvSpPr>
            <p:nvPr/>
          </p:nvSpPr>
          <p:spPr bwMode="auto">
            <a:xfrm>
              <a:off x="4468" y="709"/>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503050405090304" pitchFamily="18" charset="0"/>
                </a:rPr>
                <a:t>-2</a:t>
              </a:r>
              <a:endParaRPr kumimoji="1" lang="en-US" altLang="zh-CN" sz="2000" b="1">
                <a:solidFill>
                  <a:srgbClr val="CC0099"/>
                </a:solidFill>
                <a:latin typeface="Times New Roman" panose="02020503050405090304" pitchFamily="18" charset="0"/>
              </a:endParaRPr>
            </a:p>
          </p:txBody>
        </p:sp>
        <p:sp>
          <p:nvSpPr>
            <p:cNvPr id="29727" name="Text Box 14"/>
            <p:cNvSpPr txBox="1">
              <a:spLocks noChangeArrowheads="1"/>
            </p:cNvSpPr>
            <p:nvPr/>
          </p:nvSpPr>
          <p:spPr bwMode="auto">
            <a:xfrm>
              <a:off x="5058" y="1298"/>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503050405090304" pitchFamily="18" charset="0"/>
                </a:rPr>
                <a:t>2</a:t>
              </a:r>
              <a:endParaRPr kumimoji="1" lang="en-US" altLang="zh-CN" sz="2000" b="1">
                <a:solidFill>
                  <a:srgbClr val="CC0099"/>
                </a:solidFill>
                <a:latin typeface="Times New Roman" panose="02020503050405090304" pitchFamily="18" charset="0"/>
              </a:endParaRPr>
            </a:p>
          </p:txBody>
        </p:sp>
        <p:sp>
          <p:nvSpPr>
            <p:cNvPr id="29728" name="Oval 15"/>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2400" b="1">
                  <a:latin typeface="Tahoma" panose="020B0804030504040204" pitchFamily="34" charset="0"/>
                </a:rPr>
                <a:t>32</a:t>
              </a:r>
              <a:endParaRPr kumimoji="1" lang="en-US" altLang="zh-CN" sz="2400" b="1">
                <a:latin typeface="Tahoma" panose="020B0804030504040204" pitchFamily="34" charset="0"/>
              </a:endParaRPr>
            </a:p>
          </p:txBody>
        </p:sp>
        <p:sp>
          <p:nvSpPr>
            <p:cNvPr id="29729" name="Line 16"/>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30" name="Text Box 17"/>
            <p:cNvSpPr txBox="1">
              <a:spLocks noChangeArrowheads="1"/>
            </p:cNvSpPr>
            <p:nvPr/>
          </p:nvSpPr>
          <p:spPr bwMode="auto">
            <a:xfrm>
              <a:off x="4514" y="1934"/>
              <a:ext cx="1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29731" name="Line 18"/>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2" name="Line 19"/>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3" name="Line 20"/>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98805" name="Oval 21"/>
          <p:cNvSpPr>
            <a:spLocks noChangeArrowheads="1"/>
          </p:cNvSpPr>
          <p:nvPr/>
        </p:nvSpPr>
        <p:spPr bwMode="auto">
          <a:xfrm>
            <a:off x="7451725" y="45799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98806" name="Oval 22"/>
          <p:cNvSpPr>
            <a:spLocks noChangeArrowheads="1"/>
          </p:cNvSpPr>
          <p:nvPr/>
        </p:nvSpPr>
        <p:spPr bwMode="auto">
          <a:xfrm>
            <a:off x="6731000"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98807" name="Oval 23"/>
          <p:cNvSpPr>
            <a:spLocks noChangeArrowheads="1"/>
          </p:cNvSpPr>
          <p:nvPr/>
        </p:nvSpPr>
        <p:spPr bwMode="auto">
          <a:xfrm>
            <a:off x="8243888" y="5227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1398808" name="Oval 24"/>
          <p:cNvSpPr>
            <a:spLocks noChangeArrowheads="1"/>
          </p:cNvSpPr>
          <p:nvPr/>
        </p:nvSpPr>
        <p:spPr bwMode="auto">
          <a:xfrm>
            <a:off x="7667625" y="5948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32</a:t>
            </a:r>
            <a:endParaRPr kumimoji="1" lang="en-US" altLang="zh-CN" sz="2400" b="1">
              <a:latin typeface="Tahoma" panose="020B0804030504040204" pitchFamily="34" charset="0"/>
            </a:endParaRPr>
          </a:p>
        </p:txBody>
      </p:sp>
      <p:sp>
        <p:nvSpPr>
          <p:cNvPr id="1398809" name="Line 25"/>
          <p:cNvSpPr>
            <a:spLocks noChangeShapeType="1"/>
          </p:cNvSpPr>
          <p:nvPr/>
        </p:nvSpPr>
        <p:spPr bwMode="auto">
          <a:xfrm flipV="1">
            <a:off x="7162800" y="501173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0" name="Line 26"/>
          <p:cNvSpPr>
            <a:spLocks noChangeShapeType="1"/>
          </p:cNvSpPr>
          <p:nvPr/>
        </p:nvSpPr>
        <p:spPr bwMode="auto">
          <a:xfrm flipH="1" flipV="1">
            <a:off x="7883525" y="50117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1" name="Line 27"/>
          <p:cNvSpPr>
            <a:spLocks noChangeShapeType="1"/>
          </p:cNvSpPr>
          <p:nvPr/>
        </p:nvSpPr>
        <p:spPr bwMode="auto">
          <a:xfrm flipV="1">
            <a:off x="8101013" y="5734050"/>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2" name="Text Box 28"/>
          <p:cNvSpPr txBox="1">
            <a:spLocks noChangeArrowheads="1"/>
          </p:cNvSpPr>
          <p:nvPr/>
        </p:nvSpPr>
        <p:spPr bwMode="auto">
          <a:xfrm>
            <a:off x="7451725" y="56610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8813" name="Text Box 29"/>
          <p:cNvSpPr txBox="1">
            <a:spLocks noChangeArrowheads="1"/>
          </p:cNvSpPr>
          <p:nvPr/>
        </p:nvSpPr>
        <p:spPr bwMode="auto">
          <a:xfrm>
            <a:off x="6659563" y="49403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1398814" name="Text Box 30"/>
          <p:cNvSpPr txBox="1">
            <a:spLocks noChangeArrowheads="1"/>
          </p:cNvSpPr>
          <p:nvPr/>
        </p:nvSpPr>
        <p:spPr bwMode="auto">
          <a:xfrm>
            <a:off x="7019925" y="4292600"/>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503050405090304" pitchFamily="18" charset="0"/>
              </a:rPr>
              <a:t>-1</a:t>
            </a:r>
            <a:endParaRPr kumimoji="1" lang="en-US" altLang="zh-CN" sz="2000" b="1">
              <a:solidFill>
                <a:srgbClr val="CC0099"/>
              </a:solidFill>
              <a:latin typeface="Times New Roman" panose="02020503050405090304" pitchFamily="18" charset="0"/>
            </a:endParaRPr>
          </a:p>
        </p:txBody>
      </p:sp>
      <p:sp>
        <p:nvSpPr>
          <p:cNvPr id="1398815" name="Text Box 31"/>
          <p:cNvSpPr txBox="1">
            <a:spLocks noChangeArrowheads="1"/>
          </p:cNvSpPr>
          <p:nvPr/>
        </p:nvSpPr>
        <p:spPr bwMode="auto">
          <a:xfrm>
            <a:off x="7956550" y="52276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solidFill>
                  <a:srgbClr val="CC0099"/>
                </a:solidFill>
                <a:latin typeface="Times New Roman" panose="02020503050405090304" pitchFamily="18" charset="0"/>
              </a:rPr>
              <a:t>0</a:t>
            </a:r>
            <a:endParaRPr kumimoji="1" lang="en-US" altLang="zh-CN" sz="2000" b="1">
              <a:solidFill>
                <a:srgbClr val="CC0099"/>
              </a:solidFill>
              <a:latin typeface="Times New Roman" panose="02020503050405090304" pitchFamily="18" charset="0"/>
            </a:endParaRPr>
          </a:p>
        </p:txBody>
      </p:sp>
      <p:sp>
        <p:nvSpPr>
          <p:cNvPr id="1398816" name="Line 32"/>
          <p:cNvSpPr>
            <a:spLocks noChangeShapeType="1"/>
          </p:cNvSpPr>
          <p:nvPr/>
        </p:nvSpPr>
        <p:spPr bwMode="auto">
          <a:xfrm flipH="1" flipV="1">
            <a:off x="8532813" y="5734050"/>
            <a:ext cx="71437"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8817" name="Oval 33"/>
          <p:cNvSpPr>
            <a:spLocks noChangeArrowheads="1"/>
          </p:cNvSpPr>
          <p:nvPr/>
        </p:nvSpPr>
        <p:spPr bwMode="auto">
          <a:xfrm>
            <a:off x="8388350" y="5949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398818" name="Text Box 34"/>
          <p:cNvSpPr txBox="1">
            <a:spLocks noChangeArrowheads="1"/>
          </p:cNvSpPr>
          <p:nvPr/>
        </p:nvSpPr>
        <p:spPr bwMode="auto">
          <a:xfrm>
            <a:off x="8243888" y="573405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8787">
                                            <p:txEl>
                                              <p:pRg st="0" end="0"/>
                                            </p:txEl>
                                          </p:spTgt>
                                        </p:tgtEl>
                                        <p:attrNameLst>
                                          <p:attrName>style.visibility</p:attrName>
                                        </p:attrNameLst>
                                      </p:cBhvr>
                                      <p:to>
                                        <p:strVal val="visible"/>
                                      </p:to>
                                    </p:set>
                                    <p:anim calcmode="lin" valueType="num">
                                      <p:cBhvr additive="base">
                                        <p:cTn id="7" dur="500" fill="hold"/>
                                        <p:tgtEl>
                                          <p:spTgt spid="139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8787">
                                            <p:txEl>
                                              <p:pRg st="2" end="2"/>
                                            </p:txEl>
                                          </p:spTgt>
                                        </p:tgtEl>
                                        <p:attrNameLst>
                                          <p:attrName>style.visibility</p:attrName>
                                        </p:attrNameLst>
                                      </p:cBhvr>
                                      <p:to>
                                        <p:strVal val="visible"/>
                                      </p:to>
                                    </p:set>
                                    <p:anim calcmode="lin" valueType="num">
                                      <p:cBhvr additive="base">
                                        <p:cTn id="13" dur="500" fill="hold"/>
                                        <p:tgtEl>
                                          <p:spTgt spid="13987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98805"/>
                                        </p:tgtEl>
                                        <p:attrNameLst>
                                          <p:attrName>style.visibility</p:attrName>
                                        </p:attrNameLst>
                                      </p:cBhvr>
                                      <p:to>
                                        <p:strVal val="visible"/>
                                      </p:to>
                                    </p:set>
                                    <p:anim calcmode="lin" valueType="num">
                                      <p:cBhvr additive="base">
                                        <p:cTn id="19" dur="500" fill="hold"/>
                                        <p:tgtEl>
                                          <p:spTgt spid="1398805"/>
                                        </p:tgtEl>
                                        <p:attrNameLst>
                                          <p:attrName>ppt_x</p:attrName>
                                        </p:attrNameLst>
                                      </p:cBhvr>
                                      <p:tavLst>
                                        <p:tav tm="0">
                                          <p:val>
                                            <p:strVal val="#ppt_x"/>
                                          </p:val>
                                        </p:tav>
                                        <p:tav tm="100000">
                                          <p:val>
                                            <p:strVal val="#ppt_x"/>
                                          </p:val>
                                        </p:tav>
                                      </p:tavLst>
                                    </p:anim>
                                    <p:anim calcmode="lin" valueType="num">
                                      <p:cBhvr additive="base">
                                        <p:cTn id="20" dur="500" fill="hold"/>
                                        <p:tgtEl>
                                          <p:spTgt spid="13988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98806"/>
                                        </p:tgtEl>
                                        <p:attrNameLst>
                                          <p:attrName>style.visibility</p:attrName>
                                        </p:attrNameLst>
                                      </p:cBhvr>
                                      <p:to>
                                        <p:strVal val="visible"/>
                                      </p:to>
                                    </p:set>
                                    <p:anim calcmode="lin" valueType="num">
                                      <p:cBhvr additive="base">
                                        <p:cTn id="23" dur="500" fill="hold"/>
                                        <p:tgtEl>
                                          <p:spTgt spid="1398806"/>
                                        </p:tgtEl>
                                        <p:attrNameLst>
                                          <p:attrName>ppt_x</p:attrName>
                                        </p:attrNameLst>
                                      </p:cBhvr>
                                      <p:tavLst>
                                        <p:tav tm="0">
                                          <p:val>
                                            <p:strVal val="#ppt_x"/>
                                          </p:val>
                                        </p:tav>
                                        <p:tav tm="100000">
                                          <p:val>
                                            <p:strVal val="#ppt_x"/>
                                          </p:val>
                                        </p:tav>
                                      </p:tavLst>
                                    </p:anim>
                                    <p:anim calcmode="lin" valueType="num">
                                      <p:cBhvr additive="base">
                                        <p:cTn id="24" dur="500" fill="hold"/>
                                        <p:tgtEl>
                                          <p:spTgt spid="13988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98807"/>
                                        </p:tgtEl>
                                        <p:attrNameLst>
                                          <p:attrName>style.visibility</p:attrName>
                                        </p:attrNameLst>
                                      </p:cBhvr>
                                      <p:to>
                                        <p:strVal val="visible"/>
                                      </p:to>
                                    </p:set>
                                    <p:anim calcmode="lin" valueType="num">
                                      <p:cBhvr additive="base">
                                        <p:cTn id="27" dur="500" fill="hold"/>
                                        <p:tgtEl>
                                          <p:spTgt spid="1398807"/>
                                        </p:tgtEl>
                                        <p:attrNameLst>
                                          <p:attrName>ppt_x</p:attrName>
                                        </p:attrNameLst>
                                      </p:cBhvr>
                                      <p:tavLst>
                                        <p:tav tm="0">
                                          <p:val>
                                            <p:strVal val="#ppt_x"/>
                                          </p:val>
                                        </p:tav>
                                        <p:tav tm="100000">
                                          <p:val>
                                            <p:strVal val="#ppt_x"/>
                                          </p:val>
                                        </p:tav>
                                      </p:tavLst>
                                    </p:anim>
                                    <p:anim calcmode="lin" valueType="num">
                                      <p:cBhvr additive="base">
                                        <p:cTn id="28" dur="500" fill="hold"/>
                                        <p:tgtEl>
                                          <p:spTgt spid="13988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98808"/>
                                        </p:tgtEl>
                                        <p:attrNameLst>
                                          <p:attrName>style.visibility</p:attrName>
                                        </p:attrNameLst>
                                      </p:cBhvr>
                                      <p:to>
                                        <p:strVal val="visible"/>
                                      </p:to>
                                    </p:set>
                                    <p:anim calcmode="lin" valueType="num">
                                      <p:cBhvr additive="base">
                                        <p:cTn id="31" dur="500" fill="hold"/>
                                        <p:tgtEl>
                                          <p:spTgt spid="1398808"/>
                                        </p:tgtEl>
                                        <p:attrNameLst>
                                          <p:attrName>ppt_x</p:attrName>
                                        </p:attrNameLst>
                                      </p:cBhvr>
                                      <p:tavLst>
                                        <p:tav tm="0">
                                          <p:val>
                                            <p:strVal val="#ppt_x"/>
                                          </p:val>
                                        </p:tav>
                                        <p:tav tm="100000">
                                          <p:val>
                                            <p:strVal val="#ppt_x"/>
                                          </p:val>
                                        </p:tav>
                                      </p:tavLst>
                                    </p:anim>
                                    <p:anim calcmode="lin" valueType="num">
                                      <p:cBhvr additive="base">
                                        <p:cTn id="32" dur="500" fill="hold"/>
                                        <p:tgtEl>
                                          <p:spTgt spid="13988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98809"/>
                                        </p:tgtEl>
                                        <p:attrNameLst>
                                          <p:attrName>style.visibility</p:attrName>
                                        </p:attrNameLst>
                                      </p:cBhvr>
                                      <p:to>
                                        <p:strVal val="visible"/>
                                      </p:to>
                                    </p:set>
                                    <p:anim calcmode="lin" valueType="num">
                                      <p:cBhvr additive="base">
                                        <p:cTn id="35" dur="500" fill="hold"/>
                                        <p:tgtEl>
                                          <p:spTgt spid="1398809"/>
                                        </p:tgtEl>
                                        <p:attrNameLst>
                                          <p:attrName>ppt_x</p:attrName>
                                        </p:attrNameLst>
                                      </p:cBhvr>
                                      <p:tavLst>
                                        <p:tav tm="0">
                                          <p:val>
                                            <p:strVal val="#ppt_x"/>
                                          </p:val>
                                        </p:tav>
                                        <p:tav tm="100000">
                                          <p:val>
                                            <p:strVal val="#ppt_x"/>
                                          </p:val>
                                        </p:tav>
                                      </p:tavLst>
                                    </p:anim>
                                    <p:anim calcmode="lin" valueType="num">
                                      <p:cBhvr additive="base">
                                        <p:cTn id="36" dur="500" fill="hold"/>
                                        <p:tgtEl>
                                          <p:spTgt spid="13988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98810"/>
                                        </p:tgtEl>
                                        <p:attrNameLst>
                                          <p:attrName>style.visibility</p:attrName>
                                        </p:attrNameLst>
                                      </p:cBhvr>
                                      <p:to>
                                        <p:strVal val="visible"/>
                                      </p:to>
                                    </p:set>
                                    <p:anim calcmode="lin" valueType="num">
                                      <p:cBhvr additive="base">
                                        <p:cTn id="39" dur="500" fill="hold"/>
                                        <p:tgtEl>
                                          <p:spTgt spid="1398810"/>
                                        </p:tgtEl>
                                        <p:attrNameLst>
                                          <p:attrName>ppt_x</p:attrName>
                                        </p:attrNameLst>
                                      </p:cBhvr>
                                      <p:tavLst>
                                        <p:tav tm="0">
                                          <p:val>
                                            <p:strVal val="#ppt_x"/>
                                          </p:val>
                                        </p:tav>
                                        <p:tav tm="100000">
                                          <p:val>
                                            <p:strVal val="#ppt_x"/>
                                          </p:val>
                                        </p:tav>
                                      </p:tavLst>
                                    </p:anim>
                                    <p:anim calcmode="lin" valueType="num">
                                      <p:cBhvr additive="base">
                                        <p:cTn id="40" dur="500" fill="hold"/>
                                        <p:tgtEl>
                                          <p:spTgt spid="13988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98811"/>
                                        </p:tgtEl>
                                        <p:attrNameLst>
                                          <p:attrName>style.visibility</p:attrName>
                                        </p:attrNameLst>
                                      </p:cBhvr>
                                      <p:to>
                                        <p:strVal val="visible"/>
                                      </p:to>
                                    </p:set>
                                    <p:anim calcmode="lin" valueType="num">
                                      <p:cBhvr additive="base">
                                        <p:cTn id="43" dur="500" fill="hold"/>
                                        <p:tgtEl>
                                          <p:spTgt spid="1398811"/>
                                        </p:tgtEl>
                                        <p:attrNameLst>
                                          <p:attrName>ppt_x</p:attrName>
                                        </p:attrNameLst>
                                      </p:cBhvr>
                                      <p:tavLst>
                                        <p:tav tm="0">
                                          <p:val>
                                            <p:strVal val="#ppt_x"/>
                                          </p:val>
                                        </p:tav>
                                        <p:tav tm="100000">
                                          <p:val>
                                            <p:strVal val="#ppt_x"/>
                                          </p:val>
                                        </p:tav>
                                      </p:tavLst>
                                    </p:anim>
                                    <p:anim calcmode="lin" valueType="num">
                                      <p:cBhvr additive="base">
                                        <p:cTn id="44" dur="500" fill="hold"/>
                                        <p:tgtEl>
                                          <p:spTgt spid="13988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98812"/>
                                        </p:tgtEl>
                                        <p:attrNameLst>
                                          <p:attrName>style.visibility</p:attrName>
                                        </p:attrNameLst>
                                      </p:cBhvr>
                                      <p:to>
                                        <p:strVal val="visible"/>
                                      </p:to>
                                    </p:set>
                                    <p:anim calcmode="lin" valueType="num">
                                      <p:cBhvr additive="base">
                                        <p:cTn id="47" dur="500" fill="hold"/>
                                        <p:tgtEl>
                                          <p:spTgt spid="1398812"/>
                                        </p:tgtEl>
                                        <p:attrNameLst>
                                          <p:attrName>ppt_x</p:attrName>
                                        </p:attrNameLst>
                                      </p:cBhvr>
                                      <p:tavLst>
                                        <p:tav tm="0">
                                          <p:val>
                                            <p:strVal val="#ppt_x"/>
                                          </p:val>
                                        </p:tav>
                                        <p:tav tm="100000">
                                          <p:val>
                                            <p:strVal val="#ppt_x"/>
                                          </p:val>
                                        </p:tav>
                                      </p:tavLst>
                                    </p:anim>
                                    <p:anim calcmode="lin" valueType="num">
                                      <p:cBhvr additive="base">
                                        <p:cTn id="48" dur="500" fill="hold"/>
                                        <p:tgtEl>
                                          <p:spTgt spid="13988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98813"/>
                                        </p:tgtEl>
                                        <p:attrNameLst>
                                          <p:attrName>style.visibility</p:attrName>
                                        </p:attrNameLst>
                                      </p:cBhvr>
                                      <p:to>
                                        <p:strVal val="visible"/>
                                      </p:to>
                                    </p:set>
                                    <p:anim calcmode="lin" valueType="num">
                                      <p:cBhvr additive="base">
                                        <p:cTn id="51" dur="500" fill="hold"/>
                                        <p:tgtEl>
                                          <p:spTgt spid="1398813"/>
                                        </p:tgtEl>
                                        <p:attrNameLst>
                                          <p:attrName>ppt_x</p:attrName>
                                        </p:attrNameLst>
                                      </p:cBhvr>
                                      <p:tavLst>
                                        <p:tav tm="0">
                                          <p:val>
                                            <p:strVal val="#ppt_x"/>
                                          </p:val>
                                        </p:tav>
                                        <p:tav tm="100000">
                                          <p:val>
                                            <p:strVal val="#ppt_x"/>
                                          </p:val>
                                        </p:tav>
                                      </p:tavLst>
                                    </p:anim>
                                    <p:anim calcmode="lin" valueType="num">
                                      <p:cBhvr additive="base">
                                        <p:cTn id="52" dur="500" fill="hold"/>
                                        <p:tgtEl>
                                          <p:spTgt spid="13988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98814"/>
                                        </p:tgtEl>
                                        <p:attrNameLst>
                                          <p:attrName>style.visibility</p:attrName>
                                        </p:attrNameLst>
                                      </p:cBhvr>
                                      <p:to>
                                        <p:strVal val="visible"/>
                                      </p:to>
                                    </p:set>
                                    <p:anim calcmode="lin" valueType="num">
                                      <p:cBhvr additive="base">
                                        <p:cTn id="55" dur="500" fill="hold"/>
                                        <p:tgtEl>
                                          <p:spTgt spid="1398814"/>
                                        </p:tgtEl>
                                        <p:attrNameLst>
                                          <p:attrName>ppt_x</p:attrName>
                                        </p:attrNameLst>
                                      </p:cBhvr>
                                      <p:tavLst>
                                        <p:tav tm="0">
                                          <p:val>
                                            <p:strVal val="#ppt_x"/>
                                          </p:val>
                                        </p:tav>
                                        <p:tav tm="100000">
                                          <p:val>
                                            <p:strVal val="#ppt_x"/>
                                          </p:val>
                                        </p:tav>
                                      </p:tavLst>
                                    </p:anim>
                                    <p:anim calcmode="lin" valueType="num">
                                      <p:cBhvr additive="base">
                                        <p:cTn id="56" dur="500" fill="hold"/>
                                        <p:tgtEl>
                                          <p:spTgt spid="13988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98815"/>
                                        </p:tgtEl>
                                        <p:attrNameLst>
                                          <p:attrName>style.visibility</p:attrName>
                                        </p:attrNameLst>
                                      </p:cBhvr>
                                      <p:to>
                                        <p:strVal val="visible"/>
                                      </p:to>
                                    </p:set>
                                    <p:anim calcmode="lin" valueType="num">
                                      <p:cBhvr additive="base">
                                        <p:cTn id="59" dur="500" fill="hold"/>
                                        <p:tgtEl>
                                          <p:spTgt spid="1398815"/>
                                        </p:tgtEl>
                                        <p:attrNameLst>
                                          <p:attrName>ppt_x</p:attrName>
                                        </p:attrNameLst>
                                      </p:cBhvr>
                                      <p:tavLst>
                                        <p:tav tm="0">
                                          <p:val>
                                            <p:strVal val="#ppt_x"/>
                                          </p:val>
                                        </p:tav>
                                        <p:tav tm="100000">
                                          <p:val>
                                            <p:strVal val="#ppt_x"/>
                                          </p:val>
                                        </p:tav>
                                      </p:tavLst>
                                    </p:anim>
                                    <p:anim calcmode="lin" valueType="num">
                                      <p:cBhvr additive="base">
                                        <p:cTn id="60" dur="500" fill="hold"/>
                                        <p:tgtEl>
                                          <p:spTgt spid="13988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98816"/>
                                        </p:tgtEl>
                                        <p:attrNameLst>
                                          <p:attrName>style.visibility</p:attrName>
                                        </p:attrNameLst>
                                      </p:cBhvr>
                                      <p:to>
                                        <p:strVal val="visible"/>
                                      </p:to>
                                    </p:set>
                                    <p:anim calcmode="lin" valueType="num">
                                      <p:cBhvr additive="base">
                                        <p:cTn id="63" dur="500" fill="hold"/>
                                        <p:tgtEl>
                                          <p:spTgt spid="1398816"/>
                                        </p:tgtEl>
                                        <p:attrNameLst>
                                          <p:attrName>ppt_x</p:attrName>
                                        </p:attrNameLst>
                                      </p:cBhvr>
                                      <p:tavLst>
                                        <p:tav tm="0">
                                          <p:val>
                                            <p:strVal val="#ppt_x"/>
                                          </p:val>
                                        </p:tav>
                                        <p:tav tm="100000">
                                          <p:val>
                                            <p:strVal val="#ppt_x"/>
                                          </p:val>
                                        </p:tav>
                                      </p:tavLst>
                                    </p:anim>
                                    <p:anim calcmode="lin" valueType="num">
                                      <p:cBhvr additive="base">
                                        <p:cTn id="64" dur="500" fill="hold"/>
                                        <p:tgtEl>
                                          <p:spTgt spid="13988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98817"/>
                                        </p:tgtEl>
                                        <p:attrNameLst>
                                          <p:attrName>style.visibility</p:attrName>
                                        </p:attrNameLst>
                                      </p:cBhvr>
                                      <p:to>
                                        <p:strVal val="visible"/>
                                      </p:to>
                                    </p:set>
                                    <p:anim calcmode="lin" valueType="num">
                                      <p:cBhvr additive="base">
                                        <p:cTn id="67" dur="500" fill="hold"/>
                                        <p:tgtEl>
                                          <p:spTgt spid="1398817"/>
                                        </p:tgtEl>
                                        <p:attrNameLst>
                                          <p:attrName>ppt_x</p:attrName>
                                        </p:attrNameLst>
                                      </p:cBhvr>
                                      <p:tavLst>
                                        <p:tav tm="0">
                                          <p:val>
                                            <p:strVal val="#ppt_x"/>
                                          </p:val>
                                        </p:tav>
                                        <p:tav tm="100000">
                                          <p:val>
                                            <p:strVal val="#ppt_x"/>
                                          </p:val>
                                        </p:tav>
                                      </p:tavLst>
                                    </p:anim>
                                    <p:anim calcmode="lin" valueType="num">
                                      <p:cBhvr additive="base">
                                        <p:cTn id="68" dur="500" fill="hold"/>
                                        <p:tgtEl>
                                          <p:spTgt spid="13988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98818"/>
                                        </p:tgtEl>
                                        <p:attrNameLst>
                                          <p:attrName>style.visibility</p:attrName>
                                        </p:attrNameLst>
                                      </p:cBhvr>
                                      <p:to>
                                        <p:strVal val="visible"/>
                                      </p:to>
                                    </p:set>
                                    <p:anim calcmode="lin" valueType="num">
                                      <p:cBhvr additive="base">
                                        <p:cTn id="71" dur="500" fill="hold"/>
                                        <p:tgtEl>
                                          <p:spTgt spid="1398818"/>
                                        </p:tgtEl>
                                        <p:attrNameLst>
                                          <p:attrName>ppt_x</p:attrName>
                                        </p:attrNameLst>
                                      </p:cBhvr>
                                      <p:tavLst>
                                        <p:tav tm="0">
                                          <p:val>
                                            <p:strVal val="#ppt_x"/>
                                          </p:val>
                                        </p:tav>
                                        <p:tav tm="100000">
                                          <p:val>
                                            <p:strVal val="#ppt_x"/>
                                          </p:val>
                                        </p:tav>
                                      </p:tavLst>
                                    </p:anim>
                                    <p:anim calcmode="lin" valueType="num">
                                      <p:cBhvr additive="base">
                                        <p:cTn id="72" dur="500" fill="hold"/>
                                        <p:tgtEl>
                                          <p:spTgt spid="1398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805" grpId="0" animBg="1"/>
      <p:bldP spid="1398806" grpId="0" animBg="1"/>
      <p:bldP spid="1398807" grpId="0" animBg="1"/>
      <p:bldP spid="1398808" grpId="0" animBg="1"/>
      <p:bldP spid="1398809" grpId="0" animBg="1"/>
      <p:bldP spid="1398810" grpId="0" animBg="1"/>
      <p:bldP spid="1398811" grpId="0" animBg="1"/>
      <p:bldP spid="1398812" grpId="0"/>
      <p:bldP spid="1398813" grpId="0"/>
      <p:bldP spid="1398814" grpId="0"/>
      <p:bldP spid="1398815" grpId="0"/>
      <p:bldP spid="1398816" grpId="0" animBg="1"/>
      <p:bldP spid="1398817" grpId="0" animBg="1"/>
      <p:bldP spid="13988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xfrm>
            <a:off x="323850" y="404813"/>
            <a:ext cx="504825" cy="431800"/>
          </a:xfrm>
          <a:ln>
            <a:miter lim="800000"/>
          </a:ln>
        </p:spPr>
        <p:txBody>
          <a:bodyPr anchor="b"/>
          <a:lstStyle/>
          <a:p>
            <a:pPr>
              <a:defRPr/>
            </a:pPr>
            <a:fld id="{7B42D9B8-F8BC-417E-AC34-F16057B490F6}" type="slidenum">
              <a:rPr lang="zh-CN" altLang="en-US" sz="1200">
                <a:solidFill>
                  <a:schemeClr val="bg2"/>
                </a:solidFill>
                <a:latin typeface="+mn-lt"/>
              </a:rPr>
            </a:fld>
            <a:endParaRPr lang="en-US" altLang="zh-CN" sz="1200">
              <a:solidFill>
                <a:schemeClr val="bg2"/>
              </a:solidFill>
              <a:latin typeface="+mn-lt"/>
            </a:endParaRPr>
          </a:p>
        </p:txBody>
      </p:sp>
      <p:sp>
        <p:nvSpPr>
          <p:cNvPr id="23" name="日期占位符 4"/>
          <p:cNvSpPr>
            <a:spLocks noGrp="1"/>
          </p:cNvSpPr>
          <p:nvPr>
            <p:ph type="dt" sz="quarter" idx="10"/>
          </p:nvPr>
        </p:nvSpPr>
        <p:spPr>
          <a:xfrm>
            <a:off x="34925" y="836613"/>
            <a:ext cx="1042988" cy="549275"/>
          </a:xfrm>
          <a:ln>
            <a:miter lim="800000"/>
          </a:ln>
        </p:spPr>
        <p:txBody>
          <a:bodyPr/>
          <a:lstStyle/>
          <a:p>
            <a:pPr>
              <a:defRPr/>
            </a:pPr>
            <a:fld id="{6F429BB1-864A-4A41-94A4-AF396B0D674A}"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a:xfrm>
            <a:off x="1062038" y="188913"/>
            <a:ext cx="76708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0725" name="Rectangle 3"/>
          <p:cNvSpPr>
            <a:spLocks noGrp="1" noChangeArrowheads="1"/>
          </p:cNvSpPr>
          <p:nvPr>
            <p:ph type="body" idx="4294967295"/>
          </p:nvPr>
        </p:nvSpPr>
        <p:spPr>
          <a:xfrm>
            <a:off x="323850" y="1412875"/>
            <a:ext cx="8496300" cy="5184775"/>
          </a:xfrm>
        </p:spPr>
        <p:txBody>
          <a:bodyPr/>
          <a:lstStyle/>
          <a:p>
            <a:pPr eaLnBrk="1" hangingPunct="1"/>
            <a:r>
              <a:rPr lang="zh-CN" altLang="en-US" sz="2800" dirty="0">
                <a:latin typeface="Times New Roman" panose="02020503050405090304" pitchFamily="18" charset="0"/>
                <a:ea typeface="宋体" pitchFamily="2" charset="-122"/>
              </a:rPr>
              <a:t>观察由插入造成的不平衡：</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1) </a:t>
            </a:r>
            <a:r>
              <a:rPr lang="zh-CN" altLang="en-US" sz="2800" dirty="0">
                <a:latin typeface="Times New Roman" panose="02020503050405090304" pitchFamily="18" charset="0"/>
                <a:ea typeface="宋体" pitchFamily="2" charset="-122"/>
              </a:rPr>
              <a:t>平衡因子的值限于</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0</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2) </a:t>
            </a:r>
            <a:r>
              <a:rPr lang="zh-CN" altLang="en-US" sz="2800" dirty="0">
                <a:latin typeface="Times New Roman" panose="02020503050405090304" pitchFamily="18" charset="0"/>
                <a:ea typeface="宋体" pitchFamily="2" charset="-122"/>
              </a:rPr>
              <a:t>平衡因子由</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变为</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，由</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变为</a:t>
            </a:r>
            <a:r>
              <a:rPr lang="en-US" altLang="zh-CN" sz="2800" dirty="0">
                <a:latin typeface="Times New Roman" panose="02020503050405090304" pitchFamily="18" charset="0"/>
                <a:ea typeface="宋体" pitchFamily="2" charset="-122"/>
              </a:rPr>
              <a:t>-2</a:t>
            </a:r>
            <a:r>
              <a:rPr lang="zh-CN" sz="2800" dirty="0">
                <a:latin typeface="Times New Roman" panose="02020503050405090304" pitchFamily="18" charset="0"/>
                <a:ea typeface="宋体" pitchFamily="2" charset="-122"/>
              </a:rPr>
              <a:t>；</a:t>
            </a:r>
            <a:endParaRPr lang="zh-CN"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3)</a:t>
            </a:r>
            <a:r>
              <a:rPr lang="zh-CN" altLang="en-US" sz="2800" dirty="0">
                <a:latin typeface="Times New Roman" panose="02020503050405090304" pitchFamily="18" charset="0"/>
                <a:ea typeface="宋体" pitchFamily="2" charset="-122"/>
              </a:rPr>
              <a:t>只有从根到新插入节点的路径上的节点的平衡因子在插入后会改变；</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4) </a:t>
            </a:r>
            <a:r>
              <a:rPr lang="zh-CN" altLang="en-US" sz="2800" dirty="0">
                <a:latin typeface="Times New Roman" panose="02020503050405090304" pitchFamily="18" charset="0"/>
                <a:ea typeface="宋体" pitchFamily="2" charset="-122"/>
              </a:rPr>
              <a:t>假设</a:t>
            </a:r>
            <a:r>
              <a:rPr lang="en-US" altLang="zh-CN" sz="2800" dirty="0">
                <a:solidFill>
                  <a:srgbClr val="FF0000"/>
                </a:solidFill>
                <a:latin typeface="Times New Roman" panose="02020503050405090304" pitchFamily="18" charset="0"/>
                <a:ea typeface="宋体" pitchFamily="2" charset="-122"/>
              </a:rPr>
              <a:t>A</a:t>
            </a:r>
            <a:r>
              <a:rPr lang="zh-CN" altLang="en-US" sz="2800" dirty="0">
                <a:solidFill>
                  <a:srgbClr val="FF0000"/>
                </a:solidFill>
                <a:latin typeface="Times New Roman" panose="02020503050405090304" pitchFamily="18" charset="0"/>
                <a:ea typeface="宋体" pitchFamily="2" charset="-122"/>
              </a:rPr>
              <a:t>是新插入节点最近的祖先</a:t>
            </a:r>
            <a:r>
              <a:rPr lang="zh-CN" altLang="en-US" sz="2800" dirty="0">
                <a:latin typeface="Times New Roman" panose="02020503050405090304" pitchFamily="18" charset="0"/>
                <a:ea typeface="宋体" pitchFamily="2" charset="-122"/>
              </a:rPr>
              <a:t>，它的平衡因子是</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或</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A</a:t>
            </a:r>
            <a:r>
              <a:rPr lang="zh-CN" altLang="en-US" sz="2800" dirty="0">
                <a:latin typeface="Times New Roman" panose="02020503050405090304" pitchFamily="18" charset="0"/>
                <a:ea typeface="宋体" pitchFamily="2" charset="-122"/>
              </a:rPr>
              <a:t>是关键值为</a:t>
            </a:r>
            <a:r>
              <a:rPr lang="en-US" altLang="zh-CN" sz="2800" dirty="0">
                <a:latin typeface="Times New Roman" panose="02020503050405090304" pitchFamily="18" charset="0"/>
                <a:ea typeface="宋体" pitchFamily="2" charset="-122"/>
              </a:rPr>
              <a:t>40</a:t>
            </a:r>
            <a:r>
              <a:rPr lang="zh-CN" altLang="en-US" sz="2800" dirty="0">
                <a:latin typeface="Times New Roman" panose="02020503050405090304" pitchFamily="18" charset="0"/>
                <a:ea typeface="宋体" pitchFamily="2" charset="-122"/>
              </a:rPr>
              <a:t>的节点）。 </a:t>
            </a:r>
            <a:endParaRPr lang="zh-CN" altLang="en-US" sz="2800" dirty="0">
              <a:latin typeface="Times New Roman" panose="02020503050405090304" pitchFamily="18" charset="0"/>
              <a:ea typeface="宋体" pitchFamily="2" charset="-122"/>
            </a:endParaRPr>
          </a:p>
        </p:txBody>
      </p:sp>
      <p:grpSp>
        <p:nvGrpSpPr>
          <p:cNvPr id="30726" name="Group 4"/>
          <p:cNvGrpSpPr/>
          <p:nvPr/>
        </p:nvGrpSpPr>
        <p:grpSpPr bwMode="auto">
          <a:xfrm>
            <a:off x="7596188" y="0"/>
            <a:ext cx="1370012" cy="1439863"/>
            <a:chOff x="4239" y="709"/>
            <a:chExt cx="1363" cy="1770"/>
          </a:xfrm>
        </p:grpSpPr>
        <p:sp>
          <p:nvSpPr>
            <p:cNvPr id="30727" name="Oval 5"/>
            <p:cNvSpPr>
              <a:spLocks noChangeArrowheads="1"/>
            </p:cNvSpPr>
            <p:nvPr/>
          </p:nvSpPr>
          <p:spPr bwMode="auto">
            <a:xfrm>
              <a:off x="4740" y="890"/>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804030504040204" pitchFamily="34" charset="0"/>
                </a:rPr>
                <a:t>30</a:t>
              </a:r>
              <a:endParaRPr kumimoji="1" lang="en-US" altLang="zh-CN" sz="1400" b="1">
                <a:latin typeface="Tahoma" panose="020B0804030504040204" pitchFamily="34" charset="0"/>
              </a:endParaRPr>
            </a:p>
          </p:txBody>
        </p:sp>
        <p:sp>
          <p:nvSpPr>
            <p:cNvPr id="30728" name="Oval 6"/>
            <p:cNvSpPr>
              <a:spLocks noChangeArrowheads="1"/>
            </p:cNvSpPr>
            <p:nvPr/>
          </p:nvSpPr>
          <p:spPr bwMode="auto">
            <a:xfrm>
              <a:off x="4286"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804030504040204" pitchFamily="34" charset="0"/>
                </a:rPr>
                <a:t>5</a:t>
              </a:r>
              <a:endParaRPr kumimoji="1" lang="en-US" altLang="zh-CN" sz="1400" b="1">
                <a:latin typeface="Tahoma" panose="020B0804030504040204" pitchFamily="34" charset="0"/>
              </a:endParaRPr>
            </a:p>
          </p:txBody>
        </p:sp>
        <p:sp>
          <p:nvSpPr>
            <p:cNvPr id="30729" name="Oval 7"/>
            <p:cNvSpPr>
              <a:spLocks noChangeArrowheads="1"/>
            </p:cNvSpPr>
            <p:nvPr/>
          </p:nvSpPr>
          <p:spPr bwMode="auto">
            <a:xfrm>
              <a:off x="5239" y="1298"/>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804030504040204" pitchFamily="34" charset="0"/>
                </a:rPr>
                <a:t>40</a:t>
              </a:r>
              <a:endParaRPr kumimoji="1" lang="en-US" altLang="zh-CN" sz="1400" b="1">
                <a:latin typeface="Tahoma" panose="020B0804030504040204" pitchFamily="34" charset="0"/>
              </a:endParaRPr>
            </a:p>
          </p:txBody>
        </p:sp>
        <p:sp>
          <p:nvSpPr>
            <p:cNvPr id="30730" name="Oval 8"/>
            <p:cNvSpPr>
              <a:spLocks noChangeArrowheads="1"/>
            </p:cNvSpPr>
            <p:nvPr/>
          </p:nvSpPr>
          <p:spPr bwMode="auto">
            <a:xfrm>
              <a:off x="4876" y="1752"/>
              <a:ext cx="318" cy="318"/>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1400" b="1">
                  <a:latin typeface="Tahoma" panose="020B0804030504040204" pitchFamily="34" charset="0"/>
                </a:rPr>
                <a:t>35</a:t>
              </a:r>
              <a:endParaRPr kumimoji="1" lang="en-US" altLang="zh-CN" sz="1400" b="1">
                <a:latin typeface="Tahoma" panose="020B0804030504040204" pitchFamily="34" charset="0"/>
              </a:endParaRPr>
            </a:p>
          </p:txBody>
        </p:sp>
        <p:sp>
          <p:nvSpPr>
            <p:cNvPr id="30731" name="Line 9"/>
            <p:cNvSpPr>
              <a:spLocks noChangeShapeType="1"/>
            </p:cNvSpPr>
            <p:nvPr/>
          </p:nvSpPr>
          <p:spPr bwMode="auto">
            <a:xfrm flipV="1">
              <a:off x="4558" y="1162"/>
              <a:ext cx="227"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2" name="Line 10"/>
            <p:cNvSpPr>
              <a:spLocks noChangeShapeType="1"/>
            </p:cNvSpPr>
            <p:nvPr/>
          </p:nvSpPr>
          <p:spPr bwMode="auto">
            <a:xfrm flipH="1" flipV="1">
              <a:off x="5012" y="1162"/>
              <a:ext cx="272" cy="181"/>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3" name="Line 11"/>
            <p:cNvSpPr>
              <a:spLocks noChangeShapeType="1"/>
            </p:cNvSpPr>
            <p:nvPr/>
          </p:nvSpPr>
          <p:spPr bwMode="auto">
            <a:xfrm flipV="1">
              <a:off x="5148" y="1616"/>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34" name="Text Box 12"/>
            <p:cNvSpPr txBox="1">
              <a:spLocks noChangeArrowheads="1"/>
            </p:cNvSpPr>
            <p:nvPr/>
          </p:nvSpPr>
          <p:spPr bwMode="auto">
            <a:xfrm>
              <a:off x="4920" y="152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1400" b="1">
                  <a:latin typeface="Times New Roman" panose="02020503050405090304" pitchFamily="18" charset="0"/>
                </a:rPr>
                <a:t>1</a:t>
              </a:r>
              <a:endParaRPr kumimoji="1" lang="en-US" altLang="zh-CN" sz="1400" b="1">
                <a:latin typeface="Times New Roman" panose="02020503050405090304" pitchFamily="18" charset="0"/>
              </a:endParaRPr>
            </a:p>
          </p:txBody>
        </p:sp>
        <p:sp>
          <p:nvSpPr>
            <p:cNvPr id="30735" name="Text Box 13"/>
            <p:cNvSpPr txBox="1">
              <a:spLocks noChangeArrowheads="1"/>
            </p:cNvSpPr>
            <p:nvPr/>
          </p:nvSpPr>
          <p:spPr bwMode="auto">
            <a:xfrm>
              <a:off x="4239" y="1117"/>
              <a:ext cx="18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1400" b="1">
                  <a:latin typeface="Times New Roman" panose="02020503050405090304" pitchFamily="18" charset="0"/>
                </a:rPr>
                <a:t>0</a:t>
              </a:r>
              <a:endParaRPr kumimoji="1" lang="en-US" altLang="zh-CN" sz="1400" b="1">
                <a:latin typeface="Times New Roman" panose="02020503050405090304" pitchFamily="18" charset="0"/>
              </a:endParaRPr>
            </a:p>
          </p:txBody>
        </p:sp>
        <p:sp>
          <p:nvSpPr>
            <p:cNvPr id="30736" name="Text Box 14"/>
            <p:cNvSpPr txBox="1">
              <a:spLocks noChangeArrowheads="1"/>
            </p:cNvSpPr>
            <p:nvPr/>
          </p:nvSpPr>
          <p:spPr bwMode="auto">
            <a:xfrm>
              <a:off x="4468" y="709"/>
              <a:ext cx="317"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1400" b="1">
                  <a:solidFill>
                    <a:srgbClr val="CC0099"/>
                  </a:solidFill>
                  <a:latin typeface="Times New Roman" panose="02020503050405090304" pitchFamily="18" charset="0"/>
                </a:rPr>
                <a:t>-2</a:t>
              </a:r>
              <a:endParaRPr kumimoji="1" lang="en-US" altLang="zh-CN" sz="1400" b="1">
                <a:solidFill>
                  <a:srgbClr val="CC0099"/>
                </a:solidFill>
                <a:latin typeface="Times New Roman" panose="02020503050405090304" pitchFamily="18" charset="0"/>
              </a:endParaRPr>
            </a:p>
          </p:txBody>
        </p:sp>
        <p:sp>
          <p:nvSpPr>
            <p:cNvPr id="30737" name="Text Box 15"/>
            <p:cNvSpPr txBox="1">
              <a:spLocks noChangeArrowheads="1"/>
            </p:cNvSpPr>
            <p:nvPr/>
          </p:nvSpPr>
          <p:spPr bwMode="auto">
            <a:xfrm>
              <a:off x="5056" y="1298"/>
              <a:ext cx="18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1400" b="1">
                  <a:solidFill>
                    <a:srgbClr val="CC0099"/>
                  </a:solidFill>
                  <a:latin typeface="Times New Roman" panose="02020503050405090304" pitchFamily="18" charset="0"/>
                </a:rPr>
                <a:t>2</a:t>
              </a:r>
              <a:endParaRPr kumimoji="1" lang="en-US" altLang="zh-CN" sz="1400" b="1">
                <a:solidFill>
                  <a:srgbClr val="CC0099"/>
                </a:solidFill>
                <a:latin typeface="Times New Roman" panose="02020503050405090304" pitchFamily="18" charset="0"/>
              </a:endParaRPr>
            </a:p>
          </p:txBody>
        </p:sp>
        <p:sp>
          <p:nvSpPr>
            <p:cNvPr id="30738" name="Oval 16"/>
            <p:cNvSpPr>
              <a:spLocks noChangeArrowheads="1"/>
            </p:cNvSpPr>
            <p:nvPr/>
          </p:nvSpPr>
          <p:spPr bwMode="auto">
            <a:xfrm>
              <a:off x="4468" y="2161"/>
              <a:ext cx="318" cy="318"/>
            </a:xfrm>
            <a:prstGeom prst="ellipse">
              <a:avLst/>
            </a:prstGeom>
            <a:solidFill>
              <a:srgbClr val="CCECFF"/>
            </a:solidFill>
            <a:ln w="28575">
              <a:solidFill>
                <a:schemeClr val="tx1"/>
              </a:solidFill>
              <a:miter lim="800000"/>
            </a:ln>
          </p:spPr>
          <p:txBody>
            <a:bodyPr wrap="none" anchor="ctr"/>
            <a:lstStyle/>
            <a:p>
              <a:pPr algn="ctr"/>
              <a:r>
                <a:rPr kumimoji="1" lang="en-US" altLang="zh-CN" sz="1400" b="1">
                  <a:latin typeface="Tahoma" panose="020B0804030504040204" pitchFamily="34" charset="0"/>
                </a:rPr>
                <a:t>32</a:t>
              </a:r>
              <a:endParaRPr kumimoji="1" lang="en-US" altLang="zh-CN" sz="1400" b="1">
                <a:latin typeface="Tahoma" panose="020B0804030504040204" pitchFamily="34" charset="0"/>
              </a:endParaRPr>
            </a:p>
          </p:txBody>
        </p:sp>
        <p:sp>
          <p:nvSpPr>
            <p:cNvPr id="30739" name="Line 17"/>
            <p:cNvSpPr>
              <a:spLocks noChangeShapeType="1"/>
            </p:cNvSpPr>
            <p:nvPr/>
          </p:nvSpPr>
          <p:spPr bwMode="auto">
            <a:xfrm flipV="1">
              <a:off x="4740" y="2025"/>
              <a:ext cx="182" cy="18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0740" name="Text Box 18"/>
            <p:cNvSpPr txBox="1">
              <a:spLocks noChangeArrowheads="1"/>
            </p:cNvSpPr>
            <p:nvPr/>
          </p:nvSpPr>
          <p:spPr bwMode="auto">
            <a:xfrm>
              <a:off x="4512" y="1935"/>
              <a:ext cx="18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1400" b="1">
                  <a:latin typeface="Times New Roman" panose="02020503050405090304" pitchFamily="18" charset="0"/>
                </a:rPr>
                <a:t>0</a:t>
              </a:r>
              <a:endParaRPr kumimoji="1" lang="en-US" altLang="zh-CN" sz="1400" b="1">
                <a:latin typeface="Times New Roman" panose="02020503050405090304" pitchFamily="18" charset="0"/>
              </a:endParaRPr>
            </a:p>
          </p:txBody>
        </p:sp>
        <p:sp>
          <p:nvSpPr>
            <p:cNvPr id="30741" name="Line 19"/>
            <p:cNvSpPr>
              <a:spLocks noChangeShapeType="1"/>
            </p:cNvSpPr>
            <p:nvPr/>
          </p:nvSpPr>
          <p:spPr bwMode="auto">
            <a:xfrm>
              <a:off x="5194" y="982"/>
              <a:ext cx="317" cy="226"/>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Line 20"/>
            <p:cNvSpPr>
              <a:spLocks noChangeShapeType="1"/>
            </p:cNvSpPr>
            <p:nvPr/>
          </p:nvSpPr>
          <p:spPr bwMode="auto">
            <a:xfrm flipH="1">
              <a:off x="5330" y="1707"/>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1"/>
            <p:cNvSpPr>
              <a:spLocks noChangeShapeType="1"/>
            </p:cNvSpPr>
            <p:nvPr/>
          </p:nvSpPr>
          <p:spPr bwMode="auto">
            <a:xfrm flipH="1">
              <a:off x="4922" y="2116"/>
              <a:ext cx="272" cy="272"/>
            </a:xfrm>
            <a:prstGeom prst="line">
              <a:avLst/>
            </a:prstGeom>
            <a:noFill/>
            <a:ln w="28575">
              <a:solidFill>
                <a:schemeClr val="fo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a:xfrm>
            <a:off x="323850" y="404813"/>
            <a:ext cx="504825" cy="431800"/>
          </a:xfrm>
          <a:ln>
            <a:miter lim="800000"/>
          </a:ln>
        </p:spPr>
        <p:txBody>
          <a:bodyPr anchor="b"/>
          <a:lstStyle/>
          <a:p>
            <a:pPr>
              <a:defRPr/>
            </a:pPr>
            <a:fld id="{B25601B7-0126-4D22-960E-988149776224}" type="slidenum">
              <a:rPr lang="zh-CN" altLang="en-US" sz="1200">
                <a:solidFill>
                  <a:schemeClr val="bg2"/>
                </a:solidFill>
                <a:latin typeface="+mn-lt"/>
              </a:rPr>
            </a:fld>
            <a:endParaRPr lang="en-US" altLang="zh-CN" sz="1200">
              <a:solidFill>
                <a:schemeClr val="bg2"/>
              </a:solidFill>
              <a:latin typeface="+mn-lt"/>
            </a:endParaRPr>
          </a:p>
        </p:txBody>
      </p:sp>
      <p:sp>
        <p:nvSpPr>
          <p:cNvPr id="26" name="日期占位符 4"/>
          <p:cNvSpPr>
            <a:spLocks noGrp="1"/>
          </p:cNvSpPr>
          <p:nvPr>
            <p:ph type="dt" sz="quarter" idx="10"/>
          </p:nvPr>
        </p:nvSpPr>
        <p:spPr>
          <a:xfrm>
            <a:off x="34925" y="836613"/>
            <a:ext cx="1042988" cy="549275"/>
          </a:xfrm>
          <a:ln>
            <a:miter lim="800000"/>
          </a:ln>
        </p:spPr>
        <p:txBody>
          <a:bodyPr/>
          <a:lstStyle/>
          <a:p>
            <a:pPr>
              <a:defRPr/>
            </a:pPr>
            <a:fld id="{B61F9AAD-B4C0-40A5-925D-CFBAA46E1DE5}"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1749" name="Rectangle 3"/>
          <p:cNvSpPr>
            <a:spLocks noGrp="1" noChangeArrowheads="1"/>
          </p:cNvSpPr>
          <p:nvPr>
            <p:ph type="body" idx="4294967295"/>
          </p:nvPr>
        </p:nvSpPr>
        <p:spPr>
          <a:xfrm>
            <a:off x="527050" y="1600200"/>
            <a:ext cx="8101013" cy="3057525"/>
          </a:xfrm>
        </p:spPr>
        <p:txBody>
          <a:bodyPr/>
          <a:lstStyle/>
          <a:p>
            <a:pPr eaLnBrk="1" hangingPunct="1"/>
            <a:r>
              <a:rPr lang="zh-CN" altLang="en-US" sz="2800" dirty="0">
                <a:latin typeface="Times New Roman" panose="02020503050405090304" pitchFamily="18" charset="0"/>
                <a:ea typeface="宋体" pitchFamily="2" charset="-122"/>
              </a:rPr>
              <a:t>从根节点开始，寻找插入新元素的位置时，能够确定节点</a:t>
            </a:r>
            <a:r>
              <a:rPr lang="en-US" altLang="zh-CN" sz="2800" dirty="0">
                <a:latin typeface="Times New Roman" panose="02020503050405090304" pitchFamily="18" charset="0"/>
                <a:ea typeface="宋体" pitchFamily="2" charset="-122"/>
              </a:rPr>
              <a:t>A</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lvl="1" eaLnBrk="1" hangingPunct="1"/>
            <a:r>
              <a:rPr lang="zh-CN" altLang="en-US" sz="2300" dirty="0">
                <a:latin typeface="Times New Roman" panose="02020503050405090304" pitchFamily="18" charset="0"/>
                <a:ea typeface="宋体" pitchFamily="2" charset="-122"/>
              </a:rPr>
              <a:t>新元素插入前：</a:t>
            </a:r>
            <a:r>
              <a:rPr lang="en-US" altLang="zh-CN" sz="2300" dirty="0">
                <a:latin typeface="Times New Roman" panose="02020503050405090304" pitchFamily="18" charset="0"/>
                <a:ea typeface="宋体" pitchFamily="2" charset="-122"/>
              </a:rPr>
              <a:t>bf(A) = -1 or 1;</a:t>
            </a:r>
            <a:endParaRPr lang="en-US" altLang="zh-CN" sz="2300" dirty="0">
              <a:latin typeface="Times New Roman" panose="02020503050405090304" pitchFamily="18" charset="0"/>
              <a:ea typeface="宋体" pitchFamily="2" charset="-122"/>
            </a:endParaRPr>
          </a:p>
          <a:p>
            <a:pPr lvl="1" eaLnBrk="1" hangingPunct="1"/>
            <a:r>
              <a:rPr lang="zh-CN" altLang="en-US" sz="2300" dirty="0">
                <a:solidFill>
                  <a:srgbClr val="FF0000"/>
                </a:solidFill>
                <a:latin typeface="Times New Roman" panose="02020503050405090304" pitchFamily="18" charset="0"/>
                <a:ea typeface="宋体" pitchFamily="2" charset="-122"/>
              </a:rPr>
              <a:t>设</a:t>
            </a:r>
            <a:r>
              <a:rPr lang="en-US" altLang="zh-CN" sz="2300" dirty="0">
                <a:solidFill>
                  <a:srgbClr val="FF0000"/>
                </a:solidFill>
                <a:latin typeface="Times New Roman" panose="02020503050405090304" pitchFamily="18" charset="0"/>
                <a:ea typeface="宋体" pitchFamily="2" charset="-122"/>
              </a:rPr>
              <a:t>X</a:t>
            </a:r>
            <a:r>
              <a:rPr lang="zh-CN" altLang="en-US" sz="2300" dirty="0">
                <a:solidFill>
                  <a:srgbClr val="FF0000"/>
                </a:solidFill>
                <a:latin typeface="Times New Roman" panose="02020503050405090304" pitchFamily="18" charset="0"/>
                <a:ea typeface="宋体" pitchFamily="2" charset="-122"/>
              </a:rPr>
              <a:t>是最后一个具有这样平衡因子的节点</a:t>
            </a:r>
            <a:r>
              <a:rPr lang="zh-CN" altLang="en-US" sz="2300" dirty="0">
                <a:latin typeface="Times New Roman" panose="02020503050405090304" pitchFamily="18" charset="0"/>
                <a:ea typeface="宋体" pitchFamily="2" charset="-122"/>
              </a:rPr>
              <a:t>，</a:t>
            </a:r>
            <a:endParaRPr lang="zh-CN" altLang="en-US" sz="2300" dirty="0">
              <a:latin typeface="Times New Roman" panose="02020503050405090304" pitchFamily="18" charset="0"/>
              <a:ea typeface="宋体" pitchFamily="2" charset="-122"/>
            </a:endParaRPr>
          </a:p>
          <a:p>
            <a:pPr lvl="2" eaLnBrk="1" hangingPunct="1"/>
            <a:r>
              <a:rPr lang="zh-CN" altLang="en-US" sz="1955" dirty="0">
                <a:solidFill>
                  <a:schemeClr val="tx1"/>
                </a:solidFill>
                <a:latin typeface="Times New Roman" panose="02020503050405090304" pitchFamily="18" charset="0"/>
                <a:ea typeface="宋体" pitchFamily="2" charset="-122"/>
              </a:rPr>
              <a:t>把</a:t>
            </a:r>
            <a:r>
              <a:rPr lang="en-US" altLang="zh-CN" sz="1955" dirty="0">
                <a:solidFill>
                  <a:schemeClr val="tx1"/>
                </a:solidFill>
                <a:latin typeface="Times New Roman" panose="02020503050405090304" pitchFamily="18" charset="0"/>
                <a:ea typeface="宋体" pitchFamily="2" charset="-122"/>
              </a:rPr>
              <a:t>32</a:t>
            </a:r>
            <a:r>
              <a:rPr lang="zh-CN" altLang="en-US" sz="1955" dirty="0">
                <a:solidFill>
                  <a:schemeClr val="tx1"/>
                </a:solidFill>
                <a:latin typeface="Times New Roman" panose="02020503050405090304" pitchFamily="18" charset="0"/>
                <a:ea typeface="宋体" pitchFamily="2" charset="-122"/>
              </a:rPr>
              <a:t>插入到图</a:t>
            </a:r>
            <a:r>
              <a:rPr lang="en-US" altLang="zh-CN" sz="1955" dirty="0">
                <a:solidFill>
                  <a:schemeClr val="tx1"/>
                </a:solidFill>
                <a:latin typeface="Times New Roman" panose="02020503050405090304" pitchFamily="18" charset="0"/>
                <a:ea typeface="宋体" pitchFamily="2" charset="-122"/>
              </a:rPr>
              <a:t>10-5b</a:t>
            </a:r>
            <a:r>
              <a:rPr lang="zh-CN" sz="1955" dirty="0">
                <a:solidFill>
                  <a:schemeClr val="tx1"/>
                </a:solidFill>
                <a:latin typeface="Times New Roman" panose="02020503050405090304" pitchFamily="18" charset="0"/>
                <a:ea typeface="宋体" pitchFamily="2" charset="-122"/>
              </a:rPr>
              <a:t>，</a:t>
            </a:r>
            <a:r>
              <a:rPr lang="en-US" altLang="zh-CN" sz="1955" dirty="0">
                <a:solidFill>
                  <a:schemeClr val="tx1"/>
                </a:solidFill>
                <a:latin typeface="Times New Roman" panose="02020503050405090304" pitchFamily="18" charset="0"/>
                <a:ea typeface="宋体" pitchFamily="2" charset="-122"/>
              </a:rPr>
              <a:t>X</a:t>
            </a:r>
            <a:r>
              <a:rPr lang="zh-CN" altLang="en-US" sz="1955" dirty="0">
                <a:solidFill>
                  <a:schemeClr val="tx1"/>
                </a:solidFill>
                <a:latin typeface="Times New Roman" panose="02020503050405090304" pitchFamily="18" charset="0"/>
                <a:ea typeface="宋体" pitchFamily="2" charset="-122"/>
              </a:rPr>
              <a:t>是</a:t>
            </a:r>
            <a:r>
              <a:rPr lang="en-US" altLang="zh-CN" sz="1955" dirty="0">
                <a:solidFill>
                  <a:schemeClr val="tx1"/>
                </a:solidFill>
                <a:latin typeface="Times New Roman" panose="02020503050405090304" pitchFamily="18" charset="0"/>
                <a:ea typeface="宋体" pitchFamily="2" charset="-122"/>
              </a:rPr>
              <a:t>40</a:t>
            </a:r>
            <a:r>
              <a:rPr lang="zh-CN" altLang="en-US" sz="1955" dirty="0">
                <a:solidFill>
                  <a:schemeClr val="tx1"/>
                </a:solidFill>
                <a:latin typeface="Times New Roman" panose="02020503050405090304" pitchFamily="18" charset="0"/>
                <a:ea typeface="宋体" pitchFamily="2" charset="-122"/>
              </a:rPr>
              <a:t>；</a:t>
            </a:r>
            <a:endParaRPr lang="zh-CN" altLang="en-US" sz="1955" dirty="0">
              <a:solidFill>
                <a:schemeClr val="tx1"/>
              </a:solidFill>
              <a:latin typeface="Times New Roman" panose="02020503050405090304" pitchFamily="18" charset="0"/>
              <a:ea typeface="宋体" pitchFamily="2" charset="-122"/>
            </a:endParaRPr>
          </a:p>
          <a:p>
            <a:pPr lvl="2" eaLnBrk="1" hangingPunct="1"/>
            <a:r>
              <a:rPr lang="zh-CN" altLang="en-US" sz="1955" dirty="0">
                <a:solidFill>
                  <a:schemeClr val="tx1"/>
                </a:solidFill>
                <a:latin typeface="Times New Roman" panose="02020503050405090304" pitchFamily="18" charset="0"/>
                <a:ea typeface="宋体" pitchFamily="2" charset="-122"/>
              </a:rPr>
              <a:t>把</a:t>
            </a:r>
            <a:r>
              <a:rPr lang="en-US" altLang="zh-CN" sz="1955" dirty="0">
                <a:solidFill>
                  <a:schemeClr val="tx1"/>
                </a:solidFill>
                <a:latin typeface="Times New Roman" panose="02020503050405090304" pitchFamily="18" charset="0"/>
                <a:ea typeface="宋体" pitchFamily="2" charset="-122"/>
              </a:rPr>
              <a:t>28</a:t>
            </a:r>
            <a:r>
              <a:rPr lang="zh-CN" altLang="en-US" sz="1955" dirty="0">
                <a:solidFill>
                  <a:schemeClr val="tx1"/>
                </a:solidFill>
                <a:latin typeface="Times New Roman" panose="02020503050405090304" pitchFamily="18" charset="0"/>
                <a:ea typeface="宋体" pitchFamily="2" charset="-122"/>
              </a:rPr>
              <a:t>或</a:t>
            </a:r>
            <a:r>
              <a:rPr lang="en-US" altLang="zh-CN" sz="1955" dirty="0">
                <a:solidFill>
                  <a:schemeClr val="tx1"/>
                </a:solidFill>
                <a:latin typeface="Times New Roman" panose="02020503050405090304" pitchFamily="18" charset="0"/>
                <a:ea typeface="宋体" pitchFamily="2" charset="-122"/>
              </a:rPr>
              <a:t>50</a:t>
            </a:r>
            <a:r>
              <a:rPr lang="zh-CN" altLang="en-US" sz="1955" dirty="0">
                <a:solidFill>
                  <a:schemeClr val="tx1"/>
                </a:solidFill>
                <a:latin typeface="Times New Roman" panose="02020503050405090304" pitchFamily="18" charset="0"/>
                <a:ea typeface="宋体" pitchFamily="2" charset="-122"/>
              </a:rPr>
              <a:t>插入到图</a:t>
            </a:r>
            <a:r>
              <a:rPr lang="en-US" altLang="zh-CN" sz="1955" dirty="0">
                <a:solidFill>
                  <a:schemeClr val="tx1"/>
                </a:solidFill>
                <a:latin typeface="Times New Roman" panose="02020503050405090304" pitchFamily="18" charset="0"/>
                <a:ea typeface="宋体" pitchFamily="2" charset="-122"/>
              </a:rPr>
              <a:t>10-5a</a:t>
            </a:r>
            <a:r>
              <a:rPr lang="zh-CN" sz="1955" dirty="0">
                <a:solidFill>
                  <a:schemeClr val="tx1"/>
                </a:solidFill>
                <a:latin typeface="Times New Roman" panose="02020503050405090304" pitchFamily="18" charset="0"/>
                <a:ea typeface="宋体" pitchFamily="2" charset="-122"/>
              </a:rPr>
              <a:t>，</a:t>
            </a:r>
            <a:r>
              <a:rPr lang="en-US" altLang="zh-CN" sz="1955" dirty="0">
                <a:solidFill>
                  <a:schemeClr val="tx1"/>
                </a:solidFill>
                <a:latin typeface="Times New Roman" panose="02020503050405090304" pitchFamily="18" charset="0"/>
                <a:ea typeface="宋体" pitchFamily="2" charset="-122"/>
              </a:rPr>
              <a:t>X</a:t>
            </a:r>
            <a:r>
              <a:rPr lang="zh-CN" altLang="en-US" sz="1955" dirty="0">
                <a:solidFill>
                  <a:schemeClr val="tx1"/>
                </a:solidFill>
                <a:latin typeface="Times New Roman" panose="02020503050405090304" pitchFamily="18" charset="0"/>
                <a:ea typeface="宋体" pitchFamily="2" charset="-122"/>
              </a:rPr>
              <a:t>是</a:t>
            </a:r>
            <a:r>
              <a:rPr lang="en-US" altLang="zh-CN" sz="1955" dirty="0">
                <a:solidFill>
                  <a:schemeClr val="tx1"/>
                </a:solidFill>
                <a:latin typeface="Times New Roman" panose="02020503050405090304" pitchFamily="18" charset="0"/>
                <a:ea typeface="宋体" pitchFamily="2" charset="-122"/>
              </a:rPr>
              <a:t>25</a:t>
            </a:r>
            <a:r>
              <a:rPr lang="zh-CN" altLang="en-US" sz="1955" dirty="0">
                <a:latin typeface="Times New Roman" panose="02020503050405090304" pitchFamily="18" charset="0"/>
                <a:ea typeface="宋体" pitchFamily="2" charset="-122"/>
              </a:rPr>
              <a:t>；</a:t>
            </a:r>
            <a:endParaRPr lang="zh-CN" altLang="en-US" sz="1955" dirty="0">
              <a:latin typeface="Times New Roman" panose="02020503050405090304" pitchFamily="18" charset="0"/>
              <a:ea typeface="宋体" pitchFamily="2" charset="-122"/>
            </a:endParaRPr>
          </a:p>
          <a:p>
            <a:pPr lvl="2" eaLnBrk="1" hangingPunct="1"/>
            <a:r>
              <a:rPr lang="zh-CN" altLang="en-US" sz="1955" dirty="0">
                <a:latin typeface="Times New Roman" panose="02020503050405090304" pitchFamily="18" charset="0"/>
                <a:ea typeface="宋体" pitchFamily="2" charset="-122"/>
              </a:rPr>
              <a:t>把</a:t>
            </a:r>
            <a:r>
              <a:rPr lang="en-US" altLang="zh-CN" sz="1955" dirty="0">
                <a:latin typeface="Times New Roman" panose="02020503050405090304" pitchFamily="18" charset="0"/>
                <a:ea typeface="宋体" pitchFamily="2" charset="-122"/>
              </a:rPr>
              <a:t>10</a:t>
            </a:r>
            <a:r>
              <a:rPr lang="zh-CN" altLang="en-US" sz="1955" dirty="0">
                <a:latin typeface="Times New Roman" panose="02020503050405090304" pitchFamily="18" charset="0"/>
                <a:ea typeface="宋体" pitchFamily="2" charset="-122"/>
              </a:rPr>
              <a:t>，</a:t>
            </a:r>
            <a:r>
              <a:rPr lang="en-US" altLang="zh-CN" sz="1955" dirty="0">
                <a:latin typeface="Times New Roman" panose="02020503050405090304" pitchFamily="18" charset="0"/>
                <a:ea typeface="宋体" pitchFamily="2" charset="-122"/>
              </a:rPr>
              <a:t>14</a:t>
            </a:r>
            <a:r>
              <a:rPr lang="zh-CN" altLang="en-US" sz="1955" dirty="0">
                <a:latin typeface="Times New Roman" panose="02020503050405090304" pitchFamily="18" charset="0"/>
                <a:ea typeface="宋体" pitchFamily="2" charset="-122"/>
              </a:rPr>
              <a:t>，</a:t>
            </a:r>
            <a:r>
              <a:rPr lang="en-US" altLang="zh-CN" sz="1955" dirty="0">
                <a:latin typeface="Times New Roman" panose="02020503050405090304" pitchFamily="18" charset="0"/>
                <a:ea typeface="宋体" pitchFamily="2" charset="-122"/>
              </a:rPr>
              <a:t>16</a:t>
            </a:r>
            <a:r>
              <a:rPr lang="zh-CN" altLang="en-US" sz="1955" dirty="0">
                <a:latin typeface="Times New Roman" panose="02020503050405090304" pitchFamily="18" charset="0"/>
                <a:ea typeface="宋体" pitchFamily="2" charset="-122"/>
              </a:rPr>
              <a:t>或</a:t>
            </a:r>
            <a:r>
              <a:rPr lang="en-US" altLang="zh-CN" sz="1955" dirty="0">
                <a:latin typeface="Times New Roman" panose="02020503050405090304" pitchFamily="18" charset="0"/>
                <a:ea typeface="宋体" pitchFamily="2" charset="-122"/>
              </a:rPr>
              <a:t>19</a:t>
            </a:r>
            <a:r>
              <a:rPr lang="zh-CN" altLang="en-US" sz="1955" dirty="0">
                <a:latin typeface="Times New Roman" panose="02020503050405090304" pitchFamily="18" charset="0"/>
                <a:ea typeface="宋体" pitchFamily="2" charset="-122"/>
              </a:rPr>
              <a:t>插入到图</a:t>
            </a:r>
            <a:r>
              <a:rPr lang="en-US" altLang="zh-CN" sz="1955" dirty="0">
                <a:latin typeface="Times New Roman" panose="02020503050405090304" pitchFamily="18" charset="0"/>
                <a:ea typeface="宋体" pitchFamily="2" charset="-122"/>
              </a:rPr>
              <a:t>10-5a</a:t>
            </a:r>
            <a:r>
              <a:rPr lang="zh-CN" altLang="en-US" sz="1955" dirty="0">
                <a:latin typeface="Times New Roman" panose="02020503050405090304" pitchFamily="18" charset="0"/>
                <a:ea typeface="宋体" pitchFamily="2" charset="-122"/>
              </a:rPr>
              <a:t>，节点</a:t>
            </a:r>
            <a:r>
              <a:rPr lang="en-US" altLang="zh-CN" sz="1955" dirty="0">
                <a:latin typeface="Times New Roman" panose="02020503050405090304" pitchFamily="18" charset="0"/>
                <a:ea typeface="宋体" pitchFamily="2" charset="-122"/>
              </a:rPr>
              <a:t>X</a:t>
            </a:r>
            <a:r>
              <a:rPr lang="zh-CN" altLang="en-US" sz="1955" dirty="0">
                <a:latin typeface="Times New Roman" panose="02020503050405090304" pitchFamily="18" charset="0"/>
                <a:ea typeface="宋体" pitchFamily="2" charset="-122"/>
              </a:rPr>
              <a:t>不存在。</a:t>
            </a:r>
            <a:endParaRPr lang="zh-CN" altLang="en-US" sz="1955" dirty="0">
              <a:latin typeface="Times New Roman" panose="02020503050405090304" pitchFamily="18" charset="0"/>
              <a:ea typeface="宋体" pitchFamily="2" charset="-122"/>
            </a:endParaRPr>
          </a:p>
        </p:txBody>
      </p:sp>
      <p:sp>
        <p:nvSpPr>
          <p:cNvPr id="31750" name="Oval 4"/>
          <p:cNvSpPr>
            <a:spLocks noChangeArrowheads="1"/>
          </p:cNvSpPr>
          <p:nvPr/>
        </p:nvSpPr>
        <p:spPr bwMode="auto">
          <a:xfrm>
            <a:off x="7019925"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31751" name="Oval 5"/>
          <p:cNvSpPr>
            <a:spLocks noChangeArrowheads="1"/>
          </p:cNvSpPr>
          <p:nvPr/>
        </p:nvSpPr>
        <p:spPr bwMode="auto">
          <a:xfrm>
            <a:off x="6299200"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31752" name="Oval 6"/>
          <p:cNvSpPr>
            <a:spLocks noChangeArrowheads="1"/>
          </p:cNvSpPr>
          <p:nvPr/>
        </p:nvSpPr>
        <p:spPr bwMode="auto">
          <a:xfrm>
            <a:off x="7812088"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31753" name="Oval 7"/>
          <p:cNvSpPr>
            <a:spLocks noChangeArrowheads="1"/>
          </p:cNvSpPr>
          <p:nvPr/>
        </p:nvSpPr>
        <p:spPr bwMode="auto">
          <a:xfrm>
            <a:off x="7235825" y="62372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31754" name="Line 8"/>
          <p:cNvSpPr>
            <a:spLocks noChangeShapeType="1"/>
          </p:cNvSpPr>
          <p:nvPr/>
        </p:nvSpPr>
        <p:spPr bwMode="auto">
          <a:xfrm flipV="1">
            <a:off x="6731000"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9"/>
          <p:cNvSpPr>
            <a:spLocks noChangeShapeType="1"/>
          </p:cNvSpPr>
          <p:nvPr/>
        </p:nvSpPr>
        <p:spPr bwMode="auto">
          <a:xfrm flipH="1" flipV="1">
            <a:off x="7451725"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10"/>
          <p:cNvSpPr>
            <a:spLocks noChangeShapeType="1"/>
          </p:cNvSpPr>
          <p:nvPr/>
        </p:nvSpPr>
        <p:spPr bwMode="auto">
          <a:xfrm flipV="1">
            <a:off x="7669213" y="602297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7" name="Oval 11"/>
          <p:cNvSpPr>
            <a:spLocks noChangeArrowheads="1"/>
          </p:cNvSpPr>
          <p:nvPr/>
        </p:nvSpPr>
        <p:spPr bwMode="auto">
          <a:xfrm>
            <a:off x="2266950" y="48688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31758" name="Oval 12"/>
          <p:cNvSpPr>
            <a:spLocks noChangeArrowheads="1"/>
          </p:cNvSpPr>
          <p:nvPr/>
        </p:nvSpPr>
        <p:spPr bwMode="auto">
          <a:xfrm>
            <a:off x="1546225"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31759" name="Oval 13"/>
          <p:cNvSpPr>
            <a:spLocks noChangeArrowheads="1"/>
          </p:cNvSpPr>
          <p:nvPr/>
        </p:nvSpPr>
        <p:spPr bwMode="auto">
          <a:xfrm>
            <a:off x="3059113" y="55165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31760" name="Oval 14"/>
          <p:cNvSpPr>
            <a:spLocks noChangeArrowheads="1"/>
          </p:cNvSpPr>
          <p:nvPr/>
        </p:nvSpPr>
        <p:spPr bwMode="auto">
          <a:xfrm>
            <a:off x="1978025"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18</a:t>
            </a:r>
            <a:endParaRPr kumimoji="1" lang="en-US" altLang="zh-CN" sz="2400" b="1">
              <a:latin typeface="Tahoma" panose="020B0804030504040204" pitchFamily="34" charset="0"/>
            </a:endParaRPr>
          </a:p>
        </p:txBody>
      </p:sp>
      <p:sp>
        <p:nvSpPr>
          <p:cNvPr id="31761" name="Oval 15"/>
          <p:cNvSpPr>
            <a:spLocks noChangeArrowheads="1"/>
          </p:cNvSpPr>
          <p:nvPr/>
        </p:nvSpPr>
        <p:spPr bwMode="auto">
          <a:xfrm>
            <a:off x="118745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31762" name="Line 16"/>
          <p:cNvSpPr>
            <a:spLocks noChangeShapeType="1"/>
          </p:cNvSpPr>
          <p:nvPr/>
        </p:nvSpPr>
        <p:spPr bwMode="auto">
          <a:xfrm flipV="1">
            <a:off x="1978025" y="53006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3" name="Line 17"/>
          <p:cNvSpPr>
            <a:spLocks noChangeShapeType="1"/>
          </p:cNvSpPr>
          <p:nvPr/>
        </p:nvSpPr>
        <p:spPr bwMode="auto">
          <a:xfrm flipH="1" flipV="1">
            <a:off x="2698750" y="53006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4" name="Line 18"/>
          <p:cNvSpPr>
            <a:spLocks noChangeShapeType="1"/>
          </p:cNvSpPr>
          <p:nvPr/>
        </p:nvSpPr>
        <p:spPr bwMode="auto">
          <a:xfrm flipH="1" flipV="1">
            <a:off x="1978025" y="59483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5" name="Line 19"/>
          <p:cNvSpPr>
            <a:spLocks noChangeShapeType="1"/>
          </p:cNvSpPr>
          <p:nvPr/>
        </p:nvSpPr>
        <p:spPr bwMode="auto">
          <a:xfrm flipV="1">
            <a:off x="1474788"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6" name="Oval 20"/>
          <p:cNvSpPr>
            <a:spLocks noChangeArrowheads="1"/>
          </p:cNvSpPr>
          <p:nvPr/>
        </p:nvSpPr>
        <p:spPr bwMode="auto">
          <a:xfrm>
            <a:off x="3490913"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31767" name="Line 21"/>
          <p:cNvSpPr>
            <a:spLocks noChangeShapeType="1"/>
          </p:cNvSpPr>
          <p:nvPr/>
        </p:nvSpPr>
        <p:spPr bwMode="auto">
          <a:xfrm flipH="1" flipV="1">
            <a:off x="3490913" y="59483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68" name="Text Box 22"/>
          <p:cNvSpPr txBox="1">
            <a:spLocks noChangeArrowheads="1"/>
          </p:cNvSpPr>
          <p:nvPr/>
        </p:nvSpPr>
        <p:spPr bwMode="auto">
          <a:xfrm>
            <a:off x="176371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503050405090304" pitchFamily="18" charset="0"/>
              </a:rPr>
              <a:t>a</a:t>
            </a:r>
            <a:endParaRPr kumimoji="1" lang="en-US" altLang="zh-CN" sz="2400" b="1">
              <a:solidFill>
                <a:schemeClr val="hlink"/>
              </a:solidFill>
              <a:latin typeface="Times New Roman" panose="02020503050405090304" pitchFamily="18" charset="0"/>
            </a:endParaRPr>
          </a:p>
        </p:txBody>
      </p:sp>
      <p:sp>
        <p:nvSpPr>
          <p:cNvPr id="31769" name="Text Box 23"/>
          <p:cNvSpPr txBox="1">
            <a:spLocks noChangeArrowheads="1"/>
          </p:cNvSpPr>
          <p:nvPr/>
        </p:nvSpPr>
        <p:spPr bwMode="auto">
          <a:xfrm>
            <a:off x="6481763" y="5057775"/>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503050405090304" pitchFamily="18" charset="0"/>
              </a:rPr>
              <a:t>b</a:t>
            </a:r>
            <a:endParaRPr kumimoji="1" lang="en-US" altLang="zh-CN" sz="2400" b="1">
              <a:solidFill>
                <a:schemeClr val="hlink"/>
              </a:solidFill>
              <a:latin typeface="Times New Roman" panose="02020503050405090304" pitchFamily="18" charset="0"/>
            </a:endParaRPr>
          </a:p>
        </p:txBody>
      </p:sp>
      <p:sp>
        <p:nvSpPr>
          <p:cNvPr id="31770" name="Rectangle 24"/>
          <p:cNvSpPr>
            <a:spLocks noChangeArrowheads="1"/>
          </p:cNvSpPr>
          <p:nvPr/>
        </p:nvSpPr>
        <p:spPr bwMode="auto">
          <a:xfrm>
            <a:off x="6278563" y="0"/>
            <a:ext cx="2865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b="1">
                <a:solidFill>
                  <a:schemeClr val="folHlink"/>
                </a:solidFill>
                <a:latin typeface="Times New Roman" panose="02020503050405090304" pitchFamily="18" charset="0"/>
              </a:rPr>
              <a:t>A</a:t>
            </a:r>
            <a:r>
              <a:rPr kumimoji="1" lang="zh-CN" altLang="en-US" b="1">
                <a:solidFill>
                  <a:schemeClr val="folHlink"/>
                </a:solidFill>
                <a:latin typeface="Times New Roman" panose="02020503050405090304" pitchFamily="18" charset="0"/>
              </a:rPr>
              <a:t>是新插入节点最近的祖先</a:t>
            </a:r>
            <a:endParaRPr kumimoji="1" lang="zh-CN" altLang="en-US" b="1">
              <a:solidFill>
                <a:schemeClr val="folHlink"/>
              </a:solidFill>
              <a:latin typeface="Times New Roman" panose="0202050305040509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a:xfrm>
            <a:off x="323850" y="404813"/>
            <a:ext cx="504825" cy="431800"/>
          </a:xfrm>
          <a:ln>
            <a:miter lim="800000"/>
          </a:ln>
        </p:spPr>
        <p:txBody>
          <a:bodyPr anchor="b"/>
          <a:lstStyle/>
          <a:p>
            <a:pPr>
              <a:defRPr/>
            </a:pPr>
            <a:fld id="{28C3668E-055C-4BE4-A880-3C9E2C9F21CB}" type="slidenum">
              <a:rPr lang="zh-CN" altLang="en-US" sz="1200">
                <a:solidFill>
                  <a:schemeClr val="bg2"/>
                </a:solidFill>
                <a:latin typeface="+mn-lt"/>
              </a:rPr>
            </a:fld>
            <a:endParaRPr lang="en-US" altLang="zh-CN" sz="1200">
              <a:solidFill>
                <a:schemeClr val="bg2"/>
              </a:solidFill>
              <a:latin typeface="+mn-lt"/>
            </a:endParaRPr>
          </a:p>
        </p:txBody>
      </p:sp>
      <p:sp>
        <p:nvSpPr>
          <p:cNvPr id="20" name="日期占位符 4"/>
          <p:cNvSpPr>
            <a:spLocks noGrp="1"/>
          </p:cNvSpPr>
          <p:nvPr>
            <p:ph type="dt" sz="quarter" idx="10"/>
          </p:nvPr>
        </p:nvSpPr>
        <p:spPr>
          <a:xfrm>
            <a:off x="34925" y="836613"/>
            <a:ext cx="1042988" cy="549275"/>
          </a:xfrm>
          <a:ln>
            <a:miter lim="800000"/>
          </a:ln>
        </p:spPr>
        <p:txBody>
          <a:bodyPr/>
          <a:lstStyle/>
          <a:p>
            <a:pPr>
              <a:defRPr/>
            </a:pPr>
            <a:fld id="{71DEE7E7-2F88-4AE6-BB3D-83708C56326A}"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a:xfrm>
            <a:off x="1042988" y="836613"/>
            <a:ext cx="381635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2773" name="Rectangle 3"/>
          <p:cNvSpPr>
            <a:spLocks noGrp="1" noChangeArrowheads="1"/>
          </p:cNvSpPr>
          <p:nvPr>
            <p:ph type="body" idx="4294967295"/>
          </p:nvPr>
        </p:nvSpPr>
        <p:spPr>
          <a:xfrm>
            <a:off x="323850" y="1916113"/>
            <a:ext cx="8496300" cy="4824412"/>
          </a:xfrm>
        </p:spPr>
        <p:txBody>
          <a:bodyPr/>
          <a:lstStyle/>
          <a:p>
            <a:pPr eaLnBrk="1" hangingPunct="1">
              <a:lnSpc>
                <a:spcPct val="120000"/>
              </a:lnSpc>
            </a:pPr>
            <a:r>
              <a:rPr lang="zh-CN" altLang="en-US" sz="2400" dirty="0">
                <a:solidFill>
                  <a:schemeClr val="tx1"/>
                </a:solidFill>
                <a:latin typeface="Times New Roman" panose="02020503050405090304" pitchFamily="18" charset="0"/>
                <a:ea typeface="宋体" pitchFamily="2" charset="-122"/>
              </a:rPr>
              <a:t>若节点</a:t>
            </a:r>
            <a:r>
              <a:rPr lang="en-US" altLang="zh-CN" sz="2400" dirty="0">
                <a:solidFill>
                  <a:schemeClr val="tx1"/>
                </a:solidFill>
                <a:latin typeface="Times New Roman" panose="02020503050405090304" pitchFamily="18" charset="0"/>
                <a:ea typeface="宋体" pitchFamily="2" charset="-122"/>
              </a:rPr>
              <a:t>X</a:t>
            </a:r>
            <a:r>
              <a:rPr lang="zh-CN" altLang="en-US" sz="2400" dirty="0">
                <a:solidFill>
                  <a:schemeClr val="tx1"/>
                </a:solidFill>
                <a:latin typeface="Times New Roman" panose="02020503050405090304" pitchFamily="18" charset="0"/>
                <a:ea typeface="宋体" pitchFamily="2" charset="-122"/>
              </a:rPr>
              <a:t>不存在，从根节点至新插入节点路径上所有节点插入前的平衡因子均为</a:t>
            </a:r>
            <a:r>
              <a:rPr lang="en-US" altLang="zh-CN" sz="2400" dirty="0">
                <a:solidFill>
                  <a:schemeClr val="tx1"/>
                </a:solidFill>
                <a:latin typeface="Times New Roman" panose="02020503050405090304" pitchFamily="18" charset="0"/>
                <a:ea typeface="宋体" pitchFamily="2" charset="-122"/>
              </a:rPr>
              <a:t>0;</a:t>
            </a:r>
            <a:endParaRPr lang="en-US" altLang="zh-CN" sz="2400" dirty="0">
              <a:solidFill>
                <a:schemeClr val="tx1"/>
              </a:solidFill>
              <a:latin typeface="Times New Roman" panose="02020503050405090304" pitchFamily="18" charset="0"/>
              <a:ea typeface="宋体" pitchFamily="2" charset="-122"/>
            </a:endParaRPr>
          </a:p>
          <a:p>
            <a:pPr eaLnBrk="1" hangingPunct="1">
              <a:lnSpc>
                <a:spcPct val="120000"/>
              </a:lnSpc>
            </a:pPr>
            <a:r>
              <a:rPr lang="zh-CN" altLang="en-US" sz="2400" dirty="0">
                <a:solidFill>
                  <a:schemeClr val="tx1"/>
                </a:solidFill>
                <a:latin typeface="Times New Roman" panose="02020503050405090304" pitchFamily="18" charset="0"/>
                <a:ea typeface="宋体" pitchFamily="2" charset="-122"/>
              </a:rPr>
              <a:t>若插入后的树是不平衡的，</a:t>
            </a:r>
            <a:r>
              <a:rPr lang="en-US" altLang="zh-CN" sz="2400" dirty="0">
                <a:solidFill>
                  <a:schemeClr val="tx1"/>
                </a:solidFill>
                <a:latin typeface="Times New Roman" panose="02020503050405090304" pitchFamily="18" charset="0"/>
                <a:ea typeface="宋体" pitchFamily="2" charset="-122"/>
              </a:rPr>
              <a:t>X</a:t>
            </a:r>
            <a:r>
              <a:rPr lang="zh-CN" altLang="en-US" sz="2400" dirty="0">
                <a:solidFill>
                  <a:schemeClr val="tx1"/>
                </a:solidFill>
                <a:latin typeface="Times New Roman" panose="02020503050405090304" pitchFamily="18" charset="0"/>
                <a:ea typeface="宋体" pitchFamily="2" charset="-122"/>
              </a:rPr>
              <a:t>一定存在。</a:t>
            </a:r>
            <a:endParaRPr lang="zh-CN" altLang="en-US" sz="2400" dirty="0">
              <a:solidFill>
                <a:schemeClr val="tx1"/>
              </a:solidFill>
              <a:latin typeface="Times New Roman" panose="02020503050405090304" pitchFamily="18" charset="0"/>
              <a:ea typeface="宋体" pitchFamily="2" charset="-122"/>
            </a:endParaRPr>
          </a:p>
          <a:p>
            <a:pPr eaLnBrk="1" hangingPunct="1">
              <a:lnSpc>
                <a:spcPct val="120000"/>
              </a:lnSpc>
            </a:pPr>
            <a:r>
              <a:rPr lang="zh-CN" altLang="en-US" sz="2400" dirty="0">
                <a:solidFill>
                  <a:schemeClr val="tx1"/>
                </a:solidFill>
                <a:latin typeface="Times New Roman" panose="02020503050405090304" pitchFamily="18" charset="0"/>
                <a:ea typeface="宋体" pitchFamily="2" charset="-122"/>
              </a:rPr>
              <a:t>若插入后</a:t>
            </a:r>
            <a:r>
              <a:rPr lang="en-US" altLang="zh-CN" sz="2400" dirty="0">
                <a:solidFill>
                  <a:schemeClr val="tx1"/>
                </a:solidFill>
                <a:latin typeface="Times New Roman" panose="02020503050405090304" pitchFamily="18" charset="0"/>
                <a:ea typeface="宋体" pitchFamily="2" charset="-122"/>
              </a:rPr>
              <a:t>bf(X)=0</a:t>
            </a:r>
            <a:r>
              <a:rPr lang="zh-CN" altLang="en-US" sz="2400" dirty="0">
                <a:solidFill>
                  <a:schemeClr val="tx1"/>
                </a:solidFill>
                <a:latin typeface="Times New Roman" panose="02020503050405090304" pitchFamily="18" charset="0"/>
                <a:ea typeface="宋体" pitchFamily="2" charset="-122"/>
              </a:rPr>
              <a:t>，以</a:t>
            </a:r>
            <a:r>
              <a:rPr lang="en-US" altLang="zh-CN" sz="2400" dirty="0">
                <a:solidFill>
                  <a:schemeClr val="tx1"/>
                </a:solidFill>
                <a:latin typeface="Times New Roman" panose="02020503050405090304" pitchFamily="18" charset="0"/>
                <a:ea typeface="宋体" pitchFamily="2" charset="-122"/>
              </a:rPr>
              <a:t>X</a:t>
            </a:r>
            <a:r>
              <a:rPr lang="zh-CN" altLang="en-US" sz="2400" dirty="0">
                <a:solidFill>
                  <a:schemeClr val="tx1"/>
                </a:solidFill>
                <a:latin typeface="Times New Roman" panose="02020503050405090304" pitchFamily="18" charset="0"/>
                <a:ea typeface="宋体" pitchFamily="2" charset="-122"/>
              </a:rPr>
              <a:t>为根节点的子树的高度在插入前后是相同的，</a:t>
            </a:r>
            <a:r>
              <a:rPr lang="en-US" altLang="zh-CN" sz="2400" dirty="0">
                <a:solidFill>
                  <a:schemeClr val="tx1"/>
                </a:solidFill>
                <a:latin typeface="Times New Roman" panose="02020503050405090304" pitchFamily="18" charset="0"/>
                <a:ea typeface="宋体" pitchFamily="2" charset="-122"/>
              </a:rPr>
              <a:t>X</a:t>
            </a:r>
            <a:r>
              <a:rPr lang="zh-CN" altLang="en-US" sz="2400" dirty="0">
                <a:solidFill>
                  <a:schemeClr val="tx1"/>
                </a:solidFill>
                <a:latin typeface="Times New Roman" panose="02020503050405090304" pitchFamily="18" charset="0"/>
                <a:ea typeface="宋体" pitchFamily="2" charset="-122"/>
              </a:rPr>
              <a:t>的右子树插入，左子树插入？</a:t>
            </a:r>
            <a:endParaRPr lang="zh-CN" altLang="en-US" sz="2400" dirty="0">
              <a:solidFill>
                <a:schemeClr val="tx1"/>
              </a:solidFill>
              <a:latin typeface="Times New Roman" panose="02020503050405090304" pitchFamily="18" charset="0"/>
              <a:ea typeface="宋体" pitchFamily="2" charset="-122"/>
            </a:endParaRPr>
          </a:p>
        </p:txBody>
      </p:sp>
      <p:sp>
        <p:nvSpPr>
          <p:cNvPr id="1401860" name="Oval 4"/>
          <p:cNvSpPr>
            <a:spLocks noChangeArrowheads="1"/>
          </p:cNvSpPr>
          <p:nvPr/>
        </p:nvSpPr>
        <p:spPr bwMode="auto">
          <a:xfrm>
            <a:off x="7667625" y="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0</a:t>
            </a:r>
            <a:endParaRPr kumimoji="1" lang="en-US" altLang="zh-CN" sz="2400" b="1">
              <a:latin typeface="Tahoma" panose="020B0804030504040204" pitchFamily="34" charset="0"/>
            </a:endParaRPr>
          </a:p>
        </p:txBody>
      </p:sp>
      <p:sp>
        <p:nvSpPr>
          <p:cNvPr id="1401861" name="Line 5"/>
          <p:cNvSpPr>
            <a:spLocks noChangeShapeType="1"/>
          </p:cNvSpPr>
          <p:nvPr/>
        </p:nvSpPr>
        <p:spPr bwMode="auto">
          <a:xfrm flipV="1">
            <a:off x="7378700"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1862" name="Line 6"/>
          <p:cNvSpPr>
            <a:spLocks noChangeShapeType="1"/>
          </p:cNvSpPr>
          <p:nvPr/>
        </p:nvSpPr>
        <p:spPr bwMode="auto">
          <a:xfrm flipH="1" flipV="1">
            <a:off x="8099425"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7" name="Oval 7"/>
          <p:cNvSpPr>
            <a:spLocks noChangeArrowheads="1"/>
          </p:cNvSpPr>
          <p:nvPr/>
        </p:nvSpPr>
        <p:spPr bwMode="auto">
          <a:xfrm>
            <a:off x="5651500" y="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32778" name="Line 8"/>
          <p:cNvSpPr>
            <a:spLocks noChangeShapeType="1"/>
          </p:cNvSpPr>
          <p:nvPr/>
        </p:nvSpPr>
        <p:spPr bwMode="auto">
          <a:xfrm flipV="1">
            <a:off x="5362575" y="431800"/>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79" name="Line 9"/>
          <p:cNvSpPr>
            <a:spLocks noChangeShapeType="1"/>
          </p:cNvSpPr>
          <p:nvPr/>
        </p:nvSpPr>
        <p:spPr bwMode="auto">
          <a:xfrm flipH="1" flipV="1">
            <a:off x="6083300" y="431800"/>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780" name="Text Box 10"/>
          <p:cNvSpPr txBox="1">
            <a:spLocks noChangeArrowheads="1"/>
          </p:cNvSpPr>
          <p:nvPr/>
        </p:nvSpPr>
        <p:spPr bwMode="auto">
          <a:xfrm>
            <a:off x="5148263" y="188913"/>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503050405090304" pitchFamily="18" charset="0"/>
              </a:rPr>
              <a:t>a</a:t>
            </a:r>
            <a:endParaRPr kumimoji="1" lang="en-US" altLang="zh-CN" sz="2400" b="1">
              <a:solidFill>
                <a:schemeClr val="hlink"/>
              </a:solidFill>
              <a:latin typeface="Times New Roman" panose="02020503050405090304" pitchFamily="18" charset="0"/>
            </a:endParaRPr>
          </a:p>
        </p:txBody>
      </p:sp>
      <p:sp>
        <p:nvSpPr>
          <p:cNvPr id="1401867" name="Text Box 11"/>
          <p:cNvSpPr txBox="1">
            <a:spLocks noChangeArrowheads="1"/>
          </p:cNvSpPr>
          <p:nvPr/>
        </p:nvSpPr>
        <p:spPr bwMode="auto">
          <a:xfrm>
            <a:off x="7129463" y="188913"/>
            <a:ext cx="28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solidFill>
                  <a:schemeClr val="hlink"/>
                </a:solidFill>
                <a:latin typeface="Times New Roman" panose="02020503050405090304" pitchFamily="18" charset="0"/>
              </a:rPr>
              <a:t>b</a:t>
            </a:r>
            <a:endParaRPr kumimoji="1" lang="en-US" altLang="zh-CN" sz="2400" b="1">
              <a:solidFill>
                <a:schemeClr val="hlink"/>
              </a:solidFill>
              <a:latin typeface="Times New Roman" panose="02020503050405090304" pitchFamily="18" charset="0"/>
            </a:endParaRPr>
          </a:p>
        </p:txBody>
      </p:sp>
      <p:sp>
        <p:nvSpPr>
          <p:cNvPr id="32782" name="Text Box 12"/>
          <p:cNvSpPr txBox="1">
            <a:spLocks noChangeArrowheads="1"/>
          </p:cNvSpPr>
          <p:nvPr/>
        </p:nvSpPr>
        <p:spPr bwMode="auto">
          <a:xfrm>
            <a:off x="6227763" y="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X</a:t>
            </a:r>
            <a:endParaRPr kumimoji="1" lang="en-US" altLang="zh-CN" sz="2400" b="1">
              <a:latin typeface="Times New Roman" panose="02020503050405090304" pitchFamily="18" charset="0"/>
            </a:endParaRPr>
          </a:p>
        </p:txBody>
      </p:sp>
      <p:sp>
        <p:nvSpPr>
          <p:cNvPr id="1401869" name="Text Box 13"/>
          <p:cNvSpPr txBox="1">
            <a:spLocks noChangeArrowheads="1"/>
          </p:cNvSpPr>
          <p:nvPr/>
        </p:nvSpPr>
        <p:spPr bwMode="auto">
          <a:xfrm>
            <a:off x="8172450" y="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X</a:t>
            </a:r>
            <a:endParaRPr kumimoji="1" lang="en-US" altLang="zh-CN" sz="2400" b="1">
              <a:latin typeface="Times New Roman" panose="02020503050405090304" pitchFamily="18" charset="0"/>
            </a:endParaRPr>
          </a:p>
        </p:txBody>
      </p:sp>
      <p:sp>
        <p:nvSpPr>
          <p:cNvPr id="32784" name="Text Box 14"/>
          <p:cNvSpPr txBox="1">
            <a:spLocks noChangeArrowheads="1"/>
          </p:cNvSpPr>
          <p:nvPr/>
        </p:nvSpPr>
        <p:spPr bwMode="auto">
          <a:xfrm>
            <a:off x="5076825" y="692150"/>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X</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latin typeface="Times New Roman" panose="02020503050405090304" pitchFamily="18" charset="0"/>
              </a:rPr>
              <a:t>h-1</a:t>
            </a:r>
            <a:endParaRPr kumimoji="1" lang="en-US" altLang="zh-CN" b="1">
              <a:latin typeface="Times New Roman" panose="02020503050405090304" pitchFamily="18" charset="0"/>
            </a:endParaRPr>
          </a:p>
        </p:txBody>
      </p:sp>
      <p:sp>
        <p:nvSpPr>
          <p:cNvPr id="32785" name="Text Box 15"/>
          <p:cNvSpPr txBox="1">
            <a:spLocks noChangeArrowheads="1"/>
          </p:cNvSpPr>
          <p:nvPr/>
        </p:nvSpPr>
        <p:spPr bwMode="auto">
          <a:xfrm>
            <a:off x="6156325" y="69215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X</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latin typeface="Times New Roman" panose="02020503050405090304" pitchFamily="18" charset="0"/>
              </a:rPr>
              <a:t>h-2</a:t>
            </a:r>
            <a:endParaRPr kumimoji="1" lang="en-US" altLang="zh-CN" b="1">
              <a:latin typeface="Times New Roman" panose="02020503050405090304" pitchFamily="18" charset="0"/>
            </a:endParaRPr>
          </a:p>
        </p:txBody>
      </p:sp>
      <p:sp>
        <p:nvSpPr>
          <p:cNvPr id="1401872" name="Text Box 16"/>
          <p:cNvSpPr txBox="1">
            <a:spLocks noChangeArrowheads="1"/>
          </p:cNvSpPr>
          <p:nvPr/>
        </p:nvSpPr>
        <p:spPr bwMode="auto">
          <a:xfrm>
            <a:off x="7092950" y="692150"/>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X</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latin typeface="Times New Roman" panose="02020503050405090304" pitchFamily="18" charset="0"/>
              </a:rPr>
              <a:t>h-1</a:t>
            </a:r>
            <a:endParaRPr kumimoji="1" lang="en-US" altLang="zh-CN" b="1">
              <a:latin typeface="Times New Roman" panose="02020503050405090304" pitchFamily="18" charset="0"/>
            </a:endParaRPr>
          </a:p>
        </p:txBody>
      </p:sp>
      <p:sp>
        <p:nvSpPr>
          <p:cNvPr id="1401873" name="Text Box 17"/>
          <p:cNvSpPr txBox="1">
            <a:spLocks noChangeArrowheads="1"/>
          </p:cNvSpPr>
          <p:nvPr/>
        </p:nvSpPr>
        <p:spPr bwMode="auto">
          <a:xfrm>
            <a:off x="8172450" y="765175"/>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en-US" altLang="zh-CN" sz="2400" b="1">
                <a:latin typeface="Times New Roman" panose="02020503050405090304" pitchFamily="18" charset="0"/>
              </a:rPr>
              <a:t>X'</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r>
              <a:rPr kumimoji="1" lang="en-US" altLang="zh-CN" b="1">
                <a:latin typeface="Times New Roman" panose="02020503050405090304" pitchFamily="18" charset="0"/>
              </a:rPr>
              <a:t>h-1</a:t>
            </a:r>
            <a:endParaRPr kumimoji="1" lang="en-US" altLang="zh-CN" b="1">
              <a:latin typeface="Times New Roman" panose="02020503050405090304" pitchFamily="18" charset="0"/>
            </a:endParaRPr>
          </a:p>
        </p:txBody>
      </p:sp>
      <p:sp>
        <p:nvSpPr>
          <p:cNvPr id="32788" name="Rectangle 19"/>
          <p:cNvSpPr>
            <a:spLocks noChangeArrowheads="1"/>
          </p:cNvSpPr>
          <p:nvPr/>
        </p:nvSpPr>
        <p:spPr bwMode="auto">
          <a:xfrm>
            <a:off x="5003800" y="1557338"/>
            <a:ext cx="400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b="1">
                <a:solidFill>
                  <a:schemeClr val="folHlink"/>
                </a:solidFill>
                <a:latin typeface="Times New Roman" panose="02020503050405090304" pitchFamily="18" charset="0"/>
              </a:rPr>
              <a:t>设</a:t>
            </a:r>
            <a:r>
              <a:rPr kumimoji="1" lang="en-US" altLang="zh-CN" b="1">
                <a:solidFill>
                  <a:schemeClr val="folHlink"/>
                </a:solidFill>
                <a:latin typeface="Times New Roman" panose="02020503050405090304" pitchFamily="18" charset="0"/>
              </a:rPr>
              <a:t>X</a:t>
            </a:r>
            <a:r>
              <a:rPr kumimoji="1" lang="zh-CN" altLang="en-US" b="1">
                <a:solidFill>
                  <a:schemeClr val="folHlink"/>
                </a:solidFill>
                <a:latin typeface="Times New Roman" panose="02020503050405090304" pitchFamily="18" charset="0"/>
              </a:rPr>
              <a:t>是最后一个平衡因子不为零的节点</a:t>
            </a:r>
            <a:endParaRPr kumimoji="1" lang="zh-CN" altLang="en-US" b="1">
              <a:solidFill>
                <a:schemeClr val="fo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anim calcmode="lin" valueType="num">
                                      <p:cBhvr additive="base">
                                        <p:cTn id="7" dur="500" fill="hold"/>
                                        <p:tgtEl>
                                          <p:spTgt spid="1401860"/>
                                        </p:tgtEl>
                                        <p:attrNameLst>
                                          <p:attrName>ppt_x</p:attrName>
                                        </p:attrNameLst>
                                      </p:cBhvr>
                                      <p:tavLst>
                                        <p:tav tm="0">
                                          <p:val>
                                            <p:strVal val="#ppt_x"/>
                                          </p:val>
                                        </p:tav>
                                        <p:tav tm="100000">
                                          <p:val>
                                            <p:strVal val="#ppt_x"/>
                                          </p:val>
                                        </p:tav>
                                      </p:tavLst>
                                    </p:anim>
                                    <p:anim calcmode="lin" valueType="num">
                                      <p:cBhvr additive="base">
                                        <p:cTn id="8" dur="500" fill="hold"/>
                                        <p:tgtEl>
                                          <p:spTgt spid="14018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1861"/>
                                        </p:tgtEl>
                                        <p:attrNameLst>
                                          <p:attrName>style.visibility</p:attrName>
                                        </p:attrNameLst>
                                      </p:cBhvr>
                                      <p:to>
                                        <p:strVal val="visible"/>
                                      </p:to>
                                    </p:set>
                                    <p:anim calcmode="lin" valueType="num">
                                      <p:cBhvr additive="base">
                                        <p:cTn id="11" dur="500" fill="hold"/>
                                        <p:tgtEl>
                                          <p:spTgt spid="1401861"/>
                                        </p:tgtEl>
                                        <p:attrNameLst>
                                          <p:attrName>ppt_x</p:attrName>
                                        </p:attrNameLst>
                                      </p:cBhvr>
                                      <p:tavLst>
                                        <p:tav tm="0">
                                          <p:val>
                                            <p:strVal val="#ppt_x"/>
                                          </p:val>
                                        </p:tav>
                                        <p:tav tm="100000">
                                          <p:val>
                                            <p:strVal val="#ppt_x"/>
                                          </p:val>
                                        </p:tav>
                                      </p:tavLst>
                                    </p:anim>
                                    <p:anim calcmode="lin" valueType="num">
                                      <p:cBhvr additive="base">
                                        <p:cTn id="12" dur="500" fill="hold"/>
                                        <p:tgtEl>
                                          <p:spTgt spid="14018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1862"/>
                                        </p:tgtEl>
                                        <p:attrNameLst>
                                          <p:attrName>style.visibility</p:attrName>
                                        </p:attrNameLst>
                                      </p:cBhvr>
                                      <p:to>
                                        <p:strVal val="visible"/>
                                      </p:to>
                                    </p:set>
                                    <p:anim calcmode="lin" valueType="num">
                                      <p:cBhvr additive="base">
                                        <p:cTn id="15" dur="500" fill="hold"/>
                                        <p:tgtEl>
                                          <p:spTgt spid="1401862"/>
                                        </p:tgtEl>
                                        <p:attrNameLst>
                                          <p:attrName>ppt_x</p:attrName>
                                        </p:attrNameLst>
                                      </p:cBhvr>
                                      <p:tavLst>
                                        <p:tav tm="0">
                                          <p:val>
                                            <p:strVal val="#ppt_x"/>
                                          </p:val>
                                        </p:tav>
                                        <p:tav tm="100000">
                                          <p:val>
                                            <p:strVal val="#ppt_x"/>
                                          </p:val>
                                        </p:tav>
                                      </p:tavLst>
                                    </p:anim>
                                    <p:anim calcmode="lin" valueType="num">
                                      <p:cBhvr additive="base">
                                        <p:cTn id="16" dur="500" fill="hold"/>
                                        <p:tgtEl>
                                          <p:spTgt spid="14018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1867"/>
                                        </p:tgtEl>
                                        <p:attrNameLst>
                                          <p:attrName>style.visibility</p:attrName>
                                        </p:attrNameLst>
                                      </p:cBhvr>
                                      <p:to>
                                        <p:strVal val="visible"/>
                                      </p:to>
                                    </p:set>
                                    <p:anim calcmode="lin" valueType="num">
                                      <p:cBhvr additive="base">
                                        <p:cTn id="19" dur="500" fill="hold"/>
                                        <p:tgtEl>
                                          <p:spTgt spid="1401867"/>
                                        </p:tgtEl>
                                        <p:attrNameLst>
                                          <p:attrName>ppt_x</p:attrName>
                                        </p:attrNameLst>
                                      </p:cBhvr>
                                      <p:tavLst>
                                        <p:tav tm="0">
                                          <p:val>
                                            <p:strVal val="#ppt_x"/>
                                          </p:val>
                                        </p:tav>
                                        <p:tav tm="100000">
                                          <p:val>
                                            <p:strVal val="#ppt_x"/>
                                          </p:val>
                                        </p:tav>
                                      </p:tavLst>
                                    </p:anim>
                                    <p:anim calcmode="lin" valueType="num">
                                      <p:cBhvr additive="base">
                                        <p:cTn id="20" dur="500" fill="hold"/>
                                        <p:tgtEl>
                                          <p:spTgt spid="14018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1869"/>
                                        </p:tgtEl>
                                        <p:attrNameLst>
                                          <p:attrName>style.visibility</p:attrName>
                                        </p:attrNameLst>
                                      </p:cBhvr>
                                      <p:to>
                                        <p:strVal val="visible"/>
                                      </p:to>
                                    </p:set>
                                    <p:anim calcmode="lin" valueType="num">
                                      <p:cBhvr additive="base">
                                        <p:cTn id="23" dur="500" fill="hold"/>
                                        <p:tgtEl>
                                          <p:spTgt spid="1401869"/>
                                        </p:tgtEl>
                                        <p:attrNameLst>
                                          <p:attrName>ppt_x</p:attrName>
                                        </p:attrNameLst>
                                      </p:cBhvr>
                                      <p:tavLst>
                                        <p:tav tm="0">
                                          <p:val>
                                            <p:strVal val="#ppt_x"/>
                                          </p:val>
                                        </p:tav>
                                        <p:tav tm="100000">
                                          <p:val>
                                            <p:strVal val="#ppt_x"/>
                                          </p:val>
                                        </p:tav>
                                      </p:tavLst>
                                    </p:anim>
                                    <p:anim calcmode="lin" valueType="num">
                                      <p:cBhvr additive="base">
                                        <p:cTn id="24" dur="500" fill="hold"/>
                                        <p:tgtEl>
                                          <p:spTgt spid="14018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1872"/>
                                        </p:tgtEl>
                                        <p:attrNameLst>
                                          <p:attrName>style.visibility</p:attrName>
                                        </p:attrNameLst>
                                      </p:cBhvr>
                                      <p:to>
                                        <p:strVal val="visible"/>
                                      </p:to>
                                    </p:set>
                                    <p:anim calcmode="lin" valueType="num">
                                      <p:cBhvr additive="base">
                                        <p:cTn id="27" dur="500" fill="hold"/>
                                        <p:tgtEl>
                                          <p:spTgt spid="1401872"/>
                                        </p:tgtEl>
                                        <p:attrNameLst>
                                          <p:attrName>ppt_x</p:attrName>
                                        </p:attrNameLst>
                                      </p:cBhvr>
                                      <p:tavLst>
                                        <p:tav tm="0">
                                          <p:val>
                                            <p:strVal val="#ppt_x"/>
                                          </p:val>
                                        </p:tav>
                                        <p:tav tm="100000">
                                          <p:val>
                                            <p:strVal val="#ppt_x"/>
                                          </p:val>
                                        </p:tav>
                                      </p:tavLst>
                                    </p:anim>
                                    <p:anim calcmode="lin" valueType="num">
                                      <p:cBhvr additive="base">
                                        <p:cTn id="28" dur="500" fill="hold"/>
                                        <p:tgtEl>
                                          <p:spTgt spid="14018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1873"/>
                                        </p:tgtEl>
                                        <p:attrNameLst>
                                          <p:attrName>style.visibility</p:attrName>
                                        </p:attrNameLst>
                                      </p:cBhvr>
                                      <p:to>
                                        <p:strVal val="visible"/>
                                      </p:to>
                                    </p:set>
                                    <p:anim calcmode="lin" valueType="num">
                                      <p:cBhvr additive="base">
                                        <p:cTn id="31" dur="500" fill="hold"/>
                                        <p:tgtEl>
                                          <p:spTgt spid="1401873"/>
                                        </p:tgtEl>
                                        <p:attrNameLst>
                                          <p:attrName>ppt_x</p:attrName>
                                        </p:attrNameLst>
                                      </p:cBhvr>
                                      <p:tavLst>
                                        <p:tav tm="0">
                                          <p:val>
                                            <p:strVal val="#ppt_x"/>
                                          </p:val>
                                        </p:tav>
                                        <p:tav tm="100000">
                                          <p:val>
                                            <p:strVal val="#ppt_x"/>
                                          </p:val>
                                        </p:tav>
                                      </p:tavLst>
                                    </p:anim>
                                    <p:anim calcmode="lin" valueType="num">
                                      <p:cBhvr additive="base">
                                        <p:cTn id="32" dur="500" fill="hold"/>
                                        <p:tgtEl>
                                          <p:spTgt spid="1401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animBg="1"/>
      <p:bldP spid="1401861" grpId="0" animBg="1"/>
      <p:bldP spid="1401862" grpId="0" animBg="1"/>
      <p:bldP spid="1401867" grpId="0"/>
      <p:bldP spid="1401869" grpId="0"/>
      <p:bldP spid="1401872" grpId="0"/>
      <p:bldP spid="14018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75739B5A-D2D4-4357-9E7B-1C0A0FF7584C}"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97FBEEBF-0EC6-4326-A4A2-6F1B8DE91119}"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3797" name="Rectangle 3"/>
          <p:cNvSpPr>
            <a:spLocks noGrp="1" noChangeArrowheads="1"/>
          </p:cNvSpPr>
          <p:nvPr>
            <p:ph type="body" idx="4294967295"/>
          </p:nvPr>
        </p:nvSpPr>
        <p:spPr>
          <a:xfrm>
            <a:off x="323850" y="1557338"/>
            <a:ext cx="8496300" cy="5040312"/>
          </a:xfrm>
        </p:spPr>
        <p:txBody>
          <a:bodyPr/>
          <a:lstStyle/>
          <a:p>
            <a:pPr eaLnBrk="1" hangingPunct="1"/>
            <a:r>
              <a:rPr lang="en-US" altLang="zh-CN" dirty="0">
                <a:latin typeface="Times New Roman" panose="02020503050405090304" pitchFamily="18" charset="0"/>
                <a:ea typeface="宋体" pitchFamily="2" charset="-122"/>
              </a:rPr>
              <a:t>A</a:t>
            </a:r>
            <a:r>
              <a:rPr lang="zh-CN" altLang="en-US" dirty="0">
                <a:latin typeface="Times New Roman" panose="02020503050405090304" pitchFamily="18" charset="0"/>
                <a:ea typeface="宋体" pitchFamily="2" charset="-122"/>
              </a:rPr>
              <a:t>的不平衡类型：</a:t>
            </a:r>
            <a:r>
              <a:rPr lang="en-US" altLang="zh-CN" dirty="0">
                <a:solidFill>
                  <a:srgbClr val="FF0000"/>
                </a:solidFill>
                <a:latin typeface="Times New Roman" panose="02020503050405090304" pitchFamily="18" charset="0"/>
                <a:ea typeface="宋体" pitchFamily="2" charset="-122"/>
              </a:rPr>
              <a:t>L</a:t>
            </a:r>
            <a:r>
              <a:rPr lang="zh-CN" altLang="en-US" dirty="0">
                <a:solidFill>
                  <a:srgbClr val="FF0000"/>
                </a:solidFill>
                <a:latin typeface="Times New Roman" panose="02020503050405090304" pitchFamily="18" charset="0"/>
                <a:ea typeface="宋体" pitchFamily="2" charset="-122"/>
              </a:rPr>
              <a:t>型不平衡</a:t>
            </a:r>
            <a:r>
              <a:rPr lang="zh-CN" altLang="en-US" dirty="0">
                <a:latin typeface="Times New Roman" panose="02020503050405090304" pitchFamily="18" charset="0"/>
                <a:ea typeface="宋体" pitchFamily="2" charset="-122"/>
              </a:rPr>
              <a:t>（新插入节点在</a:t>
            </a:r>
            <a:r>
              <a:rPr lang="en-US" altLang="zh-CN" dirty="0">
                <a:latin typeface="Times New Roman" panose="02020503050405090304" pitchFamily="18" charset="0"/>
                <a:ea typeface="宋体" pitchFamily="2" charset="-122"/>
              </a:rPr>
              <a:t>A</a:t>
            </a:r>
            <a:r>
              <a:rPr lang="zh-CN" altLang="en-US" dirty="0">
                <a:latin typeface="Times New Roman" panose="02020503050405090304" pitchFamily="18" charset="0"/>
                <a:ea typeface="宋体" pitchFamily="2" charset="-122"/>
              </a:rPr>
              <a:t>的左子树中）或</a:t>
            </a:r>
            <a:r>
              <a:rPr lang="en-US" altLang="zh-CN" dirty="0">
                <a:solidFill>
                  <a:srgbClr val="FF0000"/>
                </a:solidFill>
                <a:latin typeface="Times New Roman" panose="02020503050405090304" pitchFamily="18" charset="0"/>
                <a:ea typeface="宋体" pitchFamily="2" charset="-122"/>
              </a:rPr>
              <a:t>R</a:t>
            </a:r>
            <a:r>
              <a:rPr lang="zh-CN" altLang="en-US" dirty="0">
                <a:solidFill>
                  <a:srgbClr val="FF0000"/>
                </a:solidFill>
                <a:latin typeface="Times New Roman" panose="02020503050405090304" pitchFamily="18" charset="0"/>
                <a:ea typeface="宋体" pitchFamily="2" charset="-122"/>
              </a:rPr>
              <a:t>型不平衡</a:t>
            </a:r>
            <a:r>
              <a:rPr lang="zh-CN" altLang="en-US" dirty="0">
                <a:latin typeface="Times New Roman" panose="02020503050405090304" pitchFamily="18" charset="0"/>
                <a:ea typeface="宋体" pitchFamily="2" charset="-122"/>
              </a:rPr>
              <a:t>。</a:t>
            </a:r>
            <a:endParaRPr lang="zh-CN" altLang="en-US" dirty="0">
              <a:latin typeface="Times New Roman" panose="02020503050405090304" pitchFamily="18" charset="0"/>
              <a:ea typeface="宋体" pitchFamily="2" charset="-122"/>
            </a:endParaRPr>
          </a:p>
          <a:p>
            <a:pPr eaLnBrk="1" hangingPunct="1"/>
            <a:r>
              <a:rPr lang="zh-CN" altLang="en-US" dirty="0">
                <a:latin typeface="Times New Roman" panose="02020503050405090304" pitchFamily="18" charset="0"/>
                <a:ea typeface="宋体" pitchFamily="2" charset="-122"/>
              </a:rPr>
              <a:t>细分：</a:t>
            </a:r>
            <a:endParaRPr lang="zh-CN" altLang="en-US" dirty="0">
              <a:latin typeface="Times New Roman" panose="02020503050405090304" pitchFamily="18" charset="0"/>
              <a:ea typeface="宋体" pitchFamily="2" charset="-122"/>
            </a:endParaRPr>
          </a:p>
          <a:p>
            <a:pPr lvl="1" eaLnBrk="1" hangingPunct="1"/>
            <a:r>
              <a:rPr lang="en-US" altLang="zh-CN" dirty="0">
                <a:solidFill>
                  <a:srgbClr val="CC0099"/>
                </a:solidFill>
                <a:latin typeface="Times New Roman" panose="02020503050405090304" pitchFamily="18" charset="0"/>
                <a:ea typeface="宋体" pitchFamily="2" charset="-122"/>
              </a:rPr>
              <a:t>LL</a:t>
            </a:r>
            <a:r>
              <a:rPr lang="zh-CN" altLang="en-US" dirty="0">
                <a:solidFill>
                  <a:srgbClr val="CC0099"/>
                </a:solidFill>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新插入节点在</a:t>
            </a:r>
            <a:r>
              <a:rPr lang="en-US" altLang="zh-CN" dirty="0">
                <a:latin typeface="Times New Roman" panose="02020503050405090304" pitchFamily="18" charset="0"/>
                <a:ea typeface="宋体" pitchFamily="2" charset="-122"/>
              </a:rPr>
              <a:t>A</a:t>
            </a:r>
            <a:r>
              <a:rPr lang="zh-CN" altLang="en-US" dirty="0">
                <a:latin typeface="Times New Roman" panose="02020503050405090304" pitchFamily="18" charset="0"/>
                <a:ea typeface="宋体" pitchFamily="2" charset="-122"/>
              </a:rPr>
              <a:t>节点的左子树的左子树</a:t>
            </a:r>
            <a:endParaRPr lang="zh-CN" altLang="en-US" dirty="0">
              <a:latin typeface="Times New Roman" panose="02020503050405090304" pitchFamily="18" charset="0"/>
              <a:ea typeface="宋体" pitchFamily="2" charset="-122"/>
            </a:endParaRPr>
          </a:p>
          <a:p>
            <a:pPr lvl="1" eaLnBrk="1" hangingPunct="1"/>
            <a:r>
              <a:rPr lang="en-US" altLang="zh-CN" dirty="0">
                <a:solidFill>
                  <a:srgbClr val="CC0099"/>
                </a:solidFill>
                <a:latin typeface="Times New Roman" panose="02020503050405090304" pitchFamily="18" charset="0"/>
                <a:ea typeface="宋体" pitchFamily="2" charset="-122"/>
              </a:rPr>
              <a:t>LR</a:t>
            </a:r>
            <a:r>
              <a:rPr lang="zh-CN" altLang="en-US" dirty="0">
                <a:solidFill>
                  <a:srgbClr val="CC0099"/>
                </a:solidFill>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新插入节点在</a:t>
            </a:r>
            <a:r>
              <a:rPr lang="en-US" altLang="zh-CN" dirty="0">
                <a:latin typeface="Times New Roman" panose="02020503050405090304" pitchFamily="18" charset="0"/>
                <a:ea typeface="宋体" pitchFamily="2" charset="-122"/>
              </a:rPr>
              <a:t>A</a:t>
            </a:r>
            <a:r>
              <a:rPr lang="zh-CN" altLang="en-US" dirty="0">
                <a:latin typeface="Times New Roman" panose="02020503050405090304" pitchFamily="18" charset="0"/>
                <a:ea typeface="宋体" pitchFamily="2" charset="-122"/>
              </a:rPr>
              <a:t>节点的左子树的右子树</a:t>
            </a:r>
            <a:endParaRPr lang="zh-CN" altLang="en-US" dirty="0">
              <a:latin typeface="Times New Roman" panose="02020503050405090304" pitchFamily="18" charset="0"/>
              <a:ea typeface="宋体" pitchFamily="2" charset="-122"/>
            </a:endParaRPr>
          </a:p>
          <a:p>
            <a:pPr lvl="1" eaLnBrk="1" hangingPunct="1"/>
            <a:r>
              <a:rPr lang="en-US" altLang="zh-CN" dirty="0">
                <a:solidFill>
                  <a:srgbClr val="CC0099"/>
                </a:solidFill>
                <a:latin typeface="Times New Roman" panose="02020503050405090304" pitchFamily="18" charset="0"/>
                <a:ea typeface="宋体" pitchFamily="2" charset="-122"/>
              </a:rPr>
              <a:t>RR</a:t>
            </a:r>
            <a:endParaRPr lang="zh-CN" altLang="en-US" dirty="0">
              <a:solidFill>
                <a:srgbClr val="CC0099"/>
              </a:solidFill>
              <a:latin typeface="Times New Roman" panose="02020503050405090304" pitchFamily="18" charset="0"/>
              <a:ea typeface="宋体" pitchFamily="2" charset="-122"/>
            </a:endParaRPr>
          </a:p>
          <a:p>
            <a:pPr lvl="1" eaLnBrk="1" hangingPunct="1"/>
            <a:r>
              <a:rPr lang="en-US" altLang="zh-CN" dirty="0">
                <a:solidFill>
                  <a:srgbClr val="CC0099"/>
                </a:solidFill>
                <a:latin typeface="Times New Roman" panose="02020503050405090304" pitchFamily="18" charset="0"/>
                <a:ea typeface="宋体" pitchFamily="2" charset="-122"/>
              </a:rPr>
              <a:t>RL</a:t>
            </a:r>
            <a:endParaRPr lang="zh-CN" altLang="en-US" dirty="0">
              <a:latin typeface="Times New Roman" panose="02020503050405090304" pitchFamily="18" charset="0"/>
              <a:ea typeface="宋体" pitchFamily="2" charset="-122"/>
            </a:endParaRPr>
          </a:p>
        </p:txBody>
      </p:sp>
      <p:sp>
        <p:nvSpPr>
          <p:cNvPr id="33798" name="Rectangle 4"/>
          <p:cNvSpPr>
            <a:spLocks noChangeArrowheads="1"/>
          </p:cNvSpPr>
          <p:nvPr/>
        </p:nvSpPr>
        <p:spPr bwMode="auto">
          <a:xfrm>
            <a:off x="5219700" y="0"/>
            <a:ext cx="392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b="1">
                <a:solidFill>
                  <a:schemeClr val="folHlink"/>
                </a:solidFill>
                <a:latin typeface="Times New Roman" panose="02020503050405090304" pitchFamily="18" charset="0"/>
              </a:rPr>
              <a:t>A</a:t>
            </a:r>
            <a:r>
              <a:rPr kumimoji="1" lang="zh-CN" altLang="en-US" b="1">
                <a:solidFill>
                  <a:schemeClr val="folHlink"/>
                </a:solidFill>
                <a:latin typeface="Times New Roman" panose="02020503050405090304" pitchFamily="18" charset="0"/>
              </a:rPr>
              <a:t>是新插入节点最近的不平衡祖先！</a:t>
            </a:r>
            <a:endParaRPr kumimoji="1" lang="zh-CN" altLang="en-US" b="1">
              <a:solidFill>
                <a:schemeClr val="folHlink"/>
              </a:solidFill>
              <a:latin typeface="Times New Roman" panose="0202050305040509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3"/>
          <p:cNvSpPr>
            <a:spLocks noGrp="1"/>
          </p:cNvSpPr>
          <p:nvPr>
            <p:ph type="sldNum" sz="quarter" idx="12"/>
          </p:nvPr>
        </p:nvSpPr>
        <p:spPr>
          <a:xfrm>
            <a:off x="323850" y="404813"/>
            <a:ext cx="504825" cy="431800"/>
          </a:xfrm>
          <a:ln>
            <a:miter lim="800000"/>
          </a:ln>
        </p:spPr>
        <p:txBody>
          <a:bodyPr anchor="b"/>
          <a:lstStyle/>
          <a:p>
            <a:pPr>
              <a:defRPr/>
            </a:pPr>
            <a:fld id="{BCA177F9-85BC-414D-86FB-DB40122C4071}" type="slidenum">
              <a:rPr lang="zh-CN" altLang="en-US" sz="1200">
                <a:solidFill>
                  <a:schemeClr val="bg2"/>
                </a:solidFill>
                <a:latin typeface="+mn-lt"/>
              </a:rPr>
            </a:fld>
            <a:endParaRPr lang="en-US" altLang="zh-CN" sz="1200">
              <a:solidFill>
                <a:schemeClr val="bg2"/>
              </a:solidFill>
              <a:latin typeface="+mn-lt"/>
            </a:endParaRPr>
          </a:p>
        </p:txBody>
      </p:sp>
      <p:sp>
        <p:nvSpPr>
          <p:cNvPr id="66" name="日期占位符 4"/>
          <p:cNvSpPr>
            <a:spLocks noGrp="1"/>
          </p:cNvSpPr>
          <p:nvPr>
            <p:ph type="dt" sz="quarter" idx="10"/>
          </p:nvPr>
        </p:nvSpPr>
        <p:spPr>
          <a:xfrm>
            <a:off x="34925" y="836613"/>
            <a:ext cx="1042988" cy="549275"/>
          </a:xfrm>
          <a:ln>
            <a:miter lim="800000"/>
          </a:ln>
        </p:spPr>
        <p:txBody>
          <a:bodyPr/>
          <a:lstStyle/>
          <a:p>
            <a:pPr>
              <a:defRPr/>
            </a:pPr>
            <a:fld id="{E3A807B7-6410-4FAF-A2FA-1CE6D0586BC4}" type="datetime7">
              <a:rPr kumimoji="1" lang="zh-CN" altLang="en-US" sz="1200">
                <a:latin typeface="+mn-ea"/>
              </a:rPr>
            </a:fld>
            <a:endParaRPr kumimoji="1" lang="en-US" altLang="zh-CN" sz="1200">
              <a:latin typeface="+mn-ea"/>
            </a:endParaRPr>
          </a:p>
        </p:txBody>
      </p:sp>
      <p:sp>
        <p:nvSpPr>
          <p:cNvPr id="34820"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4821" name="Rectangle 3"/>
          <p:cNvSpPr>
            <a:spLocks noGrp="1" noChangeArrowheads="1"/>
          </p:cNvSpPr>
          <p:nvPr>
            <p:ph type="body" idx="4294967295"/>
          </p:nvPr>
        </p:nvSpPr>
        <p:spPr>
          <a:xfrm>
            <a:off x="556260" y="1674813"/>
            <a:ext cx="8101013" cy="1800225"/>
          </a:xfrm>
        </p:spPr>
        <p:txBody>
          <a:bodyPr/>
          <a:lstStyle/>
          <a:p>
            <a:pPr eaLnBrk="1" hangingPunct="1">
              <a:lnSpc>
                <a:spcPct val="80000"/>
              </a:lnSpc>
            </a:pPr>
            <a:r>
              <a:rPr lang="en-US" altLang="zh-CN" sz="3600" dirty="0">
                <a:latin typeface="Times New Roman" panose="02020503050405090304" pitchFamily="18" charset="0"/>
                <a:ea typeface="宋体" pitchFamily="2" charset="-122"/>
              </a:rPr>
              <a:t>LL</a:t>
            </a:r>
            <a:r>
              <a:rPr lang="zh-CN" altLang="en-US" sz="3600" dirty="0">
                <a:latin typeface="Times New Roman" panose="02020503050405090304" pitchFamily="18" charset="0"/>
                <a:ea typeface="宋体" pitchFamily="2" charset="-122"/>
              </a:rPr>
              <a:t>旋转</a:t>
            </a:r>
            <a:endParaRPr lang="zh-CN" altLang="en-US" sz="36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endParaRPr lang="zh-CN" altLang="en-US" sz="36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endParaRPr lang="zh-CN" altLang="en-US" sz="3600" dirty="0">
              <a:latin typeface="Times New Roman" panose="02020503050405090304" pitchFamily="18" charset="0"/>
              <a:ea typeface="宋体" pitchFamily="2" charset="-122"/>
            </a:endParaRPr>
          </a:p>
          <a:p>
            <a:pPr marL="457200" lvl="1" indent="0" eaLnBrk="1" hangingPunct="1">
              <a:lnSpc>
                <a:spcPct val="80000"/>
              </a:lnSpc>
              <a:buNone/>
            </a:pPr>
            <a:endParaRPr lang="zh-CN" altLang="en-US" sz="2300" dirty="0">
              <a:latin typeface="Times New Roman" panose="02020503050405090304" pitchFamily="18" charset="0"/>
              <a:ea typeface="宋体" pitchFamily="2" charset="-122"/>
            </a:endParaRPr>
          </a:p>
        </p:txBody>
      </p:sp>
      <p:sp>
        <p:nvSpPr>
          <p:cNvPr id="34822" name="Oval 4"/>
          <p:cNvSpPr>
            <a:spLocks noChangeArrowheads="1"/>
          </p:cNvSpPr>
          <p:nvPr/>
        </p:nvSpPr>
        <p:spPr bwMode="auto">
          <a:xfrm>
            <a:off x="1403350" y="37639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34823" name="Line 5"/>
          <p:cNvSpPr>
            <a:spLocks noChangeShapeType="1"/>
          </p:cNvSpPr>
          <p:nvPr/>
        </p:nvSpPr>
        <p:spPr bwMode="auto">
          <a:xfrm flipV="1">
            <a:off x="1258888"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4" name="Line 6"/>
          <p:cNvSpPr>
            <a:spLocks noChangeShapeType="1"/>
          </p:cNvSpPr>
          <p:nvPr/>
        </p:nvSpPr>
        <p:spPr bwMode="auto">
          <a:xfrm flipH="1" flipV="1">
            <a:off x="1835150" y="41957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25" name="Text Box 7"/>
          <p:cNvSpPr txBox="1">
            <a:spLocks noChangeArrowheads="1"/>
          </p:cNvSpPr>
          <p:nvPr/>
        </p:nvSpPr>
        <p:spPr bwMode="auto">
          <a:xfrm>
            <a:off x="684213" y="63563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zh-CN" altLang="en-US" sz="2000" b="1">
                <a:latin typeface="Times New Roman" panose="02020503050405090304" pitchFamily="18" charset="0"/>
              </a:rPr>
              <a:t>插入之前</a:t>
            </a:r>
            <a:endParaRPr kumimoji="1" lang="en-US" altLang="zh-CN" sz="2000" b="1">
              <a:latin typeface="Times New Roman" panose="02020503050405090304" pitchFamily="18" charset="0"/>
            </a:endParaRPr>
          </a:p>
        </p:txBody>
      </p:sp>
      <p:sp>
        <p:nvSpPr>
          <p:cNvPr id="34826" name="Text Box 8"/>
          <p:cNvSpPr txBox="1">
            <a:spLocks noChangeArrowheads="1"/>
          </p:cNvSpPr>
          <p:nvPr/>
        </p:nvSpPr>
        <p:spPr bwMode="auto">
          <a:xfrm>
            <a:off x="1042988" y="354806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34827" name="Text Box 9"/>
          <p:cNvSpPr txBox="1">
            <a:spLocks noChangeArrowheads="1"/>
          </p:cNvSpPr>
          <p:nvPr/>
        </p:nvSpPr>
        <p:spPr bwMode="auto">
          <a:xfrm>
            <a:off x="395288" y="5348288"/>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4828" name="Text Box 10"/>
          <p:cNvSpPr txBox="1">
            <a:spLocks noChangeArrowheads="1"/>
          </p:cNvSpPr>
          <p:nvPr/>
        </p:nvSpPr>
        <p:spPr bwMode="auto">
          <a:xfrm>
            <a:off x="1331913" y="53482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4829" name="Line 11"/>
          <p:cNvSpPr>
            <a:spLocks noChangeShapeType="1"/>
          </p:cNvSpPr>
          <p:nvPr/>
        </p:nvSpPr>
        <p:spPr bwMode="auto">
          <a:xfrm flipH="1" flipV="1">
            <a:off x="1619250" y="34766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0" name="Oval 12"/>
          <p:cNvSpPr>
            <a:spLocks noChangeArrowheads="1"/>
          </p:cNvSpPr>
          <p:nvPr/>
        </p:nvSpPr>
        <p:spPr bwMode="auto">
          <a:xfrm>
            <a:off x="900113"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0</a:t>
            </a:r>
            <a:endParaRPr kumimoji="1" lang="en-US" altLang="zh-CN" sz="2400" b="1">
              <a:latin typeface="Tahoma" panose="020B0804030504040204" pitchFamily="34" charset="0"/>
            </a:endParaRPr>
          </a:p>
        </p:txBody>
      </p:sp>
      <p:sp>
        <p:nvSpPr>
          <p:cNvPr id="34831" name="Text Box 13"/>
          <p:cNvSpPr txBox="1">
            <a:spLocks noChangeArrowheads="1"/>
          </p:cNvSpPr>
          <p:nvPr/>
        </p:nvSpPr>
        <p:spPr bwMode="auto">
          <a:xfrm>
            <a:off x="684213" y="42687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34832" name="Text Box 14"/>
          <p:cNvSpPr txBox="1">
            <a:spLocks noChangeArrowheads="1"/>
          </p:cNvSpPr>
          <p:nvPr/>
        </p:nvSpPr>
        <p:spPr bwMode="auto">
          <a:xfrm>
            <a:off x="1979613" y="441325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4833" name="Line 15"/>
          <p:cNvSpPr>
            <a:spLocks noChangeShapeType="1"/>
          </p:cNvSpPr>
          <p:nvPr/>
        </p:nvSpPr>
        <p:spPr bwMode="auto">
          <a:xfrm flipV="1">
            <a:off x="755650"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4834" name="Line 16"/>
          <p:cNvSpPr>
            <a:spLocks noChangeShapeType="1"/>
          </p:cNvSpPr>
          <p:nvPr/>
        </p:nvSpPr>
        <p:spPr bwMode="auto">
          <a:xfrm flipH="1" flipV="1">
            <a:off x="1331913" y="49895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1" name="Oval 17"/>
          <p:cNvSpPr>
            <a:spLocks noChangeArrowheads="1"/>
          </p:cNvSpPr>
          <p:nvPr/>
        </p:nvSpPr>
        <p:spPr bwMode="auto">
          <a:xfrm>
            <a:off x="406717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2</a:t>
            </a:r>
            <a:endParaRPr kumimoji="1" lang="en-US" altLang="zh-CN" sz="2400" b="1">
              <a:solidFill>
                <a:srgbClr val="CC0099"/>
              </a:solidFill>
              <a:latin typeface="Tahoma" panose="020B0804030504040204" pitchFamily="34" charset="0"/>
            </a:endParaRPr>
          </a:p>
        </p:txBody>
      </p:sp>
      <p:sp>
        <p:nvSpPr>
          <p:cNvPr id="1403922" name="Line 18"/>
          <p:cNvSpPr>
            <a:spLocks noChangeShapeType="1"/>
          </p:cNvSpPr>
          <p:nvPr/>
        </p:nvSpPr>
        <p:spPr bwMode="auto">
          <a:xfrm flipV="1">
            <a:off x="392271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3" name="Line 19"/>
          <p:cNvSpPr>
            <a:spLocks noChangeShapeType="1"/>
          </p:cNvSpPr>
          <p:nvPr/>
        </p:nvSpPr>
        <p:spPr bwMode="auto">
          <a:xfrm flipH="1" flipV="1">
            <a:off x="449897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4" name="Text Box 20"/>
          <p:cNvSpPr txBox="1">
            <a:spLocks noChangeArrowheads="1"/>
          </p:cNvSpPr>
          <p:nvPr/>
        </p:nvSpPr>
        <p:spPr bwMode="auto">
          <a:xfrm>
            <a:off x="3348038" y="6354763"/>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zh-CN" altLang="en-US" sz="2000" b="1">
                <a:latin typeface="Times New Roman" panose="02020503050405090304" pitchFamily="18" charset="0"/>
              </a:rPr>
              <a:t>插入</a:t>
            </a:r>
            <a:r>
              <a:rPr kumimoji="1" lang="en-US" altLang="zh-CN" sz="2000" b="1">
                <a:latin typeface="Times New Roman" panose="02020503050405090304" pitchFamily="18" charset="0"/>
              </a:rPr>
              <a:t>B</a:t>
            </a:r>
            <a:r>
              <a:rPr kumimoji="1" lang="en-US" altLang="zh-CN" sz="2000" b="1" baseline="-25000">
                <a:latin typeface="Times New Roman" panose="02020503050405090304" pitchFamily="18" charset="0"/>
              </a:rPr>
              <a:t>L</a:t>
            </a:r>
            <a:r>
              <a:rPr kumimoji="1" lang="zh-CN" altLang="en-US" sz="2000" b="1">
                <a:latin typeface="Times New Roman" panose="02020503050405090304" pitchFamily="18" charset="0"/>
              </a:rPr>
              <a:t>之后</a:t>
            </a:r>
            <a:endParaRPr kumimoji="1" lang="en-US" altLang="zh-CN" sz="2000" b="1">
              <a:latin typeface="Times New Roman" panose="02020503050405090304" pitchFamily="18" charset="0"/>
            </a:endParaRPr>
          </a:p>
        </p:txBody>
      </p:sp>
      <p:sp>
        <p:nvSpPr>
          <p:cNvPr id="1403925" name="Text Box 21"/>
          <p:cNvSpPr txBox="1">
            <a:spLocks noChangeArrowheads="1"/>
          </p:cNvSpPr>
          <p:nvPr/>
        </p:nvSpPr>
        <p:spPr bwMode="auto">
          <a:xfrm>
            <a:off x="3706813" y="35464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03926" name="Text Box 22"/>
          <p:cNvSpPr txBox="1">
            <a:spLocks noChangeArrowheads="1"/>
          </p:cNvSpPr>
          <p:nvPr/>
        </p:nvSpPr>
        <p:spPr bwMode="auto">
          <a:xfrm>
            <a:off x="3059113" y="53467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03927" name="Text Box 23"/>
          <p:cNvSpPr txBox="1">
            <a:spLocks noChangeArrowheads="1"/>
          </p:cNvSpPr>
          <p:nvPr/>
        </p:nvSpPr>
        <p:spPr bwMode="auto">
          <a:xfrm>
            <a:off x="3995738" y="53467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3928" name="Line 24"/>
          <p:cNvSpPr>
            <a:spLocks noChangeShapeType="1"/>
          </p:cNvSpPr>
          <p:nvPr/>
        </p:nvSpPr>
        <p:spPr bwMode="auto">
          <a:xfrm flipH="1" flipV="1">
            <a:off x="428307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29" name="Oval 25"/>
          <p:cNvSpPr>
            <a:spLocks noChangeArrowheads="1"/>
          </p:cNvSpPr>
          <p:nvPr/>
        </p:nvSpPr>
        <p:spPr bwMode="auto">
          <a:xfrm>
            <a:off x="3563938" y="4554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1</a:t>
            </a:r>
            <a:endParaRPr kumimoji="1" lang="en-US" altLang="zh-CN" sz="2400" b="1">
              <a:solidFill>
                <a:srgbClr val="CC0099"/>
              </a:solidFill>
              <a:latin typeface="Tahoma" panose="020B0804030504040204" pitchFamily="34" charset="0"/>
            </a:endParaRPr>
          </a:p>
        </p:txBody>
      </p:sp>
      <p:sp>
        <p:nvSpPr>
          <p:cNvPr id="1403930" name="Text Box 26"/>
          <p:cNvSpPr txBox="1">
            <a:spLocks noChangeArrowheads="1"/>
          </p:cNvSpPr>
          <p:nvPr/>
        </p:nvSpPr>
        <p:spPr bwMode="auto">
          <a:xfrm>
            <a:off x="3348038" y="42672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03931" name="Text Box 27"/>
          <p:cNvSpPr txBox="1">
            <a:spLocks noChangeArrowheads="1"/>
          </p:cNvSpPr>
          <p:nvPr/>
        </p:nvSpPr>
        <p:spPr bwMode="auto">
          <a:xfrm>
            <a:off x="4643438" y="44116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3932" name="Line 28"/>
          <p:cNvSpPr>
            <a:spLocks noChangeShapeType="1"/>
          </p:cNvSpPr>
          <p:nvPr/>
        </p:nvSpPr>
        <p:spPr bwMode="auto">
          <a:xfrm flipV="1">
            <a:off x="3419475"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3" name="Line 29"/>
          <p:cNvSpPr>
            <a:spLocks noChangeShapeType="1"/>
          </p:cNvSpPr>
          <p:nvPr/>
        </p:nvSpPr>
        <p:spPr bwMode="auto">
          <a:xfrm flipH="1" flipV="1">
            <a:off x="3995738" y="49879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4" name="Oval 30"/>
          <p:cNvSpPr>
            <a:spLocks noChangeArrowheads="1"/>
          </p:cNvSpPr>
          <p:nvPr/>
        </p:nvSpPr>
        <p:spPr bwMode="auto">
          <a:xfrm>
            <a:off x="6588125" y="3762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03935" name="Line 31"/>
          <p:cNvSpPr>
            <a:spLocks noChangeShapeType="1"/>
          </p:cNvSpPr>
          <p:nvPr/>
        </p:nvSpPr>
        <p:spPr bwMode="auto">
          <a:xfrm flipV="1">
            <a:off x="6443663"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6" name="Line 32"/>
          <p:cNvSpPr>
            <a:spLocks noChangeShapeType="1"/>
          </p:cNvSpPr>
          <p:nvPr/>
        </p:nvSpPr>
        <p:spPr bwMode="auto">
          <a:xfrm flipH="1" flipV="1">
            <a:off x="7019925" y="41941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37" name="Text Box 33"/>
          <p:cNvSpPr txBox="1">
            <a:spLocks noChangeArrowheads="1"/>
          </p:cNvSpPr>
          <p:nvPr/>
        </p:nvSpPr>
        <p:spPr bwMode="auto">
          <a:xfrm>
            <a:off x="5868988" y="63547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 </a:t>
            </a:r>
            <a:r>
              <a:rPr kumimoji="1" lang="en-US" altLang="zh-CN" sz="2000" b="1">
                <a:latin typeface="Times New Roman" panose="02020503050405090304" pitchFamily="18" charset="0"/>
              </a:rPr>
              <a:t>LL</a:t>
            </a:r>
            <a:r>
              <a:rPr kumimoji="1" lang="zh-CN" altLang="en-US" sz="2000" b="1">
                <a:latin typeface="Times New Roman" panose="02020503050405090304" pitchFamily="18" charset="0"/>
              </a:rPr>
              <a:t>旋转之后</a:t>
            </a:r>
            <a:endParaRPr kumimoji="1" lang="en-US" altLang="zh-CN" sz="2000" b="1">
              <a:latin typeface="Times New Roman" panose="02020503050405090304" pitchFamily="18" charset="0"/>
            </a:endParaRPr>
          </a:p>
        </p:txBody>
      </p:sp>
      <p:sp>
        <p:nvSpPr>
          <p:cNvPr id="1403938" name="Text Box 34"/>
          <p:cNvSpPr txBox="1">
            <a:spLocks noChangeArrowheads="1"/>
          </p:cNvSpPr>
          <p:nvPr/>
        </p:nvSpPr>
        <p:spPr bwMode="auto">
          <a:xfrm>
            <a:off x="7524750" y="44116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03939" name="Text Box 35"/>
          <p:cNvSpPr txBox="1">
            <a:spLocks noChangeArrowheads="1"/>
          </p:cNvSpPr>
          <p:nvPr/>
        </p:nvSpPr>
        <p:spPr bwMode="auto">
          <a:xfrm>
            <a:off x="6084888" y="45561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03940" name="Text Box 36"/>
          <p:cNvSpPr txBox="1">
            <a:spLocks noChangeArrowheads="1"/>
          </p:cNvSpPr>
          <p:nvPr/>
        </p:nvSpPr>
        <p:spPr bwMode="auto">
          <a:xfrm>
            <a:off x="65881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3941" name="Line 37"/>
          <p:cNvSpPr>
            <a:spLocks noChangeShapeType="1"/>
          </p:cNvSpPr>
          <p:nvPr/>
        </p:nvSpPr>
        <p:spPr bwMode="auto">
          <a:xfrm flipH="1" flipV="1">
            <a:off x="6804025" y="34750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2" name="Oval 38"/>
          <p:cNvSpPr>
            <a:spLocks noChangeArrowheads="1"/>
          </p:cNvSpPr>
          <p:nvPr/>
        </p:nvSpPr>
        <p:spPr bwMode="auto">
          <a:xfrm>
            <a:off x="7019925" y="4556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03943" name="Text Box 39"/>
          <p:cNvSpPr txBox="1">
            <a:spLocks noChangeArrowheads="1"/>
          </p:cNvSpPr>
          <p:nvPr/>
        </p:nvSpPr>
        <p:spPr bwMode="auto">
          <a:xfrm>
            <a:off x="6156325" y="36195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03944" name="Text Box 40"/>
          <p:cNvSpPr txBox="1">
            <a:spLocks noChangeArrowheads="1"/>
          </p:cNvSpPr>
          <p:nvPr/>
        </p:nvSpPr>
        <p:spPr bwMode="auto">
          <a:xfrm>
            <a:off x="7451725" y="52752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3945" name="Line 41"/>
          <p:cNvSpPr>
            <a:spLocks noChangeShapeType="1"/>
          </p:cNvSpPr>
          <p:nvPr/>
        </p:nvSpPr>
        <p:spPr bwMode="auto">
          <a:xfrm flipV="1">
            <a:off x="6875463"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6" name="Line 42"/>
          <p:cNvSpPr>
            <a:spLocks noChangeShapeType="1"/>
          </p:cNvSpPr>
          <p:nvPr/>
        </p:nvSpPr>
        <p:spPr bwMode="auto">
          <a:xfrm flipH="1" flipV="1">
            <a:off x="7451725" y="49149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47" name="Freeform 43"/>
          <p:cNvSpPr/>
          <p:nvPr/>
        </p:nvSpPr>
        <p:spPr bwMode="auto">
          <a:xfrm>
            <a:off x="3059113" y="3284538"/>
            <a:ext cx="2233612" cy="2136775"/>
          </a:xfrm>
          <a:custGeom>
            <a:avLst/>
            <a:gdLst>
              <a:gd name="T0" fmla="*/ 0 w 1089"/>
              <a:gd name="T1" fmla="*/ 2147483647 h 778"/>
              <a:gd name="T2" fmla="*/ 2147483647 w 1089"/>
              <a:gd name="T3" fmla="*/ 2147483647 h 778"/>
              <a:gd name="T4" fmla="*/ 2147483647 w 1089"/>
              <a:gd name="T5" fmla="*/ 2147483647 h 778"/>
              <a:gd name="T6" fmla="*/ 0 60000 65536"/>
              <a:gd name="T7" fmla="*/ 0 60000 65536"/>
              <a:gd name="T8" fmla="*/ 0 60000 65536"/>
              <a:gd name="T9" fmla="*/ 0 w 1089"/>
              <a:gd name="T10" fmla="*/ 0 h 778"/>
              <a:gd name="T11" fmla="*/ 1089 w 1089"/>
              <a:gd name="T12" fmla="*/ 778 h 778"/>
            </a:gdLst>
            <a:ahLst/>
            <a:cxnLst>
              <a:cxn ang="T6">
                <a:pos x="T0" y="T1"/>
              </a:cxn>
              <a:cxn ang="T7">
                <a:pos x="T2" y="T3"/>
              </a:cxn>
              <a:cxn ang="T8">
                <a:pos x="T4" y="T5"/>
              </a:cxn>
            </a:cxnLst>
            <a:rect l="T9" t="T10" r="T11" b="T12"/>
            <a:pathLst>
              <a:path w="1089" h="778">
                <a:moveTo>
                  <a:pt x="0" y="778"/>
                </a:moveTo>
                <a:cubicBezTo>
                  <a:pt x="68" y="442"/>
                  <a:pt x="137" y="106"/>
                  <a:pt x="318" y="53"/>
                </a:cubicBezTo>
                <a:cubicBezTo>
                  <a:pt x="499" y="0"/>
                  <a:pt x="961" y="393"/>
                  <a:pt x="1089" y="461"/>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8" name="Freeform 44"/>
          <p:cNvSpPr/>
          <p:nvPr/>
        </p:nvSpPr>
        <p:spPr bwMode="auto">
          <a:xfrm>
            <a:off x="4356100" y="4868863"/>
            <a:ext cx="431800" cy="814387"/>
          </a:xfrm>
          <a:custGeom>
            <a:avLst/>
            <a:gdLst>
              <a:gd name="T0" fmla="*/ 0 w 272"/>
              <a:gd name="T1" fmla="*/ 2147483647 h 513"/>
              <a:gd name="T2" fmla="*/ 2147483647 w 272"/>
              <a:gd name="T3" fmla="*/ 2147483647 h 513"/>
              <a:gd name="T4" fmla="*/ 2147483647 w 272"/>
              <a:gd name="T5" fmla="*/ 0 h 513"/>
              <a:gd name="T6" fmla="*/ 0 60000 65536"/>
              <a:gd name="T7" fmla="*/ 0 60000 65536"/>
              <a:gd name="T8" fmla="*/ 0 60000 65536"/>
              <a:gd name="T9" fmla="*/ 0 w 272"/>
              <a:gd name="T10" fmla="*/ 0 h 513"/>
              <a:gd name="T11" fmla="*/ 272 w 272"/>
              <a:gd name="T12" fmla="*/ 513 h 513"/>
            </a:gdLst>
            <a:ahLst/>
            <a:cxnLst>
              <a:cxn ang="T6">
                <a:pos x="T0" y="T1"/>
              </a:cxn>
              <a:cxn ang="T7">
                <a:pos x="T2" y="T3"/>
              </a:cxn>
              <a:cxn ang="T8">
                <a:pos x="T4" y="T5"/>
              </a:cxn>
            </a:cxnLst>
            <a:rect l="T9" t="T10" r="T11" b="T12"/>
            <a:pathLst>
              <a:path w="272" h="513">
                <a:moveTo>
                  <a:pt x="0" y="363"/>
                </a:moveTo>
                <a:cubicBezTo>
                  <a:pt x="90" y="438"/>
                  <a:pt x="181" y="513"/>
                  <a:pt x="226" y="453"/>
                </a:cubicBezTo>
                <a:cubicBezTo>
                  <a:pt x="271" y="393"/>
                  <a:pt x="264" y="75"/>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949" name="Oval 4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03950" name="Oval 4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03951" name="Oval 4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03952" name="Oval 4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03953" name="Oval 4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03954" name="Line 5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5" name="Line 5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6" name="Line 5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7" name="Line 5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58" name="Oval 54"/>
          <p:cNvSpPr>
            <a:spLocks noChangeArrowheads="1"/>
          </p:cNvSpPr>
          <p:nvPr/>
        </p:nvSpPr>
        <p:spPr bwMode="auto">
          <a:xfrm>
            <a:off x="7237413"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03959" name="Oval 55"/>
          <p:cNvSpPr>
            <a:spLocks noChangeArrowheads="1"/>
          </p:cNvSpPr>
          <p:nvPr/>
        </p:nvSpPr>
        <p:spPr bwMode="auto">
          <a:xfrm>
            <a:off x="7669213" y="126841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03960" name="Oval 5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03961" name="Oval 57"/>
          <p:cNvSpPr>
            <a:spLocks noChangeArrowheads="1"/>
          </p:cNvSpPr>
          <p:nvPr/>
        </p:nvSpPr>
        <p:spPr bwMode="auto">
          <a:xfrm>
            <a:off x="6805613"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1</a:t>
            </a:r>
            <a:endParaRPr kumimoji="1" lang="en-US" altLang="zh-CN" b="1">
              <a:latin typeface="Times New Roman" panose="02020503050405090304" pitchFamily="18" charset="0"/>
            </a:endParaRPr>
          </a:p>
        </p:txBody>
      </p:sp>
      <p:sp>
        <p:nvSpPr>
          <p:cNvPr id="1403962" name="Oval 58"/>
          <p:cNvSpPr>
            <a:spLocks noChangeArrowheads="1"/>
          </p:cNvSpPr>
          <p:nvPr/>
        </p:nvSpPr>
        <p:spPr bwMode="auto">
          <a:xfrm>
            <a:off x="7669213"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03963" name="Line 59"/>
          <p:cNvSpPr>
            <a:spLocks noChangeShapeType="1"/>
          </p:cNvSpPr>
          <p:nvPr/>
        </p:nvSpPr>
        <p:spPr bwMode="auto">
          <a:xfrm flipH="1">
            <a:off x="738187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4" name="Line 6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5" name="Line 61"/>
          <p:cNvSpPr>
            <a:spLocks noChangeShapeType="1"/>
          </p:cNvSpPr>
          <p:nvPr/>
        </p:nvSpPr>
        <p:spPr bwMode="auto">
          <a:xfrm flipH="1">
            <a:off x="69500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6" name="Line 62"/>
          <p:cNvSpPr>
            <a:spLocks noChangeShapeType="1"/>
          </p:cNvSpPr>
          <p:nvPr/>
        </p:nvSpPr>
        <p:spPr bwMode="auto">
          <a:xfrm flipH="1">
            <a:off x="781367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3967" name="Oval 6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03968" name="Line 6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7" name="Oval 57"/>
          <p:cNvSpPr>
            <a:spLocks noChangeArrowheads="1"/>
          </p:cNvSpPr>
          <p:nvPr/>
        </p:nvSpPr>
        <p:spPr bwMode="auto">
          <a:xfrm>
            <a:off x="4427984" y="2925638"/>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dirty="0">
                <a:latin typeface="Times New Roman" panose="02020503050405090304" pitchFamily="18" charset="0"/>
              </a:rPr>
              <a:t>1</a:t>
            </a:r>
            <a:endParaRPr kumimoji="1" lang="en-US" altLang="zh-CN" b="1" dirty="0">
              <a:latin typeface="Times New Roman" panose="02020503050405090304" pitchFamily="18" charset="0"/>
            </a:endParaRPr>
          </a:p>
        </p:txBody>
      </p:sp>
      <p:sp>
        <p:nvSpPr>
          <p:cNvPr id="68" name="Line 61"/>
          <p:cNvSpPr>
            <a:spLocks noChangeShapeType="1"/>
          </p:cNvSpPr>
          <p:nvPr/>
        </p:nvSpPr>
        <p:spPr bwMode="auto">
          <a:xfrm flipH="1">
            <a:off x="4572446" y="2565276"/>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3921"/>
                                        </p:tgtEl>
                                        <p:attrNameLst>
                                          <p:attrName>style.visibility</p:attrName>
                                        </p:attrNameLst>
                                      </p:cBhvr>
                                      <p:to>
                                        <p:strVal val="visible"/>
                                      </p:to>
                                    </p:set>
                                    <p:anim calcmode="lin" valueType="num">
                                      <p:cBhvr additive="base">
                                        <p:cTn id="7" dur="500" fill="hold"/>
                                        <p:tgtEl>
                                          <p:spTgt spid="1403921"/>
                                        </p:tgtEl>
                                        <p:attrNameLst>
                                          <p:attrName>ppt_x</p:attrName>
                                        </p:attrNameLst>
                                      </p:cBhvr>
                                      <p:tavLst>
                                        <p:tav tm="0">
                                          <p:val>
                                            <p:strVal val="#ppt_x"/>
                                          </p:val>
                                        </p:tav>
                                        <p:tav tm="100000">
                                          <p:val>
                                            <p:strVal val="#ppt_x"/>
                                          </p:val>
                                        </p:tav>
                                      </p:tavLst>
                                    </p:anim>
                                    <p:anim calcmode="lin" valueType="num">
                                      <p:cBhvr additive="base">
                                        <p:cTn id="8" dur="500" fill="hold"/>
                                        <p:tgtEl>
                                          <p:spTgt spid="14039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3922"/>
                                        </p:tgtEl>
                                        <p:attrNameLst>
                                          <p:attrName>style.visibility</p:attrName>
                                        </p:attrNameLst>
                                      </p:cBhvr>
                                      <p:to>
                                        <p:strVal val="visible"/>
                                      </p:to>
                                    </p:set>
                                    <p:anim calcmode="lin" valueType="num">
                                      <p:cBhvr additive="base">
                                        <p:cTn id="11" dur="500" fill="hold"/>
                                        <p:tgtEl>
                                          <p:spTgt spid="1403922"/>
                                        </p:tgtEl>
                                        <p:attrNameLst>
                                          <p:attrName>ppt_x</p:attrName>
                                        </p:attrNameLst>
                                      </p:cBhvr>
                                      <p:tavLst>
                                        <p:tav tm="0">
                                          <p:val>
                                            <p:strVal val="#ppt_x"/>
                                          </p:val>
                                        </p:tav>
                                        <p:tav tm="100000">
                                          <p:val>
                                            <p:strVal val="#ppt_x"/>
                                          </p:val>
                                        </p:tav>
                                      </p:tavLst>
                                    </p:anim>
                                    <p:anim calcmode="lin" valueType="num">
                                      <p:cBhvr additive="base">
                                        <p:cTn id="12" dur="500" fill="hold"/>
                                        <p:tgtEl>
                                          <p:spTgt spid="14039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3923"/>
                                        </p:tgtEl>
                                        <p:attrNameLst>
                                          <p:attrName>style.visibility</p:attrName>
                                        </p:attrNameLst>
                                      </p:cBhvr>
                                      <p:to>
                                        <p:strVal val="visible"/>
                                      </p:to>
                                    </p:set>
                                    <p:anim calcmode="lin" valueType="num">
                                      <p:cBhvr additive="base">
                                        <p:cTn id="15" dur="500" fill="hold"/>
                                        <p:tgtEl>
                                          <p:spTgt spid="1403923"/>
                                        </p:tgtEl>
                                        <p:attrNameLst>
                                          <p:attrName>ppt_x</p:attrName>
                                        </p:attrNameLst>
                                      </p:cBhvr>
                                      <p:tavLst>
                                        <p:tav tm="0">
                                          <p:val>
                                            <p:strVal val="#ppt_x"/>
                                          </p:val>
                                        </p:tav>
                                        <p:tav tm="100000">
                                          <p:val>
                                            <p:strVal val="#ppt_x"/>
                                          </p:val>
                                        </p:tav>
                                      </p:tavLst>
                                    </p:anim>
                                    <p:anim calcmode="lin" valueType="num">
                                      <p:cBhvr additive="base">
                                        <p:cTn id="16" dur="500" fill="hold"/>
                                        <p:tgtEl>
                                          <p:spTgt spid="14039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3924"/>
                                        </p:tgtEl>
                                        <p:attrNameLst>
                                          <p:attrName>style.visibility</p:attrName>
                                        </p:attrNameLst>
                                      </p:cBhvr>
                                      <p:to>
                                        <p:strVal val="visible"/>
                                      </p:to>
                                    </p:set>
                                    <p:anim calcmode="lin" valueType="num">
                                      <p:cBhvr additive="base">
                                        <p:cTn id="19" dur="500" fill="hold"/>
                                        <p:tgtEl>
                                          <p:spTgt spid="1403924"/>
                                        </p:tgtEl>
                                        <p:attrNameLst>
                                          <p:attrName>ppt_x</p:attrName>
                                        </p:attrNameLst>
                                      </p:cBhvr>
                                      <p:tavLst>
                                        <p:tav tm="0">
                                          <p:val>
                                            <p:strVal val="#ppt_x"/>
                                          </p:val>
                                        </p:tav>
                                        <p:tav tm="100000">
                                          <p:val>
                                            <p:strVal val="#ppt_x"/>
                                          </p:val>
                                        </p:tav>
                                      </p:tavLst>
                                    </p:anim>
                                    <p:anim calcmode="lin" valueType="num">
                                      <p:cBhvr additive="base">
                                        <p:cTn id="20" dur="500" fill="hold"/>
                                        <p:tgtEl>
                                          <p:spTgt spid="14039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3925"/>
                                        </p:tgtEl>
                                        <p:attrNameLst>
                                          <p:attrName>style.visibility</p:attrName>
                                        </p:attrNameLst>
                                      </p:cBhvr>
                                      <p:to>
                                        <p:strVal val="visible"/>
                                      </p:to>
                                    </p:set>
                                    <p:anim calcmode="lin" valueType="num">
                                      <p:cBhvr additive="base">
                                        <p:cTn id="23" dur="500" fill="hold"/>
                                        <p:tgtEl>
                                          <p:spTgt spid="1403925"/>
                                        </p:tgtEl>
                                        <p:attrNameLst>
                                          <p:attrName>ppt_x</p:attrName>
                                        </p:attrNameLst>
                                      </p:cBhvr>
                                      <p:tavLst>
                                        <p:tav tm="0">
                                          <p:val>
                                            <p:strVal val="#ppt_x"/>
                                          </p:val>
                                        </p:tav>
                                        <p:tav tm="100000">
                                          <p:val>
                                            <p:strVal val="#ppt_x"/>
                                          </p:val>
                                        </p:tav>
                                      </p:tavLst>
                                    </p:anim>
                                    <p:anim calcmode="lin" valueType="num">
                                      <p:cBhvr additive="base">
                                        <p:cTn id="24" dur="500" fill="hold"/>
                                        <p:tgtEl>
                                          <p:spTgt spid="14039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3926"/>
                                        </p:tgtEl>
                                        <p:attrNameLst>
                                          <p:attrName>style.visibility</p:attrName>
                                        </p:attrNameLst>
                                      </p:cBhvr>
                                      <p:to>
                                        <p:strVal val="visible"/>
                                      </p:to>
                                    </p:set>
                                    <p:anim calcmode="lin" valueType="num">
                                      <p:cBhvr additive="base">
                                        <p:cTn id="27" dur="500" fill="hold"/>
                                        <p:tgtEl>
                                          <p:spTgt spid="1403926"/>
                                        </p:tgtEl>
                                        <p:attrNameLst>
                                          <p:attrName>ppt_x</p:attrName>
                                        </p:attrNameLst>
                                      </p:cBhvr>
                                      <p:tavLst>
                                        <p:tav tm="0">
                                          <p:val>
                                            <p:strVal val="#ppt_x"/>
                                          </p:val>
                                        </p:tav>
                                        <p:tav tm="100000">
                                          <p:val>
                                            <p:strVal val="#ppt_x"/>
                                          </p:val>
                                        </p:tav>
                                      </p:tavLst>
                                    </p:anim>
                                    <p:anim calcmode="lin" valueType="num">
                                      <p:cBhvr additive="base">
                                        <p:cTn id="28" dur="500" fill="hold"/>
                                        <p:tgtEl>
                                          <p:spTgt spid="14039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3927"/>
                                        </p:tgtEl>
                                        <p:attrNameLst>
                                          <p:attrName>style.visibility</p:attrName>
                                        </p:attrNameLst>
                                      </p:cBhvr>
                                      <p:to>
                                        <p:strVal val="visible"/>
                                      </p:to>
                                    </p:set>
                                    <p:anim calcmode="lin" valueType="num">
                                      <p:cBhvr additive="base">
                                        <p:cTn id="31" dur="500" fill="hold"/>
                                        <p:tgtEl>
                                          <p:spTgt spid="1403927"/>
                                        </p:tgtEl>
                                        <p:attrNameLst>
                                          <p:attrName>ppt_x</p:attrName>
                                        </p:attrNameLst>
                                      </p:cBhvr>
                                      <p:tavLst>
                                        <p:tav tm="0">
                                          <p:val>
                                            <p:strVal val="#ppt_x"/>
                                          </p:val>
                                        </p:tav>
                                        <p:tav tm="100000">
                                          <p:val>
                                            <p:strVal val="#ppt_x"/>
                                          </p:val>
                                        </p:tav>
                                      </p:tavLst>
                                    </p:anim>
                                    <p:anim calcmode="lin" valueType="num">
                                      <p:cBhvr additive="base">
                                        <p:cTn id="32" dur="500" fill="hold"/>
                                        <p:tgtEl>
                                          <p:spTgt spid="14039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3928"/>
                                        </p:tgtEl>
                                        <p:attrNameLst>
                                          <p:attrName>style.visibility</p:attrName>
                                        </p:attrNameLst>
                                      </p:cBhvr>
                                      <p:to>
                                        <p:strVal val="visible"/>
                                      </p:to>
                                    </p:set>
                                    <p:anim calcmode="lin" valueType="num">
                                      <p:cBhvr additive="base">
                                        <p:cTn id="35" dur="500" fill="hold"/>
                                        <p:tgtEl>
                                          <p:spTgt spid="1403928"/>
                                        </p:tgtEl>
                                        <p:attrNameLst>
                                          <p:attrName>ppt_x</p:attrName>
                                        </p:attrNameLst>
                                      </p:cBhvr>
                                      <p:tavLst>
                                        <p:tav tm="0">
                                          <p:val>
                                            <p:strVal val="#ppt_x"/>
                                          </p:val>
                                        </p:tav>
                                        <p:tav tm="100000">
                                          <p:val>
                                            <p:strVal val="#ppt_x"/>
                                          </p:val>
                                        </p:tav>
                                      </p:tavLst>
                                    </p:anim>
                                    <p:anim calcmode="lin" valueType="num">
                                      <p:cBhvr additive="base">
                                        <p:cTn id="36" dur="500" fill="hold"/>
                                        <p:tgtEl>
                                          <p:spTgt spid="14039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3929"/>
                                        </p:tgtEl>
                                        <p:attrNameLst>
                                          <p:attrName>style.visibility</p:attrName>
                                        </p:attrNameLst>
                                      </p:cBhvr>
                                      <p:to>
                                        <p:strVal val="visible"/>
                                      </p:to>
                                    </p:set>
                                    <p:anim calcmode="lin" valueType="num">
                                      <p:cBhvr additive="base">
                                        <p:cTn id="39" dur="500" fill="hold"/>
                                        <p:tgtEl>
                                          <p:spTgt spid="1403929"/>
                                        </p:tgtEl>
                                        <p:attrNameLst>
                                          <p:attrName>ppt_x</p:attrName>
                                        </p:attrNameLst>
                                      </p:cBhvr>
                                      <p:tavLst>
                                        <p:tav tm="0">
                                          <p:val>
                                            <p:strVal val="#ppt_x"/>
                                          </p:val>
                                        </p:tav>
                                        <p:tav tm="100000">
                                          <p:val>
                                            <p:strVal val="#ppt_x"/>
                                          </p:val>
                                        </p:tav>
                                      </p:tavLst>
                                    </p:anim>
                                    <p:anim calcmode="lin" valueType="num">
                                      <p:cBhvr additive="base">
                                        <p:cTn id="40" dur="500" fill="hold"/>
                                        <p:tgtEl>
                                          <p:spTgt spid="14039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3930"/>
                                        </p:tgtEl>
                                        <p:attrNameLst>
                                          <p:attrName>style.visibility</p:attrName>
                                        </p:attrNameLst>
                                      </p:cBhvr>
                                      <p:to>
                                        <p:strVal val="visible"/>
                                      </p:to>
                                    </p:set>
                                    <p:anim calcmode="lin" valueType="num">
                                      <p:cBhvr additive="base">
                                        <p:cTn id="43" dur="500" fill="hold"/>
                                        <p:tgtEl>
                                          <p:spTgt spid="1403930"/>
                                        </p:tgtEl>
                                        <p:attrNameLst>
                                          <p:attrName>ppt_x</p:attrName>
                                        </p:attrNameLst>
                                      </p:cBhvr>
                                      <p:tavLst>
                                        <p:tav tm="0">
                                          <p:val>
                                            <p:strVal val="#ppt_x"/>
                                          </p:val>
                                        </p:tav>
                                        <p:tav tm="100000">
                                          <p:val>
                                            <p:strVal val="#ppt_x"/>
                                          </p:val>
                                        </p:tav>
                                      </p:tavLst>
                                    </p:anim>
                                    <p:anim calcmode="lin" valueType="num">
                                      <p:cBhvr additive="base">
                                        <p:cTn id="44" dur="500" fill="hold"/>
                                        <p:tgtEl>
                                          <p:spTgt spid="14039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3931"/>
                                        </p:tgtEl>
                                        <p:attrNameLst>
                                          <p:attrName>style.visibility</p:attrName>
                                        </p:attrNameLst>
                                      </p:cBhvr>
                                      <p:to>
                                        <p:strVal val="visible"/>
                                      </p:to>
                                    </p:set>
                                    <p:anim calcmode="lin" valueType="num">
                                      <p:cBhvr additive="base">
                                        <p:cTn id="47" dur="500" fill="hold"/>
                                        <p:tgtEl>
                                          <p:spTgt spid="1403931"/>
                                        </p:tgtEl>
                                        <p:attrNameLst>
                                          <p:attrName>ppt_x</p:attrName>
                                        </p:attrNameLst>
                                      </p:cBhvr>
                                      <p:tavLst>
                                        <p:tav tm="0">
                                          <p:val>
                                            <p:strVal val="#ppt_x"/>
                                          </p:val>
                                        </p:tav>
                                        <p:tav tm="100000">
                                          <p:val>
                                            <p:strVal val="#ppt_x"/>
                                          </p:val>
                                        </p:tav>
                                      </p:tavLst>
                                    </p:anim>
                                    <p:anim calcmode="lin" valueType="num">
                                      <p:cBhvr additive="base">
                                        <p:cTn id="48" dur="500" fill="hold"/>
                                        <p:tgtEl>
                                          <p:spTgt spid="14039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3932"/>
                                        </p:tgtEl>
                                        <p:attrNameLst>
                                          <p:attrName>style.visibility</p:attrName>
                                        </p:attrNameLst>
                                      </p:cBhvr>
                                      <p:to>
                                        <p:strVal val="visible"/>
                                      </p:to>
                                    </p:set>
                                    <p:anim calcmode="lin" valueType="num">
                                      <p:cBhvr additive="base">
                                        <p:cTn id="51" dur="500" fill="hold"/>
                                        <p:tgtEl>
                                          <p:spTgt spid="1403932"/>
                                        </p:tgtEl>
                                        <p:attrNameLst>
                                          <p:attrName>ppt_x</p:attrName>
                                        </p:attrNameLst>
                                      </p:cBhvr>
                                      <p:tavLst>
                                        <p:tav tm="0">
                                          <p:val>
                                            <p:strVal val="#ppt_x"/>
                                          </p:val>
                                        </p:tav>
                                        <p:tav tm="100000">
                                          <p:val>
                                            <p:strVal val="#ppt_x"/>
                                          </p:val>
                                        </p:tav>
                                      </p:tavLst>
                                    </p:anim>
                                    <p:anim calcmode="lin" valueType="num">
                                      <p:cBhvr additive="base">
                                        <p:cTn id="52" dur="500" fill="hold"/>
                                        <p:tgtEl>
                                          <p:spTgt spid="14039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3933"/>
                                        </p:tgtEl>
                                        <p:attrNameLst>
                                          <p:attrName>style.visibility</p:attrName>
                                        </p:attrNameLst>
                                      </p:cBhvr>
                                      <p:to>
                                        <p:strVal val="visible"/>
                                      </p:to>
                                    </p:set>
                                    <p:anim calcmode="lin" valueType="num">
                                      <p:cBhvr additive="base">
                                        <p:cTn id="55" dur="500" fill="hold"/>
                                        <p:tgtEl>
                                          <p:spTgt spid="1403933"/>
                                        </p:tgtEl>
                                        <p:attrNameLst>
                                          <p:attrName>ppt_x</p:attrName>
                                        </p:attrNameLst>
                                      </p:cBhvr>
                                      <p:tavLst>
                                        <p:tav tm="0">
                                          <p:val>
                                            <p:strVal val="#ppt_x"/>
                                          </p:val>
                                        </p:tav>
                                        <p:tav tm="100000">
                                          <p:val>
                                            <p:strVal val="#ppt_x"/>
                                          </p:val>
                                        </p:tav>
                                      </p:tavLst>
                                    </p:anim>
                                    <p:anim calcmode="lin" valueType="num">
                                      <p:cBhvr additive="base">
                                        <p:cTn id="56" dur="500" fill="hold"/>
                                        <p:tgtEl>
                                          <p:spTgt spid="14039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403947"/>
                                        </p:tgtEl>
                                        <p:attrNameLst>
                                          <p:attrName>style.visibility</p:attrName>
                                        </p:attrNameLst>
                                      </p:cBhvr>
                                      <p:to>
                                        <p:strVal val="visible"/>
                                      </p:to>
                                    </p:set>
                                    <p:anim calcmode="lin" valueType="num">
                                      <p:cBhvr>
                                        <p:cTn id="61" dur="500" fill="hold"/>
                                        <p:tgtEl>
                                          <p:spTgt spid="1403947"/>
                                        </p:tgtEl>
                                        <p:attrNameLst>
                                          <p:attrName>ppt_w</p:attrName>
                                        </p:attrNameLst>
                                      </p:cBhvr>
                                      <p:tavLst>
                                        <p:tav tm="0">
                                          <p:val>
                                            <p:fltVal val="0"/>
                                          </p:val>
                                        </p:tav>
                                        <p:tav tm="100000">
                                          <p:val>
                                            <p:strVal val="#ppt_w"/>
                                          </p:val>
                                        </p:tav>
                                      </p:tavLst>
                                    </p:anim>
                                    <p:anim calcmode="lin" valueType="num">
                                      <p:cBhvr>
                                        <p:cTn id="62" dur="500" fill="hold"/>
                                        <p:tgtEl>
                                          <p:spTgt spid="1403947"/>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17" presetClass="entr" presetSubtype="10" fill="hold" grpId="0" nodeType="afterEffect">
                                  <p:stCondLst>
                                    <p:cond delay="0"/>
                                  </p:stCondLst>
                                  <p:childTnLst>
                                    <p:set>
                                      <p:cBhvr>
                                        <p:cTn id="65" dur="1" fill="hold">
                                          <p:stCondLst>
                                            <p:cond delay="0"/>
                                          </p:stCondLst>
                                        </p:cTn>
                                        <p:tgtEl>
                                          <p:spTgt spid="1403948"/>
                                        </p:tgtEl>
                                        <p:attrNameLst>
                                          <p:attrName>style.visibility</p:attrName>
                                        </p:attrNameLst>
                                      </p:cBhvr>
                                      <p:to>
                                        <p:strVal val="visible"/>
                                      </p:to>
                                    </p:set>
                                    <p:anim calcmode="lin" valueType="num">
                                      <p:cBhvr>
                                        <p:cTn id="66" dur="500" fill="hold"/>
                                        <p:tgtEl>
                                          <p:spTgt spid="1403948"/>
                                        </p:tgtEl>
                                        <p:attrNameLst>
                                          <p:attrName>ppt_w</p:attrName>
                                        </p:attrNameLst>
                                      </p:cBhvr>
                                      <p:tavLst>
                                        <p:tav tm="0">
                                          <p:val>
                                            <p:fltVal val="0"/>
                                          </p:val>
                                        </p:tav>
                                        <p:tav tm="100000">
                                          <p:val>
                                            <p:strVal val="#ppt_w"/>
                                          </p:val>
                                        </p:tav>
                                      </p:tavLst>
                                    </p:anim>
                                    <p:anim calcmode="lin" valueType="num">
                                      <p:cBhvr>
                                        <p:cTn id="67" dur="500" fill="hold"/>
                                        <p:tgtEl>
                                          <p:spTgt spid="1403948"/>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03934"/>
                                        </p:tgtEl>
                                        <p:attrNameLst>
                                          <p:attrName>style.visibility</p:attrName>
                                        </p:attrNameLst>
                                      </p:cBhvr>
                                      <p:to>
                                        <p:strVal val="visible"/>
                                      </p:to>
                                    </p:set>
                                    <p:anim calcmode="lin" valueType="num">
                                      <p:cBhvr additive="base">
                                        <p:cTn id="72" dur="500" fill="hold"/>
                                        <p:tgtEl>
                                          <p:spTgt spid="1403934"/>
                                        </p:tgtEl>
                                        <p:attrNameLst>
                                          <p:attrName>ppt_x</p:attrName>
                                        </p:attrNameLst>
                                      </p:cBhvr>
                                      <p:tavLst>
                                        <p:tav tm="0">
                                          <p:val>
                                            <p:strVal val="#ppt_x"/>
                                          </p:val>
                                        </p:tav>
                                        <p:tav tm="100000">
                                          <p:val>
                                            <p:strVal val="#ppt_x"/>
                                          </p:val>
                                        </p:tav>
                                      </p:tavLst>
                                    </p:anim>
                                    <p:anim calcmode="lin" valueType="num">
                                      <p:cBhvr additive="base">
                                        <p:cTn id="73" dur="500" fill="hold"/>
                                        <p:tgtEl>
                                          <p:spTgt spid="140393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403935"/>
                                        </p:tgtEl>
                                        <p:attrNameLst>
                                          <p:attrName>style.visibility</p:attrName>
                                        </p:attrNameLst>
                                      </p:cBhvr>
                                      <p:to>
                                        <p:strVal val="visible"/>
                                      </p:to>
                                    </p:set>
                                    <p:anim calcmode="lin" valueType="num">
                                      <p:cBhvr additive="base">
                                        <p:cTn id="76" dur="500" fill="hold"/>
                                        <p:tgtEl>
                                          <p:spTgt spid="1403935"/>
                                        </p:tgtEl>
                                        <p:attrNameLst>
                                          <p:attrName>ppt_x</p:attrName>
                                        </p:attrNameLst>
                                      </p:cBhvr>
                                      <p:tavLst>
                                        <p:tav tm="0">
                                          <p:val>
                                            <p:strVal val="#ppt_x"/>
                                          </p:val>
                                        </p:tav>
                                        <p:tav tm="100000">
                                          <p:val>
                                            <p:strVal val="#ppt_x"/>
                                          </p:val>
                                        </p:tav>
                                      </p:tavLst>
                                    </p:anim>
                                    <p:anim calcmode="lin" valueType="num">
                                      <p:cBhvr additive="base">
                                        <p:cTn id="77" dur="500" fill="hold"/>
                                        <p:tgtEl>
                                          <p:spTgt spid="140393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403936"/>
                                        </p:tgtEl>
                                        <p:attrNameLst>
                                          <p:attrName>style.visibility</p:attrName>
                                        </p:attrNameLst>
                                      </p:cBhvr>
                                      <p:to>
                                        <p:strVal val="visible"/>
                                      </p:to>
                                    </p:set>
                                    <p:anim calcmode="lin" valueType="num">
                                      <p:cBhvr additive="base">
                                        <p:cTn id="80" dur="500" fill="hold"/>
                                        <p:tgtEl>
                                          <p:spTgt spid="1403936"/>
                                        </p:tgtEl>
                                        <p:attrNameLst>
                                          <p:attrName>ppt_x</p:attrName>
                                        </p:attrNameLst>
                                      </p:cBhvr>
                                      <p:tavLst>
                                        <p:tav tm="0">
                                          <p:val>
                                            <p:strVal val="#ppt_x"/>
                                          </p:val>
                                        </p:tav>
                                        <p:tav tm="100000">
                                          <p:val>
                                            <p:strVal val="#ppt_x"/>
                                          </p:val>
                                        </p:tav>
                                      </p:tavLst>
                                    </p:anim>
                                    <p:anim calcmode="lin" valueType="num">
                                      <p:cBhvr additive="base">
                                        <p:cTn id="81" dur="500" fill="hold"/>
                                        <p:tgtEl>
                                          <p:spTgt spid="140393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403937"/>
                                        </p:tgtEl>
                                        <p:attrNameLst>
                                          <p:attrName>style.visibility</p:attrName>
                                        </p:attrNameLst>
                                      </p:cBhvr>
                                      <p:to>
                                        <p:strVal val="visible"/>
                                      </p:to>
                                    </p:set>
                                    <p:anim calcmode="lin" valueType="num">
                                      <p:cBhvr additive="base">
                                        <p:cTn id="84" dur="500" fill="hold"/>
                                        <p:tgtEl>
                                          <p:spTgt spid="1403937"/>
                                        </p:tgtEl>
                                        <p:attrNameLst>
                                          <p:attrName>ppt_x</p:attrName>
                                        </p:attrNameLst>
                                      </p:cBhvr>
                                      <p:tavLst>
                                        <p:tav tm="0">
                                          <p:val>
                                            <p:strVal val="#ppt_x"/>
                                          </p:val>
                                        </p:tav>
                                        <p:tav tm="100000">
                                          <p:val>
                                            <p:strVal val="#ppt_x"/>
                                          </p:val>
                                        </p:tav>
                                      </p:tavLst>
                                    </p:anim>
                                    <p:anim calcmode="lin" valueType="num">
                                      <p:cBhvr additive="base">
                                        <p:cTn id="85" dur="500" fill="hold"/>
                                        <p:tgtEl>
                                          <p:spTgt spid="140393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403938"/>
                                        </p:tgtEl>
                                        <p:attrNameLst>
                                          <p:attrName>style.visibility</p:attrName>
                                        </p:attrNameLst>
                                      </p:cBhvr>
                                      <p:to>
                                        <p:strVal val="visible"/>
                                      </p:to>
                                    </p:set>
                                    <p:anim calcmode="lin" valueType="num">
                                      <p:cBhvr additive="base">
                                        <p:cTn id="88" dur="500" fill="hold"/>
                                        <p:tgtEl>
                                          <p:spTgt spid="1403938"/>
                                        </p:tgtEl>
                                        <p:attrNameLst>
                                          <p:attrName>ppt_x</p:attrName>
                                        </p:attrNameLst>
                                      </p:cBhvr>
                                      <p:tavLst>
                                        <p:tav tm="0">
                                          <p:val>
                                            <p:strVal val="#ppt_x"/>
                                          </p:val>
                                        </p:tav>
                                        <p:tav tm="100000">
                                          <p:val>
                                            <p:strVal val="#ppt_x"/>
                                          </p:val>
                                        </p:tav>
                                      </p:tavLst>
                                    </p:anim>
                                    <p:anim calcmode="lin" valueType="num">
                                      <p:cBhvr additive="base">
                                        <p:cTn id="89" dur="500" fill="hold"/>
                                        <p:tgtEl>
                                          <p:spTgt spid="140393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403939"/>
                                        </p:tgtEl>
                                        <p:attrNameLst>
                                          <p:attrName>style.visibility</p:attrName>
                                        </p:attrNameLst>
                                      </p:cBhvr>
                                      <p:to>
                                        <p:strVal val="visible"/>
                                      </p:to>
                                    </p:set>
                                    <p:anim calcmode="lin" valueType="num">
                                      <p:cBhvr additive="base">
                                        <p:cTn id="92" dur="500" fill="hold"/>
                                        <p:tgtEl>
                                          <p:spTgt spid="1403939"/>
                                        </p:tgtEl>
                                        <p:attrNameLst>
                                          <p:attrName>ppt_x</p:attrName>
                                        </p:attrNameLst>
                                      </p:cBhvr>
                                      <p:tavLst>
                                        <p:tav tm="0">
                                          <p:val>
                                            <p:strVal val="#ppt_x"/>
                                          </p:val>
                                        </p:tav>
                                        <p:tav tm="100000">
                                          <p:val>
                                            <p:strVal val="#ppt_x"/>
                                          </p:val>
                                        </p:tav>
                                      </p:tavLst>
                                    </p:anim>
                                    <p:anim calcmode="lin" valueType="num">
                                      <p:cBhvr additive="base">
                                        <p:cTn id="93" dur="500" fill="hold"/>
                                        <p:tgtEl>
                                          <p:spTgt spid="140393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403940"/>
                                        </p:tgtEl>
                                        <p:attrNameLst>
                                          <p:attrName>style.visibility</p:attrName>
                                        </p:attrNameLst>
                                      </p:cBhvr>
                                      <p:to>
                                        <p:strVal val="visible"/>
                                      </p:to>
                                    </p:set>
                                    <p:anim calcmode="lin" valueType="num">
                                      <p:cBhvr additive="base">
                                        <p:cTn id="96" dur="500" fill="hold"/>
                                        <p:tgtEl>
                                          <p:spTgt spid="1403940"/>
                                        </p:tgtEl>
                                        <p:attrNameLst>
                                          <p:attrName>ppt_x</p:attrName>
                                        </p:attrNameLst>
                                      </p:cBhvr>
                                      <p:tavLst>
                                        <p:tav tm="0">
                                          <p:val>
                                            <p:strVal val="#ppt_x"/>
                                          </p:val>
                                        </p:tav>
                                        <p:tav tm="100000">
                                          <p:val>
                                            <p:strVal val="#ppt_x"/>
                                          </p:val>
                                        </p:tav>
                                      </p:tavLst>
                                    </p:anim>
                                    <p:anim calcmode="lin" valueType="num">
                                      <p:cBhvr additive="base">
                                        <p:cTn id="97" dur="500" fill="hold"/>
                                        <p:tgtEl>
                                          <p:spTgt spid="140394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403941"/>
                                        </p:tgtEl>
                                        <p:attrNameLst>
                                          <p:attrName>style.visibility</p:attrName>
                                        </p:attrNameLst>
                                      </p:cBhvr>
                                      <p:to>
                                        <p:strVal val="visible"/>
                                      </p:to>
                                    </p:set>
                                    <p:anim calcmode="lin" valueType="num">
                                      <p:cBhvr additive="base">
                                        <p:cTn id="100" dur="500" fill="hold"/>
                                        <p:tgtEl>
                                          <p:spTgt spid="1403941"/>
                                        </p:tgtEl>
                                        <p:attrNameLst>
                                          <p:attrName>ppt_x</p:attrName>
                                        </p:attrNameLst>
                                      </p:cBhvr>
                                      <p:tavLst>
                                        <p:tav tm="0">
                                          <p:val>
                                            <p:strVal val="#ppt_x"/>
                                          </p:val>
                                        </p:tav>
                                        <p:tav tm="100000">
                                          <p:val>
                                            <p:strVal val="#ppt_x"/>
                                          </p:val>
                                        </p:tav>
                                      </p:tavLst>
                                    </p:anim>
                                    <p:anim calcmode="lin" valueType="num">
                                      <p:cBhvr additive="base">
                                        <p:cTn id="101" dur="500" fill="hold"/>
                                        <p:tgtEl>
                                          <p:spTgt spid="140394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403942"/>
                                        </p:tgtEl>
                                        <p:attrNameLst>
                                          <p:attrName>style.visibility</p:attrName>
                                        </p:attrNameLst>
                                      </p:cBhvr>
                                      <p:to>
                                        <p:strVal val="visible"/>
                                      </p:to>
                                    </p:set>
                                    <p:anim calcmode="lin" valueType="num">
                                      <p:cBhvr additive="base">
                                        <p:cTn id="104" dur="500" fill="hold"/>
                                        <p:tgtEl>
                                          <p:spTgt spid="1403942"/>
                                        </p:tgtEl>
                                        <p:attrNameLst>
                                          <p:attrName>ppt_x</p:attrName>
                                        </p:attrNameLst>
                                      </p:cBhvr>
                                      <p:tavLst>
                                        <p:tav tm="0">
                                          <p:val>
                                            <p:strVal val="#ppt_x"/>
                                          </p:val>
                                        </p:tav>
                                        <p:tav tm="100000">
                                          <p:val>
                                            <p:strVal val="#ppt_x"/>
                                          </p:val>
                                        </p:tav>
                                      </p:tavLst>
                                    </p:anim>
                                    <p:anim calcmode="lin" valueType="num">
                                      <p:cBhvr additive="base">
                                        <p:cTn id="105" dur="500" fill="hold"/>
                                        <p:tgtEl>
                                          <p:spTgt spid="140394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403943"/>
                                        </p:tgtEl>
                                        <p:attrNameLst>
                                          <p:attrName>style.visibility</p:attrName>
                                        </p:attrNameLst>
                                      </p:cBhvr>
                                      <p:to>
                                        <p:strVal val="visible"/>
                                      </p:to>
                                    </p:set>
                                    <p:anim calcmode="lin" valueType="num">
                                      <p:cBhvr additive="base">
                                        <p:cTn id="108" dur="500" fill="hold"/>
                                        <p:tgtEl>
                                          <p:spTgt spid="1403943"/>
                                        </p:tgtEl>
                                        <p:attrNameLst>
                                          <p:attrName>ppt_x</p:attrName>
                                        </p:attrNameLst>
                                      </p:cBhvr>
                                      <p:tavLst>
                                        <p:tav tm="0">
                                          <p:val>
                                            <p:strVal val="#ppt_x"/>
                                          </p:val>
                                        </p:tav>
                                        <p:tav tm="100000">
                                          <p:val>
                                            <p:strVal val="#ppt_x"/>
                                          </p:val>
                                        </p:tav>
                                      </p:tavLst>
                                    </p:anim>
                                    <p:anim calcmode="lin" valueType="num">
                                      <p:cBhvr additive="base">
                                        <p:cTn id="109" dur="500" fill="hold"/>
                                        <p:tgtEl>
                                          <p:spTgt spid="140394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403944"/>
                                        </p:tgtEl>
                                        <p:attrNameLst>
                                          <p:attrName>style.visibility</p:attrName>
                                        </p:attrNameLst>
                                      </p:cBhvr>
                                      <p:to>
                                        <p:strVal val="visible"/>
                                      </p:to>
                                    </p:set>
                                    <p:anim calcmode="lin" valueType="num">
                                      <p:cBhvr additive="base">
                                        <p:cTn id="112" dur="500" fill="hold"/>
                                        <p:tgtEl>
                                          <p:spTgt spid="1403944"/>
                                        </p:tgtEl>
                                        <p:attrNameLst>
                                          <p:attrName>ppt_x</p:attrName>
                                        </p:attrNameLst>
                                      </p:cBhvr>
                                      <p:tavLst>
                                        <p:tav tm="0">
                                          <p:val>
                                            <p:strVal val="#ppt_x"/>
                                          </p:val>
                                        </p:tav>
                                        <p:tav tm="100000">
                                          <p:val>
                                            <p:strVal val="#ppt_x"/>
                                          </p:val>
                                        </p:tav>
                                      </p:tavLst>
                                    </p:anim>
                                    <p:anim calcmode="lin" valueType="num">
                                      <p:cBhvr additive="base">
                                        <p:cTn id="113" dur="500" fill="hold"/>
                                        <p:tgtEl>
                                          <p:spTgt spid="140394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403945"/>
                                        </p:tgtEl>
                                        <p:attrNameLst>
                                          <p:attrName>style.visibility</p:attrName>
                                        </p:attrNameLst>
                                      </p:cBhvr>
                                      <p:to>
                                        <p:strVal val="visible"/>
                                      </p:to>
                                    </p:set>
                                    <p:anim calcmode="lin" valueType="num">
                                      <p:cBhvr additive="base">
                                        <p:cTn id="116" dur="500" fill="hold"/>
                                        <p:tgtEl>
                                          <p:spTgt spid="1403945"/>
                                        </p:tgtEl>
                                        <p:attrNameLst>
                                          <p:attrName>ppt_x</p:attrName>
                                        </p:attrNameLst>
                                      </p:cBhvr>
                                      <p:tavLst>
                                        <p:tav tm="0">
                                          <p:val>
                                            <p:strVal val="#ppt_x"/>
                                          </p:val>
                                        </p:tav>
                                        <p:tav tm="100000">
                                          <p:val>
                                            <p:strVal val="#ppt_x"/>
                                          </p:val>
                                        </p:tav>
                                      </p:tavLst>
                                    </p:anim>
                                    <p:anim calcmode="lin" valueType="num">
                                      <p:cBhvr additive="base">
                                        <p:cTn id="117" dur="500" fill="hold"/>
                                        <p:tgtEl>
                                          <p:spTgt spid="140394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403946"/>
                                        </p:tgtEl>
                                        <p:attrNameLst>
                                          <p:attrName>style.visibility</p:attrName>
                                        </p:attrNameLst>
                                      </p:cBhvr>
                                      <p:to>
                                        <p:strVal val="visible"/>
                                      </p:to>
                                    </p:set>
                                    <p:anim calcmode="lin" valueType="num">
                                      <p:cBhvr additive="base">
                                        <p:cTn id="120" dur="500" fill="hold"/>
                                        <p:tgtEl>
                                          <p:spTgt spid="1403946"/>
                                        </p:tgtEl>
                                        <p:attrNameLst>
                                          <p:attrName>ppt_x</p:attrName>
                                        </p:attrNameLst>
                                      </p:cBhvr>
                                      <p:tavLst>
                                        <p:tav tm="0">
                                          <p:val>
                                            <p:strVal val="#ppt_x"/>
                                          </p:val>
                                        </p:tav>
                                        <p:tav tm="100000">
                                          <p:val>
                                            <p:strVal val="#ppt_x"/>
                                          </p:val>
                                        </p:tav>
                                      </p:tavLst>
                                    </p:anim>
                                    <p:anim calcmode="lin" valueType="num">
                                      <p:cBhvr additive="base">
                                        <p:cTn id="121" dur="500" fill="hold"/>
                                        <p:tgtEl>
                                          <p:spTgt spid="140394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5" presetClass="entr" presetSubtype="10" fill="hold" grpId="0" nodeType="clickEffect">
                                  <p:stCondLst>
                                    <p:cond delay="0"/>
                                  </p:stCondLst>
                                  <p:childTnLst>
                                    <p:set>
                                      <p:cBhvr>
                                        <p:cTn id="125" dur="1" fill="hold">
                                          <p:stCondLst>
                                            <p:cond delay="0"/>
                                          </p:stCondLst>
                                        </p:cTn>
                                        <p:tgtEl>
                                          <p:spTgt spid="1403949"/>
                                        </p:tgtEl>
                                        <p:attrNameLst>
                                          <p:attrName>style.visibility</p:attrName>
                                        </p:attrNameLst>
                                      </p:cBhvr>
                                      <p:to>
                                        <p:strVal val="visible"/>
                                      </p:to>
                                    </p:set>
                                    <p:animEffect transition="in" filter="checkerboard(across)">
                                      <p:cBhvr>
                                        <p:cTn id="126" dur="500"/>
                                        <p:tgtEl>
                                          <p:spTgt spid="1403949"/>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1403950"/>
                                        </p:tgtEl>
                                        <p:attrNameLst>
                                          <p:attrName>style.visibility</p:attrName>
                                        </p:attrNameLst>
                                      </p:cBhvr>
                                      <p:to>
                                        <p:strVal val="visible"/>
                                      </p:to>
                                    </p:set>
                                    <p:animEffect transition="in" filter="checkerboard(across)">
                                      <p:cBhvr>
                                        <p:cTn id="129" dur="500"/>
                                        <p:tgtEl>
                                          <p:spTgt spid="1403950"/>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1403951"/>
                                        </p:tgtEl>
                                        <p:attrNameLst>
                                          <p:attrName>style.visibility</p:attrName>
                                        </p:attrNameLst>
                                      </p:cBhvr>
                                      <p:to>
                                        <p:strVal val="visible"/>
                                      </p:to>
                                    </p:set>
                                    <p:animEffect transition="in" filter="checkerboard(across)">
                                      <p:cBhvr>
                                        <p:cTn id="132" dur="500"/>
                                        <p:tgtEl>
                                          <p:spTgt spid="1403951"/>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1403952"/>
                                        </p:tgtEl>
                                        <p:attrNameLst>
                                          <p:attrName>style.visibility</p:attrName>
                                        </p:attrNameLst>
                                      </p:cBhvr>
                                      <p:to>
                                        <p:strVal val="visible"/>
                                      </p:to>
                                    </p:set>
                                    <p:animEffect transition="in" filter="checkerboard(across)">
                                      <p:cBhvr>
                                        <p:cTn id="135" dur="500"/>
                                        <p:tgtEl>
                                          <p:spTgt spid="1403952"/>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1403953"/>
                                        </p:tgtEl>
                                        <p:attrNameLst>
                                          <p:attrName>style.visibility</p:attrName>
                                        </p:attrNameLst>
                                      </p:cBhvr>
                                      <p:to>
                                        <p:strVal val="visible"/>
                                      </p:to>
                                    </p:set>
                                    <p:animEffect transition="in" filter="checkerboard(across)">
                                      <p:cBhvr>
                                        <p:cTn id="138" dur="500"/>
                                        <p:tgtEl>
                                          <p:spTgt spid="1403953"/>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1403954"/>
                                        </p:tgtEl>
                                        <p:attrNameLst>
                                          <p:attrName>style.visibility</p:attrName>
                                        </p:attrNameLst>
                                      </p:cBhvr>
                                      <p:to>
                                        <p:strVal val="visible"/>
                                      </p:to>
                                    </p:set>
                                    <p:animEffect transition="in" filter="checkerboard(across)">
                                      <p:cBhvr>
                                        <p:cTn id="141" dur="500"/>
                                        <p:tgtEl>
                                          <p:spTgt spid="1403954"/>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1403956"/>
                                        </p:tgtEl>
                                        <p:attrNameLst>
                                          <p:attrName>style.visibility</p:attrName>
                                        </p:attrNameLst>
                                      </p:cBhvr>
                                      <p:to>
                                        <p:strVal val="visible"/>
                                      </p:to>
                                    </p:set>
                                    <p:animEffect transition="in" filter="checkerboard(across)">
                                      <p:cBhvr>
                                        <p:cTn id="144" dur="500"/>
                                        <p:tgtEl>
                                          <p:spTgt spid="1403956"/>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1403955"/>
                                        </p:tgtEl>
                                        <p:attrNameLst>
                                          <p:attrName>style.visibility</p:attrName>
                                        </p:attrNameLst>
                                      </p:cBhvr>
                                      <p:to>
                                        <p:strVal val="visible"/>
                                      </p:to>
                                    </p:set>
                                    <p:animEffect transition="in" filter="checkerboard(across)">
                                      <p:cBhvr>
                                        <p:cTn id="147" dur="500"/>
                                        <p:tgtEl>
                                          <p:spTgt spid="1403955"/>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403957"/>
                                        </p:tgtEl>
                                        <p:attrNameLst>
                                          <p:attrName>style.visibility</p:attrName>
                                        </p:attrNameLst>
                                      </p:cBhvr>
                                      <p:to>
                                        <p:strVal val="visible"/>
                                      </p:to>
                                    </p:set>
                                    <p:animEffect transition="in" filter="checkerboard(across)">
                                      <p:cBhvr>
                                        <p:cTn id="150" dur="500"/>
                                        <p:tgtEl>
                                          <p:spTgt spid="1403957"/>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checkerboard(across)">
                                      <p:cBhvr>
                                        <p:cTn id="155" dur="500"/>
                                        <p:tgtEl>
                                          <p:spTgt spid="68"/>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67"/>
                                        </p:tgtEl>
                                        <p:attrNameLst>
                                          <p:attrName>style.visibility</p:attrName>
                                        </p:attrNameLst>
                                      </p:cBhvr>
                                      <p:to>
                                        <p:strVal val="visible"/>
                                      </p:to>
                                    </p:set>
                                    <p:animEffect transition="in" filter="checkerboard(across)">
                                      <p:cBhvr>
                                        <p:cTn id="158" dur="500"/>
                                        <p:tgtEl>
                                          <p:spTgt spid="67"/>
                                        </p:tgtEl>
                                      </p:cBhvr>
                                    </p:animEffect>
                                  </p:childTnLst>
                                </p:cTn>
                              </p:par>
                            </p:childTnLst>
                          </p:cTn>
                        </p:par>
                      </p:childTnLst>
                    </p:cTn>
                  </p:par>
                  <p:par>
                    <p:cTn id="159" fill="hold">
                      <p:stCondLst>
                        <p:cond delay="indefinite"/>
                      </p:stCondLst>
                      <p:childTnLst>
                        <p:par>
                          <p:cTn id="160" fill="hold">
                            <p:stCondLst>
                              <p:cond delay="0"/>
                            </p:stCondLst>
                            <p:childTnLst>
                              <p:par>
                                <p:cTn id="161" presetID="5" presetClass="entr" presetSubtype="10" fill="hold" grpId="0" nodeType="clickEffect">
                                  <p:stCondLst>
                                    <p:cond delay="0"/>
                                  </p:stCondLst>
                                  <p:childTnLst>
                                    <p:set>
                                      <p:cBhvr>
                                        <p:cTn id="162" dur="1" fill="hold">
                                          <p:stCondLst>
                                            <p:cond delay="0"/>
                                          </p:stCondLst>
                                        </p:cTn>
                                        <p:tgtEl>
                                          <p:spTgt spid="1403958"/>
                                        </p:tgtEl>
                                        <p:attrNameLst>
                                          <p:attrName>style.visibility</p:attrName>
                                        </p:attrNameLst>
                                      </p:cBhvr>
                                      <p:to>
                                        <p:strVal val="visible"/>
                                      </p:to>
                                    </p:set>
                                    <p:animEffect transition="in" filter="checkerboard(across)">
                                      <p:cBhvr>
                                        <p:cTn id="163" dur="500"/>
                                        <p:tgtEl>
                                          <p:spTgt spid="1403958"/>
                                        </p:tgtEl>
                                      </p:cBhvr>
                                    </p:animEffect>
                                  </p:childTnLst>
                                </p:cTn>
                              </p:par>
                              <p:par>
                                <p:cTn id="164" presetID="5" presetClass="entr" presetSubtype="10" fill="hold" grpId="0" nodeType="withEffect">
                                  <p:stCondLst>
                                    <p:cond delay="0"/>
                                  </p:stCondLst>
                                  <p:childTnLst>
                                    <p:set>
                                      <p:cBhvr>
                                        <p:cTn id="165" dur="1" fill="hold">
                                          <p:stCondLst>
                                            <p:cond delay="0"/>
                                          </p:stCondLst>
                                        </p:cTn>
                                        <p:tgtEl>
                                          <p:spTgt spid="1403959"/>
                                        </p:tgtEl>
                                        <p:attrNameLst>
                                          <p:attrName>style.visibility</p:attrName>
                                        </p:attrNameLst>
                                      </p:cBhvr>
                                      <p:to>
                                        <p:strVal val="visible"/>
                                      </p:to>
                                    </p:set>
                                    <p:animEffect transition="in" filter="checkerboard(across)">
                                      <p:cBhvr>
                                        <p:cTn id="166" dur="500"/>
                                        <p:tgtEl>
                                          <p:spTgt spid="1403959"/>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1403960"/>
                                        </p:tgtEl>
                                        <p:attrNameLst>
                                          <p:attrName>style.visibility</p:attrName>
                                        </p:attrNameLst>
                                      </p:cBhvr>
                                      <p:to>
                                        <p:strVal val="visible"/>
                                      </p:to>
                                    </p:set>
                                    <p:animEffect transition="in" filter="checkerboard(across)">
                                      <p:cBhvr>
                                        <p:cTn id="169" dur="500"/>
                                        <p:tgtEl>
                                          <p:spTgt spid="1403960"/>
                                        </p:tgtEl>
                                      </p:cBhvr>
                                    </p:animEffect>
                                  </p:childTnLst>
                                </p:cTn>
                              </p:par>
                              <p:par>
                                <p:cTn id="170" presetID="5" presetClass="entr" presetSubtype="10" fill="hold" grpId="0" nodeType="withEffect">
                                  <p:stCondLst>
                                    <p:cond delay="0"/>
                                  </p:stCondLst>
                                  <p:childTnLst>
                                    <p:set>
                                      <p:cBhvr>
                                        <p:cTn id="171" dur="1" fill="hold">
                                          <p:stCondLst>
                                            <p:cond delay="0"/>
                                          </p:stCondLst>
                                        </p:cTn>
                                        <p:tgtEl>
                                          <p:spTgt spid="1403961"/>
                                        </p:tgtEl>
                                        <p:attrNameLst>
                                          <p:attrName>style.visibility</p:attrName>
                                        </p:attrNameLst>
                                      </p:cBhvr>
                                      <p:to>
                                        <p:strVal val="visible"/>
                                      </p:to>
                                    </p:set>
                                    <p:animEffect transition="in" filter="checkerboard(across)">
                                      <p:cBhvr>
                                        <p:cTn id="172" dur="500"/>
                                        <p:tgtEl>
                                          <p:spTgt spid="1403961"/>
                                        </p:tgtEl>
                                      </p:cBhvr>
                                    </p:animEffect>
                                  </p:childTnLst>
                                </p:cTn>
                              </p:par>
                              <p:par>
                                <p:cTn id="173" presetID="5" presetClass="entr" presetSubtype="10" fill="hold" grpId="0" nodeType="withEffect">
                                  <p:stCondLst>
                                    <p:cond delay="0"/>
                                  </p:stCondLst>
                                  <p:childTnLst>
                                    <p:set>
                                      <p:cBhvr>
                                        <p:cTn id="174" dur="1" fill="hold">
                                          <p:stCondLst>
                                            <p:cond delay="0"/>
                                          </p:stCondLst>
                                        </p:cTn>
                                        <p:tgtEl>
                                          <p:spTgt spid="1403962"/>
                                        </p:tgtEl>
                                        <p:attrNameLst>
                                          <p:attrName>style.visibility</p:attrName>
                                        </p:attrNameLst>
                                      </p:cBhvr>
                                      <p:to>
                                        <p:strVal val="visible"/>
                                      </p:to>
                                    </p:set>
                                    <p:animEffect transition="in" filter="checkerboard(across)">
                                      <p:cBhvr>
                                        <p:cTn id="175" dur="500"/>
                                        <p:tgtEl>
                                          <p:spTgt spid="1403962"/>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3963"/>
                                        </p:tgtEl>
                                        <p:attrNameLst>
                                          <p:attrName>style.visibility</p:attrName>
                                        </p:attrNameLst>
                                      </p:cBhvr>
                                      <p:to>
                                        <p:strVal val="visible"/>
                                      </p:to>
                                    </p:set>
                                    <p:animEffect transition="in" filter="checkerboard(across)">
                                      <p:cBhvr>
                                        <p:cTn id="178" dur="500"/>
                                        <p:tgtEl>
                                          <p:spTgt spid="1403963"/>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3964"/>
                                        </p:tgtEl>
                                        <p:attrNameLst>
                                          <p:attrName>style.visibility</p:attrName>
                                        </p:attrNameLst>
                                      </p:cBhvr>
                                      <p:to>
                                        <p:strVal val="visible"/>
                                      </p:to>
                                    </p:set>
                                    <p:animEffect transition="in" filter="checkerboard(across)">
                                      <p:cBhvr>
                                        <p:cTn id="181" dur="500"/>
                                        <p:tgtEl>
                                          <p:spTgt spid="1403964"/>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3965"/>
                                        </p:tgtEl>
                                        <p:attrNameLst>
                                          <p:attrName>style.visibility</p:attrName>
                                        </p:attrNameLst>
                                      </p:cBhvr>
                                      <p:to>
                                        <p:strVal val="visible"/>
                                      </p:to>
                                    </p:set>
                                    <p:animEffect transition="in" filter="checkerboard(across)">
                                      <p:cBhvr>
                                        <p:cTn id="184" dur="500"/>
                                        <p:tgtEl>
                                          <p:spTgt spid="1403965"/>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3966"/>
                                        </p:tgtEl>
                                        <p:attrNameLst>
                                          <p:attrName>style.visibility</p:attrName>
                                        </p:attrNameLst>
                                      </p:cBhvr>
                                      <p:to>
                                        <p:strVal val="visible"/>
                                      </p:to>
                                    </p:set>
                                    <p:animEffect transition="in" filter="checkerboard(across)">
                                      <p:cBhvr>
                                        <p:cTn id="187" dur="500"/>
                                        <p:tgtEl>
                                          <p:spTgt spid="1403966"/>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3967"/>
                                        </p:tgtEl>
                                        <p:attrNameLst>
                                          <p:attrName>style.visibility</p:attrName>
                                        </p:attrNameLst>
                                      </p:cBhvr>
                                      <p:to>
                                        <p:strVal val="visible"/>
                                      </p:to>
                                    </p:set>
                                    <p:animEffect transition="in" filter="checkerboard(across)">
                                      <p:cBhvr>
                                        <p:cTn id="190" dur="500"/>
                                        <p:tgtEl>
                                          <p:spTgt spid="1403967"/>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3968"/>
                                        </p:tgtEl>
                                        <p:attrNameLst>
                                          <p:attrName>style.visibility</p:attrName>
                                        </p:attrNameLst>
                                      </p:cBhvr>
                                      <p:to>
                                        <p:strVal val="visible"/>
                                      </p:to>
                                    </p:set>
                                    <p:animEffect transition="in" filter="checkerboard(across)">
                                      <p:cBhvr>
                                        <p:cTn id="193" dur="500"/>
                                        <p:tgtEl>
                                          <p:spTgt spid="1403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21" grpId="0" animBg="1"/>
      <p:bldP spid="1403922" grpId="0" animBg="1"/>
      <p:bldP spid="1403923" grpId="0" animBg="1"/>
      <p:bldP spid="1403924" grpId="0"/>
      <p:bldP spid="1403925" grpId="0"/>
      <p:bldP spid="1403926" grpId="0"/>
      <p:bldP spid="1403927" grpId="0"/>
      <p:bldP spid="1403928" grpId="0" animBg="1"/>
      <p:bldP spid="1403929" grpId="0" animBg="1"/>
      <p:bldP spid="1403930" grpId="0"/>
      <p:bldP spid="1403931" grpId="0"/>
      <p:bldP spid="1403932" grpId="0" animBg="1"/>
      <p:bldP spid="1403933" grpId="0" animBg="1"/>
      <p:bldP spid="1403934" grpId="0" animBg="1"/>
      <p:bldP spid="1403935" grpId="0" animBg="1"/>
      <p:bldP spid="1403936" grpId="0" animBg="1"/>
      <p:bldP spid="1403937" grpId="0"/>
      <p:bldP spid="1403938" grpId="0"/>
      <p:bldP spid="1403939" grpId="0"/>
      <p:bldP spid="1403940" grpId="0"/>
      <p:bldP spid="1403941" grpId="0" animBg="1"/>
      <p:bldP spid="1403942" grpId="0" animBg="1"/>
      <p:bldP spid="1403943" grpId="0"/>
      <p:bldP spid="1403944" grpId="0"/>
      <p:bldP spid="1403945" grpId="0" animBg="1"/>
      <p:bldP spid="1403946" grpId="0" animBg="1"/>
      <p:bldP spid="1403947" grpId="0" animBg="1"/>
      <p:bldP spid="1403948" grpId="0" animBg="1"/>
      <p:bldP spid="1403949" grpId="0" animBg="1"/>
      <p:bldP spid="1403950" grpId="0" animBg="1"/>
      <p:bldP spid="1403951" grpId="0" animBg="1"/>
      <p:bldP spid="1403952" grpId="0" animBg="1"/>
      <p:bldP spid="1403953" grpId="0" animBg="1"/>
      <p:bldP spid="1403954" grpId="0" animBg="1"/>
      <p:bldP spid="1403955" grpId="0" animBg="1"/>
      <p:bldP spid="1403956" grpId="0" animBg="1"/>
      <p:bldP spid="1403957" grpId="0" animBg="1"/>
      <p:bldP spid="1403958" grpId="0" animBg="1"/>
      <p:bldP spid="1403959" grpId="0" animBg="1"/>
      <p:bldP spid="1403960" grpId="0" animBg="1"/>
      <p:bldP spid="1403961" grpId="0" animBg="1"/>
      <p:bldP spid="1403962" grpId="0" animBg="1"/>
      <p:bldP spid="1403963" grpId="0" animBg="1"/>
      <p:bldP spid="1403964" grpId="0" animBg="1"/>
      <p:bldP spid="1403965" grpId="0" animBg="1"/>
      <p:bldP spid="1403966" grpId="0" animBg="1"/>
      <p:bldP spid="1403967" grpId="0" animBg="1"/>
      <p:bldP spid="1403968" grpId="0" animBg="1"/>
      <p:bldP spid="67" grpId="0" animBg="1"/>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3"/>
          <p:cNvSpPr>
            <a:spLocks noGrp="1"/>
          </p:cNvSpPr>
          <p:nvPr>
            <p:ph type="sldNum" sz="quarter" idx="12"/>
          </p:nvPr>
        </p:nvSpPr>
        <p:spPr>
          <a:xfrm>
            <a:off x="323850" y="404813"/>
            <a:ext cx="504825" cy="431800"/>
          </a:xfrm>
          <a:ln>
            <a:miter lim="800000"/>
          </a:ln>
        </p:spPr>
        <p:txBody>
          <a:bodyPr anchor="b"/>
          <a:lstStyle/>
          <a:p>
            <a:pPr>
              <a:defRPr/>
            </a:pPr>
            <a:fld id="{81BC2F50-0331-4929-98D6-CEA5756CF849}" type="slidenum">
              <a:rPr lang="zh-CN" altLang="en-US" sz="1200">
                <a:solidFill>
                  <a:schemeClr val="bg2"/>
                </a:solidFill>
                <a:latin typeface="+mn-lt"/>
              </a:rPr>
            </a:fld>
            <a:endParaRPr lang="en-US" altLang="zh-CN" sz="1200">
              <a:solidFill>
                <a:schemeClr val="bg2"/>
              </a:solidFill>
              <a:latin typeface="+mn-lt"/>
            </a:endParaRPr>
          </a:p>
        </p:txBody>
      </p:sp>
      <p:sp>
        <p:nvSpPr>
          <p:cNvPr id="79" name="日期占位符 4"/>
          <p:cNvSpPr>
            <a:spLocks noGrp="1"/>
          </p:cNvSpPr>
          <p:nvPr>
            <p:ph type="dt" sz="quarter" idx="10"/>
          </p:nvPr>
        </p:nvSpPr>
        <p:spPr>
          <a:xfrm>
            <a:off x="34925" y="836613"/>
            <a:ext cx="1042988" cy="549275"/>
          </a:xfrm>
          <a:ln>
            <a:miter lim="800000"/>
          </a:ln>
        </p:spPr>
        <p:txBody>
          <a:bodyPr/>
          <a:lstStyle/>
          <a:p>
            <a:pPr>
              <a:defRPr/>
            </a:pPr>
            <a:fld id="{B485D07D-9A87-4167-B48C-200F8844CFA1}" type="datetime7">
              <a:rPr kumimoji="1" lang="zh-CN" altLang="en-US" sz="1200">
                <a:latin typeface="+mn-ea"/>
              </a:rPr>
            </a:fld>
            <a:endParaRPr kumimoji="1" lang="en-US" altLang="zh-CN" sz="1200">
              <a:latin typeface="+mn-ea"/>
            </a:endParaRPr>
          </a:p>
        </p:txBody>
      </p:sp>
      <p:sp>
        <p:nvSpPr>
          <p:cNvPr id="35844"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5845" name="Rectangle 3"/>
          <p:cNvSpPr>
            <a:spLocks noGrp="1" noChangeArrowheads="1"/>
          </p:cNvSpPr>
          <p:nvPr>
            <p:ph type="body" idx="4294967295"/>
          </p:nvPr>
        </p:nvSpPr>
        <p:spPr>
          <a:xfrm>
            <a:off x="527050" y="1671638"/>
            <a:ext cx="2882900" cy="700087"/>
          </a:xfrm>
        </p:spPr>
        <p:txBody>
          <a:bodyPr/>
          <a:lstStyle/>
          <a:p>
            <a:pPr eaLnBrk="1" hangingPunct="1"/>
            <a:r>
              <a:rPr lang="en-US" altLang="zh-CN" sz="4000">
                <a:latin typeface="Times New Roman" panose="02020503050405090304" pitchFamily="18" charset="0"/>
                <a:ea typeface="宋体" pitchFamily="2" charset="-122"/>
              </a:rPr>
              <a:t>LR</a:t>
            </a:r>
            <a:r>
              <a:rPr lang="zh-CN" altLang="en-US" sz="4000">
                <a:latin typeface="Times New Roman" panose="02020503050405090304" pitchFamily="18" charset="0"/>
                <a:ea typeface="宋体" pitchFamily="2" charset="-122"/>
              </a:rPr>
              <a:t>旋转</a:t>
            </a:r>
            <a:endParaRPr lang="zh-CN" altLang="en-US" sz="4000">
              <a:latin typeface="Times New Roman" panose="02020503050405090304" pitchFamily="18" charset="0"/>
              <a:ea typeface="宋体" pitchFamily="2" charset="-122"/>
            </a:endParaRPr>
          </a:p>
        </p:txBody>
      </p:sp>
      <p:sp>
        <p:nvSpPr>
          <p:cNvPr id="35846" name="Oval 4"/>
          <p:cNvSpPr>
            <a:spLocks noChangeArrowheads="1"/>
          </p:cNvSpPr>
          <p:nvPr/>
        </p:nvSpPr>
        <p:spPr bwMode="auto">
          <a:xfrm>
            <a:off x="1331913" y="3068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35847" name="Line 5"/>
          <p:cNvSpPr>
            <a:spLocks noChangeShapeType="1"/>
          </p:cNvSpPr>
          <p:nvPr/>
        </p:nvSpPr>
        <p:spPr bwMode="auto">
          <a:xfrm flipV="1">
            <a:off x="1187450"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8" name="Line 6"/>
          <p:cNvSpPr>
            <a:spLocks noChangeShapeType="1"/>
          </p:cNvSpPr>
          <p:nvPr/>
        </p:nvSpPr>
        <p:spPr bwMode="auto">
          <a:xfrm flipH="1" flipV="1">
            <a:off x="1763713" y="3500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49" name="Text Box 7"/>
          <p:cNvSpPr txBox="1">
            <a:spLocks noChangeArrowheads="1"/>
          </p:cNvSpPr>
          <p:nvPr/>
        </p:nvSpPr>
        <p:spPr bwMode="auto">
          <a:xfrm>
            <a:off x="684213" y="616585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zh-CN" altLang="en-US" sz="2000" b="1">
                <a:latin typeface="Times New Roman" panose="02020503050405090304" pitchFamily="18" charset="0"/>
              </a:rPr>
              <a:t>插入之前</a:t>
            </a:r>
            <a:endParaRPr kumimoji="1" lang="en-US" altLang="zh-CN" sz="2000" b="1">
              <a:latin typeface="Times New Roman" panose="02020503050405090304" pitchFamily="18" charset="0"/>
            </a:endParaRPr>
          </a:p>
        </p:txBody>
      </p:sp>
      <p:sp>
        <p:nvSpPr>
          <p:cNvPr id="35850" name="Text Box 8"/>
          <p:cNvSpPr txBox="1">
            <a:spLocks noChangeArrowheads="1"/>
          </p:cNvSpPr>
          <p:nvPr/>
        </p:nvSpPr>
        <p:spPr bwMode="auto">
          <a:xfrm>
            <a:off x="971550" y="28527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35851" name="Text Box 9"/>
          <p:cNvSpPr txBox="1">
            <a:spLocks noChangeArrowheads="1"/>
          </p:cNvSpPr>
          <p:nvPr/>
        </p:nvSpPr>
        <p:spPr bwMode="auto">
          <a:xfrm>
            <a:off x="323850" y="4652963"/>
            <a:ext cx="7921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5852" name="Text Box 10"/>
          <p:cNvSpPr txBox="1">
            <a:spLocks noChangeArrowheads="1"/>
          </p:cNvSpPr>
          <p:nvPr/>
        </p:nvSpPr>
        <p:spPr bwMode="auto">
          <a:xfrm>
            <a:off x="1260475" y="46529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5853" name="Line 11"/>
          <p:cNvSpPr>
            <a:spLocks noChangeShapeType="1"/>
          </p:cNvSpPr>
          <p:nvPr/>
        </p:nvSpPr>
        <p:spPr bwMode="auto">
          <a:xfrm flipH="1" flipV="1">
            <a:off x="1547813" y="278130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4" name="Oval 12"/>
          <p:cNvSpPr>
            <a:spLocks noChangeArrowheads="1"/>
          </p:cNvSpPr>
          <p:nvPr/>
        </p:nvSpPr>
        <p:spPr bwMode="auto">
          <a:xfrm>
            <a:off x="828675" y="38608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0</a:t>
            </a:r>
            <a:endParaRPr kumimoji="1" lang="en-US" altLang="zh-CN" sz="2400" b="1">
              <a:latin typeface="Tahoma" panose="020B0804030504040204" pitchFamily="34" charset="0"/>
            </a:endParaRPr>
          </a:p>
        </p:txBody>
      </p:sp>
      <p:sp>
        <p:nvSpPr>
          <p:cNvPr id="35855" name="Text Box 13"/>
          <p:cNvSpPr txBox="1">
            <a:spLocks noChangeArrowheads="1"/>
          </p:cNvSpPr>
          <p:nvPr/>
        </p:nvSpPr>
        <p:spPr bwMode="auto">
          <a:xfrm>
            <a:off x="612775"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35856" name="Text Box 14"/>
          <p:cNvSpPr txBox="1">
            <a:spLocks noChangeArrowheads="1"/>
          </p:cNvSpPr>
          <p:nvPr/>
        </p:nvSpPr>
        <p:spPr bwMode="auto">
          <a:xfrm>
            <a:off x="1908175" y="371792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35857" name="Line 15"/>
          <p:cNvSpPr>
            <a:spLocks noChangeShapeType="1"/>
          </p:cNvSpPr>
          <p:nvPr/>
        </p:nvSpPr>
        <p:spPr bwMode="auto">
          <a:xfrm flipV="1">
            <a:off x="684213"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5858" name="Line 16"/>
          <p:cNvSpPr>
            <a:spLocks noChangeShapeType="1"/>
          </p:cNvSpPr>
          <p:nvPr/>
        </p:nvSpPr>
        <p:spPr bwMode="auto">
          <a:xfrm flipH="1" flipV="1">
            <a:off x="1260475" y="42941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5" name="Oval 17"/>
          <p:cNvSpPr>
            <a:spLocks noChangeArrowheads="1"/>
          </p:cNvSpPr>
          <p:nvPr/>
        </p:nvSpPr>
        <p:spPr bwMode="auto">
          <a:xfrm>
            <a:off x="3924300" y="29972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2</a:t>
            </a:r>
            <a:endParaRPr kumimoji="1" lang="en-US" altLang="zh-CN" sz="2400" b="1">
              <a:solidFill>
                <a:srgbClr val="CC0099"/>
              </a:solidFill>
              <a:latin typeface="Tahoma" panose="020B0804030504040204" pitchFamily="34" charset="0"/>
            </a:endParaRPr>
          </a:p>
        </p:txBody>
      </p:sp>
      <p:sp>
        <p:nvSpPr>
          <p:cNvPr id="1404946" name="Line 18"/>
          <p:cNvSpPr>
            <a:spLocks noChangeShapeType="1"/>
          </p:cNvSpPr>
          <p:nvPr/>
        </p:nvSpPr>
        <p:spPr bwMode="auto">
          <a:xfrm flipV="1">
            <a:off x="3779838"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7" name="Line 19"/>
          <p:cNvSpPr>
            <a:spLocks noChangeShapeType="1"/>
          </p:cNvSpPr>
          <p:nvPr/>
        </p:nvSpPr>
        <p:spPr bwMode="auto">
          <a:xfrm flipH="1" flipV="1">
            <a:off x="4356100" y="34290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48" name="Text Box 20"/>
          <p:cNvSpPr txBox="1">
            <a:spLocks noChangeArrowheads="1"/>
          </p:cNvSpPr>
          <p:nvPr/>
        </p:nvSpPr>
        <p:spPr bwMode="auto">
          <a:xfrm>
            <a:off x="3276600" y="616585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zh-CN" altLang="en-US" sz="2000" b="1">
                <a:latin typeface="Times New Roman" panose="02020503050405090304" pitchFamily="18" charset="0"/>
              </a:rPr>
              <a:t>插入</a:t>
            </a:r>
            <a:r>
              <a:rPr kumimoji="1" lang="en-US" altLang="zh-CN" sz="2000" b="1">
                <a:latin typeface="Times New Roman" panose="02020503050405090304" pitchFamily="18" charset="0"/>
              </a:rPr>
              <a:t>B</a:t>
            </a:r>
            <a:r>
              <a:rPr kumimoji="1" lang="en-US" altLang="zh-CN" sz="2000" b="1" baseline="-25000">
                <a:latin typeface="Times New Roman" panose="02020503050405090304" pitchFamily="18" charset="0"/>
              </a:rPr>
              <a:t>R</a:t>
            </a:r>
            <a:r>
              <a:rPr kumimoji="1" lang="zh-CN" altLang="en-US" sz="2000" b="1">
                <a:latin typeface="Times New Roman" panose="02020503050405090304" pitchFamily="18" charset="0"/>
              </a:rPr>
              <a:t>之后</a:t>
            </a:r>
            <a:endParaRPr kumimoji="1" lang="en-US" altLang="zh-CN" sz="2000" b="1">
              <a:latin typeface="Times New Roman" panose="02020503050405090304" pitchFamily="18" charset="0"/>
            </a:endParaRPr>
          </a:p>
        </p:txBody>
      </p:sp>
      <p:sp>
        <p:nvSpPr>
          <p:cNvPr id="1404949" name="Text Box 21"/>
          <p:cNvSpPr txBox="1">
            <a:spLocks noChangeArrowheads="1"/>
          </p:cNvSpPr>
          <p:nvPr/>
        </p:nvSpPr>
        <p:spPr bwMode="auto">
          <a:xfrm>
            <a:off x="3563938" y="2781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04950" name="Text Box 22"/>
          <p:cNvSpPr txBox="1">
            <a:spLocks noChangeArrowheads="1"/>
          </p:cNvSpPr>
          <p:nvPr/>
        </p:nvSpPr>
        <p:spPr bwMode="auto">
          <a:xfrm>
            <a:off x="2916238" y="4581525"/>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4951" name="Text Box 23"/>
          <p:cNvSpPr txBox="1">
            <a:spLocks noChangeArrowheads="1"/>
          </p:cNvSpPr>
          <p:nvPr/>
        </p:nvSpPr>
        <p:spPr bwMode="auto">
          <a:xfrm>
            <a:off x="4284663" y="53006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R</a:t>
            </a:r>
            <a:endParaRPr kumimoji="1" lang="en-US" altLang="zh-CN" b="1">
              <a:latin typeface="Times New Roman" panose="02020503050405090304" pitchFamily="18" charset="0"/>
            </a:endParaRPr>
          </a:p>
        </p:txBody>
      </p:sp>
      <p:sp>
        <p:nvSpPr>
          <p:cNvPr id="1404952" name="Line 24"/>
          <p:cNvSpPr>
            <a:spLocks noChangeShapeType="1"/>
          </p:cNvSpPr>
          <p:nvPr/>
        </p:nvSpPr>
        <p:spPr bwMode="auto">
          <a:xfrm flipH="1" flipV="1">
            <a:off x="4140200" y="27098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3" name="Oval 25"/>
          <p:cNvSpPr>
            <a:spLocks noChangeArrowheads="1"/>
          </p:cNvSpPr>
          <p:nvPr/>
        </p:nvSpPr>
        <p:spPr bwMode="auto">
          <a:xfrm>
            <a:off x="34210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-1</a:t>
            </a:r>
            <a:endParaRPr kumimoji="1" lang="en-US" altLang="zh-CN" sz="2400" b="1">
              <a:solidFill>
                <a:srgbClr val="CC0099"/>
              </a:solidFill>
              <a:latin typeface="Tahoma" panose="020B0804030504040204" pitchFamily="34" charset="0"/>
            </a:endParaRPr>
          </a:p>
        </p:txBody>
      </p:sp>
      <p:sp>
        <p:nvSpPr>
          <p:cNvPr id="1404954" name="Text Box 26"/>
          <p:cNvSpPr txBox="1">
            <a:spLocks noChangeArrowheads="1"/>
          </p:cNvSpPr>
          <p:nvPr/>
        </p:nvSpPr>
        <p:spPr bwMode="auto">
          <a:xfrm>
            <a:off x="3205163" y="35020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04955" name="Text Box 27"/>
          <p:cNvSpPr txBox="1">
            <a:spLocks noChangeArrowheads="1"/>
          </p:cNvSpPr>
          <p:nvPr/>
        </p:nvSpPr>
        <p:spPr bwMode="auto">
          <a:xfrm>
            <a:off x="4500563" y="3646488"/>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4956" name="Line 28"/>
          <p:cNvSpPr>
            <a:spLocks noChangeShapeType="1"/>
          </p:cNvSpPr>
          <p:nvPr/>
        </p:nvSpPr>
        <p:spPr bwMode="auto">
          <a:xfrm flipV="1">
            <a:off x="3276600"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7" name="Line 29"/>
          <p:cNvSpPr>
            <a:spLocks noChangeShapeType="1"/>
          </p:cNvSpPr>
          <p:nvPr/>
        </p:nvSpPr>
        <p:spPr bwMode="auto">
          <a:xfrm flipH="1" flipV="1">
            <a:off x="3852863"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58" name="Oval 30"/>
          <p:cNvSpPr>
            <a:spLocks noChangeArrowheads="1"/>
          </p:cNvSpPr>
          <p:nvPr/>
        </p:nvSpPr>
        <p:spPr bwMode="auto">
          <a:xfrm>
            <a:off x="6588125"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04959" name="Line 31"/>
          <p:cNvSpPr>
            <a:spLocks noChangeShapeType="1"/>
          </p:cNvSpPr>
          <p:nvPr/>
        </p:nvSpPr>
        <p:spPr bwMode="auto">
          <a:xfrm flipV="1">
            <a:off x="6227763" y="33559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0" name="Line 32"/>
          <p:cNvSpPr>
            <a:spLocks noChangeShapeType="1"/>
          </p:cNvSpPr>
          <p:nvPr/>
        </p:nvSpPr>
        <p:spPr bwMode="auto">
          <a:xfrm flipH="1" flipV="1">
            <a:off x="7019925" y="33559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1" name="Text Box 33"/>
          <p:cNvSpPr txBox="1">
            <a:spLocks noChangeArrowheads="1"/>
          </p:cNvSpPr>
          <p:nvPr/>
        </p:nvSpPr>
        <p:spPr bwMode="auto">
          <a:xfrm>
            <a:off x="5868988" y="6164263"/>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 </a:t>
            </a:r>
            <a:r>
              <a:rPr kumimoji="1" lang="en-US" altLang="zh-CN" sz="2000" b="1">
                <a:latin typeface="Times New Roman" panose="02020503050405090304" pitchFamily="18" charset="0"/>
              </a:rPr>
              <a:t>LR</a:t>
            </a:r>
            <a:r>
              <a:rPr kumimoji="1" lang="zh-CN" altLang="en-US" sz="2000" b="1">
                <a:latin typeface="Times New Roman" panose="02020503050405090304" pitchFamily="18" charset="0"/>
              </a:rPr>
              <a:t>旋转之后</a:t>
            </a:r>
            <a:endParaRPr kumimoji="1" lang="en-US" altLang="zh-CN" sz="2000" b="1">
              <a:latin typeface="Times New Roman" panose="02020503050405090304" pitchFamily="18" charset="0"/>
            </a:endParaRPr>
          </a:p>
        </p:txBody>
      </p:sp>
      <p:sp>
        <p:nvSpPr>
          <p:cNvPr id="1404962" name="Text Box 34"/>
          <p:cNvSpPr txBox="1">
            <a:spLocks noChangeArrowheads="1"/>
          </p:cNvSpPr>
          <p:nvPr/>
        </p:nvSpPr>
        <p:spPr bwMode="auto">
          <a:xfrm>
            <a:off x="7740650" y="35004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04963" name="Text Box 35"/>
          <p:cNvSpPr txBox="1">
            <a:spLocks noChangeArrowheads="1"/>
          </p:cNvSpPr>
          <p:nvPr/>
        </p:nvSpPr>
        <p:spPr bwMode="auto">
          <a:xfrm>
            <a:off x="5508625" y="4437063"/>
            <a:ext cx="5032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4964" name="Text Box 36"/>
          <p:cNvSpPr txBox="1">
            <a:spLocks noChangeArrowheads="1"/>
          </p:cNvSpPr>
          <p:nvPr/>
        </p:nvSpPr>
        <p:spPr bwMode="auto">
          <a:xfrm>
            <a:off x="6948488" y="44370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R</a:t>
            </a:r>
            <a:endParaRPr kumimoji="1" lang="en-US" altLang="zh-CN" b="1">
              <a:latin typeface="Times New Roman" panose="02020503050405090304" pitchFamily="18" charset="0"/>
            </a:endParaRPr>
          </a:p>
        </p:txBody>
      </p:sp>
      <p:sp>
        <p:nvSpPr>
          <p:cNvPr id="1404965" name="Line 37"/>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66" name="Oval 38"/>
          <p:cNvSpPr>
            <a:spLocks noChangeArrowheads="1"/>
          </p:cNvSpPr>
          <p:nvPr/>
        </p:nvSpPr>
        <p:spPr bwMode="auto">
          <a:xfrm>
            <a:off x="7308850"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804030504040204" pitchFamily="34" charset="0"/>
            </a:endParaRPr>
          </a:p>
        </p:txBody>
      </p:sp>
      <p:sp>
        <p:nvSpPr>
          <p:cNvPr id="1404967" name="Text Box 39"/>
          <p:cNvSpPr txBox="1">
            <a:spLocks noChangeArrowheads="1"/>
          </p:cNvSpPr>
          <p:nvPr/>
        </p:nvSpPr>
        <p:spPr bwMode="auto">
          <a:xfrm>
            <a:off x="6156325" y="2781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
        <p:nvSpPr>
          <p:cNvPr id="1404968" name="Text Box 40"/>
          <p:cNvSpPr txBox="1">
            <a:spLocks noChangeArrowheads="1"/>
          </p:cNvSpPr>
          <p:nvPr/>
        </p:nvSpPr>
        <p:spPr bwMode="auto">
          <a:xfrm>
            <a:off x="7812088" y="44370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04969" name="Line 41"/>
          <p:cNvSpPr>
            <a:spLocks noChangeShapeType="1"/>
          </p:cNvSpPr>
          <p:nvPr/>
        </p:nvSpPr>
        <p:spPr bwMode="auto">
          <a:xfrm flipV="1">
            <a:off x="5795963"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0" name="Line 42"/>
          <p:cNvSpPr>
            <a:spLocks noChangeShapeType="1"/>
          </p:cNvSpPr>
          <p:nvPr/>
        </p:nvSpPr>
        <p:spPr bwMode="auto">
          <a:xfrm flipH="1" flipV="1">
            <a:off x="6372225"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1" name="Oval 43"/>
          <p:cNvSpPr>
            <a:spLocks noChangeArrowheads="1"/>
          </p:cNvSpPr>
          <p:nvPr/>
        </p:nvSpPr>
        <p:spPr bwMode="auto">
          <a:xfrm>
            <a:off x="38512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b</a:t>
            </a:r>
            <a:endParaRPr kumimoji="1" lang="en-US" altLang="zh-CN" sz="2400" b="1">
              <a:latin typeface="Tahoma" panose="020B0804030504040204" pitchFamily="34" charset="0"/>
            </a:endParaRPr>
          </a:p>
        </p:txBody>
      </p:sp>
      <p:sp>
        <p:nvSpPr>
          <p:cNvPr id="1404972" name="Line 44"/>
          <p:cNvSpPr>
            <a:spLocks noChangeShapeType="1"/>
          </p:cNvSpPr>
          <p:nvPr/>
        </p:nvSpPr>
        <p:spPr bwMode="auto">
          <a:xfrm flipV="1">
            <a:off x="3708400"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3" name="Line 45"/>
          <p:cNvSpPr>
            <a:spLocks noChangeShapeType="1"/>
          </p:cNvSpPr>
          <p:nvPr/>
        </p:nvSpPr>
        <p:spPr bwMode="auto">
          <a:xfrm flipH="1" flipV="1">
            <a:off x="4284663" y="50133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4" name="Text Box 46"/>
          <p:cNvSpPr txBox="1">
            <a:spLocks noChangeArrowheads="1"/>
          </p:cNvSpPr>
          <p:nvPr/>
        </p:nvSpPr>
        <p:spPr bwMode="auto">
          <a:xfrm>
            <a:off x="3492500" y="53006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L</a:t>
            </a:r>
            <a:endParaRPr kumimoji="1" lang="en-US" altLang="zh-CN" b="1">
              <a:latin typeface="Times New Roman" panose="02020503050405090304" pitchFamily="18" charset="0"/>
            </a:endParaRPr>
          </a:p>
        </p:txBody>
      </p:sp>
      <p:sp>
        <p:nvSpPr>
          <p:cNvPr id="1404975" name="Oval 47"/>
          <p:cNvSpPr>
            <a:spLocks noChangeArrowheads="1"/>
          </p:cNvSpPr>
          <p:nvPr/>
        </p:nvSpPr>
        <p:spPr bwMode="auto">
          <a:xfrm>
            <a:off x="5940425" y="3716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804030504040204" pitchFamily="34" charset="0"/>
            </a:endParaRPr>
          </a:p>
        </p:txBody>
      </p:sp>
      <p:sp>
        <p:nvSpPr>
          <p:cNvPr id="1404976" name="Line 48"/>
          <p:cNvSpPr>
            <a:spLocks noChangeShapeType="1"/>
          </p:cNvSpPr>
          <p:nvPr/>
        </p:nvSpPr>
        <p:spPr bwMode="auto">
          <a:xfrm flipV="1">
            <a:off x="7164388"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7" name="Line 49"/>
          <p:cNvSpPr>
            <a:spLocks noChangeShapeType="1"/>
          </p:cNvSpPr>
          <p:nvPr/>
        </p:nvSpPr>
        <p:spPr bwMode="auto">
          <a:xfrm flipH="1" flipV="1">
            <a:off x="7740650" y="41481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4978" name="Text Box 50"/>
          <p:cNvSpPr txBox="1">
            <a:spLocks noChangeArrowheads="1"/>
          </p:cNvSpPr>
          <p:nvPr/>
        </p:nvSpPr>
        <p:spPr bwMode="auto">
          <a:xfrm>
            <a:off x="5651500" y="35718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04979" name="Text Box 51"/>
          <p:cNvSpPr txBox="1">
            <a:spLocks noChangeArrowheads="1"/>
          </p:cNvSpPr>
          <p:nvPr/>
        </p:nvSpPr>
        <p:spPr bwMode="auto">
          <a:xfrm>
            <a:off x="6372225" y="443706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L</a:t>
            </a:r>
            <a:endParaRPr kumimoji="1" lang="en-US" altLang="zh-CN" b="1">
              <a:latin typeface="Times New Roman" panose="02020503050405090304" pitchFamily="18" charset="0"/>
            </a:endParaRPr>
          </a:p>
        </p:txBody>
      </p:sp>
      <p:sp>
        <p:nvSpPr>
          <p:cNvPr id="1404980" name="Text Box 52"/>
          <p:cNvSpPr txBox="1">
            <a:spLocks noChangeArrowheads="1"/>
          </p:cNvSpPr>
          <p:nvPr/>
        </p:nvSpPr>
        <p:spPr bwMode="auto">
          <a:xfrm>
            <a:off x="4284663" y="4508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
        <p:nvSpPr>
          <p:cNvPr id="1404981" name="Freeform 53"/>
          <p:cNvSpPr/>
          <p:nvPr/>
        </p:nvSpPr>
        <p:spPr bwMode="auto">
          <a:xfrm>
            <a:off x="3984625" y="3213100"/>
            <a:ext cx="227013" cy="1295400"/>
          </a:xfrm>
          <a:custGeom>
            <a:avLst/>
            <a:gdLst>
              <a:gd name="T0" fmla="*/ 2147483647 w 143"/>
              <a:gd name="T1" fmla="*/ 2147483647 h 816"/>
              <a:gd name="T2" fmla="*/ 2147483647 w 143"/>
              <a:gd name="T3" fmla="*/ 2147483647 h 816"/>
              <a:gd name="T4" fmla="*/ 2147483647 w 143"/>
              <a:gd name="T5" fmla="*/ 0 h 816"/>
              <a:gd name="T6" fmla="*/ 0 60000 65536"/>
              <a:gd name="T7" fmla="*/ 0 60000 65536"/>
              <a:gd name="T8" fmla="*/ 0 60000 65536"/>
              <a:gd name="T9" fmla="*/ 0 w 143"/>
              <a:gd name="T10" fmla="*/ 0 h 816"/>
              <a:gd name="T11" fmla="*/ 143 w 143"/>
              <a:gd name="T12" fmla="*/ 816 h 816"/>
            </a:gdLst>
            <a:ahLst/>
            <a:cxnLst>
              <a:cxn ang="T6">
                <a:pos x="T0" y="T1"/>
              </a:cxn>
              <a:cxn ang="T7">
                <a:pos x="T2" y="T3"/>
              </a:cxn>
              <a:cxn ang="T8">
                <a:pos x="T4" y="T5"/>
              </a:cxn>
            </a:cxnLst>
            <a:rect l="T9" t="T10" r="T11" b="T12"/>
            <a:pathLst>
              <a:path w="143" h="816">
                <a:moveTo>
                  <a:pt x="143" y="816"/>
                </a:moveTo>
                <a:cubicBezTo>
                  <a:pt x="78" y="680"/>
                  <a:pt x="14" y="544"/>
                  <a:pt x="7" y="408"/>
                </a:cubicBezTo>
                <a:cubicBezTo>
                  <a:pt x="0" y="272"/>
                  <a:pt x="83" y="68"/>
                  <a:pt x="98"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2" name="Freeform 54"/>
          <p:cNvSpPr/>
          <p:nvPr/>
        </p:nvSpPr>
        <p:spPr bwMode="auto">
          <a:xfrm>
            <a:off x="3563938" y="4797425"/>
            <a:ext cx="431800" cy="647700"/>
          </a:xfrm>
          <a:custGeom>
            <a:avLst/>
            <a:gdLst>
              <a:gd name="T0" fmla="*/ 0 w 272"/>
              <a:gd name="T1" fmla="*/ 2147483647 h 408"/>
              <a:gd name="T2" fmla="*/ 2147483647 w 272"/>
              <a:gd name="T3" fmla="*/ 2147483647 h 408"/>
              <a:gd name="T4" fmla="*/ 2147483647 w 272"/>
              <a:gd name="T5" fmla="*/ 0 h 408"/>
              <a:gd name="T6" fmla="*/ 0 60000 65536"/>
              <a:gd name="T7" fmla="*/ 0 60000 65536"/>
              <a:gd name="T8" fmla="*/ 0 60000 65536"/>
              <a:gd name="T9" fmla="*/ 0 w 272"/>
              <a:gd name="T10" fmla="*/ 0 h 408"/>
              <a:gd name="T11" fmla="*/ 272 w 272"/>
              <a:gd name="T12" fmla="*/ 408 h 408"/>
            </a:gdLst>
            <a:ahLst/>
            <a:cxnLst>
              <a:cxn ang="T6">
                <a:pos x="T0" y="T1"/>
              </a:cxn>
              <a:cxn ang="T7">
                <a:pos x="T2" y="T3"/>
              </a:cxn>
              <a:cxn ang="T8">
                <a:pos x="T4" y="T5"/>
              </a:cxn>
            </a:cxnLst>
            <a:rect l="T9" t="T10" r="T11" b="T12"/>
            <a:pathLst>
              <a:path w="272" h="408">
                <a:moveTo>
                  <a:pt x="0" y="408"/>
                </a:moveTo>
                <a:cubicBezTo>
                  <a:pt x="45" y="306"/>
                  <a:pt x="91" y="204"/>
                  <a:pt x="136" y="136"/>
                </a:cubicBezTo>
                <a:cubicBezTo>
                  <a:pt x="181" y="68"/>
                  <a:pt x="249" y="23"/>
                  <a:pt x="272"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3" name="Freeform 55"/>
          <p:cNvSpPr/>
          <p:nvPr/>
        </p:nvSpPr>
        <p:spPr bwMode="auto">
          <a:xfrm>
            <a:off x="4356100" y="4005263"/>
            <a:ext cx="492125" cy="1439862"/>
          </a:xfrm>
          <a:custGeom>
            <a:avLst/>
            <a:gdLst>
              <a:gd name="T0" fmla="*/ 2147483647 w 310"/>
              <a:gd name="T1" fmla="*/ 2147483647 h 907"/>
              <a:gd name="T2" fmla="*/ 2147483647 w 310"/>
              <a:gd name="T3" fmla="*/ 2147483647 h 907"/>
              <a:gd name="T4" fmla="*/ 0 w 310"/>
              <a:gd name="T5" fmla="*/ 0 h 907"/>
              <a:gd name="T6" fmla="*/ 0 60000 65536"/>
              <a:gd name="T7" fmla="*/ 0 60000 65536"/>
              <a:gd name="T8" fmla="*/ 0 60000 65536"/>
              <a:gd name="T9" fmla="*/ 0 w 310"/>
              <a:gd name="T10" fmla="*/ 0 h 907"/>
              <a:gd name="T11" fmla="*/ 310 w 310"/>
              <a:gd name="T12" fmla="*/ 907 h 907"/>
            </a:gdLst>
            <a:ahLst/>
            <a:cxnLst>
              <a:cxn ang="T6">
                <a:pos x="T0" y="T1"/>
              </a:cxn>
              <a:cxn ang="T7">
                <a:pos x="T2" y="T3"/>
              </a:cxn>
              <a:cxn ang="T8">
                <a:pos x="T4" y="T5"/>
              </a:cxn>
            </a:cxnLst>
            <a:rect l="T9" t="T10" r="T11" b="T12"/>
            <a:pathLst>
              <a:path w="310" h="907">
                <a:moveTo>
                  <a:pt x="227" y="907"/>
                </a:moveTo>
                <a:cubicBezTo>
                  <a:pt x="268" y="733"/>
                  <a:pt x="310" y="559"/>
                  <a:pt x="272" y="408"/>
                </a:cubicBezTo>
                <a:cubicBezTo>
                  <a:pt x="234" y="257"/>
                  <a:pt x="45" y="68"/>
                  <a:pt x="0" y="0"/>
                </a:cubicBezTo>
              </a:path>
            </a:pathLst>
          </a:custGeom>
          <a:noFill/>
          <a:ln w="28575">
            <a:solidFill>
              <a:schemeClr val="folHlink"/>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4984" name="Rectangle 56"/>
          <p:cNvSpPr>
            <a:spLocks noChangeArrowheads="1"/>
          </p:cNvSpPr>
          <p:nvPr/>
        </p:nvSpPr>
        <p:spPr bwMode="auto">
          <a:xfrm>
            <a:off x="5292725" y="5229225"/>
            <a:ext cx="3633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a:latin typeface="Times New Roman" panose="02020503050405090304" pitchFamily="18" charset="0"/>
              </a:rPr>
              <a:t>若</a:t>
            </a:r>
            <a:r>
              <a:rPr kumimoji="1" lang="en-US" altLang="zh-CN">
                <a:latin typeface="Times New Roman" panose="02020503050405090304" pitchFamily="18" charset="0"/>
              </a:rPr>
              <a:t>b=0</a:t>
            </a:r>
            <a:r>
              <a:rPr kumimoji="1" lang="zh-CN" altLang="en-US">
                <a:latin typeface="Times New Roman" panose="02020503050405090304" pitchFamily="18" charset="0"/>
              </a:rPr>
              <a:t>，则</a:t>
            </a:r>
            <a:r>
              <a:rPr kumimoji="1" lang="en-US" altLang="zh-CN">
                <a:latin typeface="Times New Roman" panose="02020503050405090304" pitchFamily="18" charset="0"/>
              </a:rPr>
              <a:t>bf(B)=bf(A)=0</a:t>
            </a:r>
            <a:endParaRPr kumimoji="1" lang="en-US" altLang="zh-CN">
              <a:latin typeface="Times New Roman" panose="02020503050405090304" pitchFamily="18" charset="0"/>
            </a:endParaRPr>
          </a:p>
          <a:p>
            <a:r>
              <a:rPr kumimoji="1" lang="zh-CN" altLang="en-US">
                <a:latin typeface="Times New Roman" panose="02020503050405090304" pitchFamily="18" charset="0"/>
              </a:rPr>
              <a:t>若</a:t>
            </a:r>
            <a:r>
              <a:rPr kumimoji="1" lang="en-US" altLang="zh-CN">
                <a:latin typeface="Times New Roman" panose="02020503050405090304" pitchFamily="18" charset="0"/>
              </a:rPr>
              <a:t>b=1</a:t>
            </a:r>
            <a:r>
              <a:rPr kumimoji="1" lang="zh-CN" altLang="en-US">
                <a:latin typeface="Times New Roman" panose="02020503050405090304" pitchFamily="18" charset="0"/>
              </a:rPr>
              <a:t>， 则</a:t>
            </a:r>
            <a:r>
              <a:rPr kumimoji="1" lang="en-US" altLang="zh-CN">
                <a:latin typeface="Times New Roman" panose="02020503050405090304" pitchFamily="18" charset="0"/>
              </a:rPr>
              <a:t>bf(B)=0</a:t>
            </a:r>
            <a:r>
              <a:rPr kumimoji="1" lang="zh-CN" altLang="en-US">
                <a:latin typeface="Times New Roman" panose="02020503050405090304" pitchFamily="18" charset="0"/>
              </a:rPr>
              <a:t>，</a:t>
            </a:r>
            <a:r>
              <a:rPr kumimoji="1" lang="en-US" altLang="zh-CN">
                <a:latin typeface="Times New Roman" panose="02020503050405090304" pitchFamily="18" charset="0"/>
              </a:rPr>
              <a:t>bf(A)=-1</a:t>
            </a:r>
            <a:endParaRPr kumimoji="1" lang="en-US" altLang="zh-CN">
              <a:latin typeface="Times New Roman" panose="02020503050405090304" pitchFamily="18" charset="0"/>
            </a:endParaRPr>
          </a:p>
          <a:p>
            <a:r>
              <a:rPr kumimoji="1" lang="zh-CN" altLang="en-US">
                <a:latin typeface="Times New Roman" panose="02020503050405090304" pitchFamily="18" charset="0"/>
              </a:rPr>
              <a:t>若</a:t>
            </a:r>
            <a:r>
              <a:rPr kumimoji="1" lang="en-US" altLang="zh-CN">
                <a:latin typeface="Times New Roman" panose="02020503050405090304" pitchFamily="18" charset="0"/>
              </a:rPr>
              <a:t>b=-1</a:t>
            </a:r>
            <a:r>
              <a:rPr kumimoji="1" lang="zh-CN" altLang="en-US">
                <a:latin typeface="Times New Roman" panose="02020503050405090304" pitchFamily="18" charset="0"/>
              </a:rPr>
              <a:t>，则</a:t>
            </a:r>
            <a:r>
              <a:rPr kumimoji="1" lang="en-US" altLang="zh-CN">
                <a:latin typeface="Times New Roman" panose="02020503050405090304" pitchFamily="18" charset="0"/>
              </a:rPr>
              <a:t>bf(B)=1</a:t>
            </a:r>
            <a:r>
              <a:rPr kumimoji="1" lang="zh-CN" altLang="en-US">
                <a:latin typeface="Times New Roman" panose="02020503050405090304" pitchFamily="18" charset="0"/>
              </a:rPr>
              <a:t>，</a:t>
            </a:r>
            <a:r>
              <a:rPr kumimoji="1" lang="en-US" altLang="zh-CN">
                <a:latin typeface="Times New Roman" panose="02020503050405090304" pitchFamily="18" charset="0"/>
              </a:rPr>
              <a:t>bf(A)=0</a:t>
            </a:r>
            <a:endParaRPr kumimoji="1" lang="en-US" altLang="zh-CN">
              <a:latin typeface="Times New Roman" panose="02020503050405090304" pitchFamily="18" charset="0"/>
            </a:endParaRPr>
          </a:p>
        </p:txBody>
      </p:sp>
      <p:sp>
        <p:nvSpPr>
          <p:cNvPr id="1405003" name="Oval 75"/>
          <p:cNvSpPr>
            <a:spLocks noChangeArrowheads="1"/>
          </p:cNvSpPr>
          <p:nvPr/>
        </p:nvSpPr>
        <p:spPr bwMode="auto">
          <a:xfrm>
            <a:off x="5219700"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05004" name="Oval 76"/>
          <p:cNvSpPr>
            <a:spLocks noChangeArrowheads="1"/>
          </p:cNvSpPr>
          <p:nvPr/>
        </p:nvSpPr>
        <p:spPr bwMode="auto">
          <a:xfrm>
            <a:off x="5651500" y="126841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05005" name="Oval 77"/>
          <p:cNvSpPr>
            <a:spLocks noChangeArrowheads="1"/>
          </p:cNvSpPr>
          <p:nvPr/>
        </p:nvSpPr>
        <p:spPr bwMode="auto">
          <a:xfrm>
            <a:off x="6083300" y="17732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05006" name="Oval 78"/>
          <p:cNvSpPr>
            <a:spLocks noChangeArrowheads="1"/>
          </p:cNvSpPr>
          <p:nvPr/>
        </p:nvSpPr>
        <p:spPr bwMode="auto">
          <a:xfrm>
            <a:off x="47879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05007" name="Oval 79"/>
          <p:cNvSpPr>
            <a:spLocks noChangeArrowheads="1"/>
          </p:cNvSpPr>
          <p:nvPr/>
        </p:nvSpPr>
        <p:spPr bwMode="auto">
          <a:xfrm>
            <a:off x="5651500"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05008" name="Line 80"/>
          <p:cNvSpPr>
            <a:spLocks noChangeShapeType="1"/>
          </p:cNvSpPr>
          <p:nvPr/>
        </p:nvSpPr>
        <p:spPr bwMode="auto">
          <a:xfrm flipH="1">
            <a:off x="5364163" y="14128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09" name="Line 81"/>
          <p:cNvSpPr>
            <a:spLocks noChangeShapeType="1"/>
          </p:cNvSpPr>
          <p:nvPr/>
        </p:nvSpPr>
        <p:spPr bwMode="auto">
          <a:xfrm>
            <a:off x="5940425" y="14128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0" name="Line 82"/>
          <p:cNvSpPr>
            <a:spLocks noChangeShapeType="1"/>
          </p:cNvSpPr>
          <p:nvPr/>
        </p:nvSpPr>
        <p:spPr bwMode="auto">
          <a:xfrm flipH="1">
            <a:off x="4932363" y="1916113"/>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1" name="Line 83"/>
          <p:cNvSpPr>
            <a:spLocks noChangeShapeType="1"/>
          </p:cNvSpPr>
          <p:nvPr/>
        </p:nvSpPr>
        <p:spPr bwMode="auto">
          <a:xfrm>
            <a:off x="5508625"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2" name="Oval 84"/>
          <p:cNvSpPr>
            <a:spLocks noChangeArrowheads="1"/>
          </p:cNvSpPr>
          <p:nvPr/>
        </p:nvSpPr>
        <p:spPr bwMode="auto">
          <a:xfrm>
            <a:off x="6804025" y="2276475"/>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05013" name="Oval 85"/>
          <p:cNvSpPr>
            <a:spLocks noChangeArrowheads="1"/>
          </p:cNvSpPr>
          <p:nvPr/>
        </p:nvSpPr>
        <p:spPr bwMode="auto">
          <a:xfrm>
            <a:off x="7235825" y="17732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05014" name="Oval 86"/>
          <p:cNvSpPr>
            <a:spLocks noChangeArrowheads="1"/>
          </p:cNvSpPr>
          <p:nvPr/>
        </p:nvSpPr>
        <p:spPr bwMode="auto">
          <a:xfrm>
            <a:off x="8101013" y="17732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05015" name="Oval 87"/>
          <p:cNvSpPr>
            <a:spLocks noChangeArrowheads="1"/>
          </p:cNvSpPr>
          <p:nvPr/>
        </p:nvSpPr>
        <p:spPr bwMode="auto">
          <a:xfrm>
            <a:off x="7667625" y="2276475"/>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5</a:t>
            </a:r>
            <a:endParaRPr kumimoji="1" lang="en-US" altLang="zh-CN" b="1">
              <a:latin typeface="Times New Roman" panose="02020503050405090304" pitchFamily="18" charset="0"/>
            </a:endParaRPr>
          </a:p>
        </p:txBody>
      </p:sp>
      <p:sp>
        <p:nvSpPr>
          <p:cNvPr id="1405016" name="Oval 88"/>
          <p:cNvSpPr>
            <a:spLocks noChangeArrowheads="1"/>
          </p:cNvSpPr>
          <p:nvPr/>
        </p:nvSpPr>
        <p:spPr bwMode="auto">
          <a:xfrm>
            <a:off x="7667625" y="126841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05017" name="Line 89"/>
          <p:cNvSpPr>
            <a:spLocks noChangeShapeType="1"/>
          </p:cNvSpPr>
          <p:nvPr/>
        </p:nvSpPr>
        <p:spPr bwMode="auto">
          <a:xfrm flipH="1">
            <a:off x="7380288" y="1412875"/>
            <a:ext cx="2889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8" name="Line 90"/>
          <p:cNvSpPr>
            <a:spLocks noChangeShapeType="1"/>
          </p:cNvSpPr>
          <p:nvPr/>
        </p:nvSpPr>
        <p:spPr bwMode="auto">
          <a:xfrm>
            <a:off x="7958138" y="1412875"/>
            <a:ext cx="28575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19" name="Line 91"/>
          <p:cNvSpPr>
            <a:spLocks noChangeShapeType="1"/>
          </p:cNvSpPr>
          <p:nvPr/>
        </p:nvSpPr>
        <p:spPr bwMode="auto">
          <a:xfrm flipH="1">
            <a:off x="6950075" y="1916113"/>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0" name="Line 92"/>
          <p:cNvSpPr>
            <a:spLocks noChangeShapeType="1"/>
          </p:cNvSpPr>
          <p:nvPr/>
        </p:nvSpPr>
        <p:spPr bwMode="auto">
          <a:xfrm>
            <a:off x="7524750" y="1916113"/>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1" name="Oval 93"/>
          <p:cNvSpPr>
            <a:spLocks noChangeArrowheads="1"/>
          </p:cNvSpPr>
          <p:nvPr/>
        </p:nvSpPr>
        <p:spPr bwMode="auto">
          <a:xfrm>
            <a:off x="8532813" y="22780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05022" name="Line 94"/>
          <p:cNvSpPr>
            <a:spLocks noChangeShapeType="1"/>
          </p:cNvSpPr>
          <p:nvPr/>
        </p:nvSpPr>
        <p:spPr bwMode="auto">
          <a:xfrm>
            <a:off x="8388350" y="1916113"/>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5023" name="AutoShape 95"/>
          <p:cNvSpPr>
            <a:spLocks noChangeArrowheads="1"/>
          </p:cNvSpPr>
          <p:nvPr/>
        </p:nvSpPr>
        <p:spPr bwMode="auto">
          <a:xfrm>
            <a:off x="1042988" y="260350"/>
            <a:ext cx="6985000" cy="1008063"/>
          </a:xfrm>
          <a:prstGeom prst="horizontalScroll">
            <a:avLst>
              <a:gd name="adj" fmla="val 12500"/>
            </a:avLst>
          </a:prstGeom>
          <a:solidFill>
            <a:schemeClr val="accent1"/>
          </a:solidFill>
          <a:ln w="9525">
            <a:solidFill>
              <a:schemeClr val="tx1"/>
            </a:solidFill>
            <a:miter lim="800000"/>
          </a:ln>
        </p:spPr>
        <p:txBody>
          <a:bodyPr wrap="none" anchor="ctr"/>
          <a:lstStyle/>
          <a:p>
            <a:pPr algn="ctr"/>
            <a:r>
              <a:rPr kumimoji="1" lang="zh-CN" altLang="en-US" sz="2400" b="1">
                <a:latin typeface="Times New Roman" panose="02020503050405090304" pitchFamily="18" charset="0"/>
              </a:rPr>
              <a:t>对</a:t>
            </a:r>
            <a:r>
              <a:rPr kumimoji="1" lang="en-US" altLang="zh-CN" sz="2400" b="1">
                <a:latin typeface="Times New Roman" panose="02020503050405090304" pitchFamily="18" charset="0"/>
              </a:rPr>
              <a:t>LR</a:t>
            </a:r>
            <a:r>
              <a:rPr kumimoji="1" lang="zh-CN" altLang="en-US" sz="2400" b="1">
                <a:latin typeface="Times New Roman" panose="02020503050405090304" pitchFamily="18" charset="0"/>
              </a:rPr>
              <a:t>型不平衡的转换可以看作</a:t>
            </a:r>
            <a:r>
              <a:rPr kumimoji="1" lang="en-US" altLang="zh-CN" sz="2400" b="1">
                <a:latin typeface="Times New Roman" panose="02020503050405090304" pitchFamily="18" charset="0"/>
              </a:rPr>
              <a:t>RR</a:t>
            </a:r>
            <a:r>
              <a:rPr kumimoji="1" lang="zh-CN" altLang="en-US" sz="2400" b="1">
                <a:latin typeface="Times New Roman" panose="02020503050405090304" pitchFamily="18" charset="0"/>
              </a:rPr>
              <a:t>旋转后的</a:t>
            </a:r>
            <a:r>
              <a:rPr kumimoji="1" lang="en-US" altLang="zh-CN" sz="2400" b="1">
                <a:latin typeface="Times New Roman" panose="02020503050405090304" pitchFamily="18" charset="0"/>
              </a:rPr>
              <a:t>LL</a:t>
            </a:r>
            <a:r>
              <a:rPr kumimoji="1" lang="zh-CN" altLang="en-US" sz="2400" b="1">
                <a:latin typeface="Times New Roman" panose="02020503050405090304" pitchFamily="18" charset="0"/>
              </a:rPr>
              <a:t>旋转</a:t>
            </a:r>
            <a:endParaRPr kumimoji="1" lang="zh-CN" altLang="en-US" sz="2400" b="1">
              <a:latin typeface="Times New Roman" panose="02020503050405090304" pitchFamily="18" charset="0"/>
            </a:endParaRPr>
          </a:p>
        </p:txBody>
      </p:sp>
      <p:sp>
        <p:nvSpPr>
          <p:cNvPr id="80" name="Oval 87"/>
          <p:cNvSpPr>
            <a:spLocks noChangeArrowheads="1"/>
          </p:cNvSpPr>
          <p:nvPr/>
        </p:nvSpPr>
        <p:spPr bwMode="auto">
          <a:xfrm>
            <a:off x="5328444" y="2852737"/>
            <a:ext cx="288925" cy="287338"/>
          </a:xfrm>
          <a:prstGeom prst="ellipse">
            <a:avLst/>
          </a:prstGeom>
          <a:solidFill>
            <a:srgbClr val="008000"/>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5</a:t>
            </a:r>
            <a:endParaRPr kumimoji="1" lang="en-US" altLang="zh-CN" b="1">
              <a:latin typeface="Times New Roman" panose="02020503050405090304" pitchFamily="18" charset="0"/>
            </a:endParaRPr>
          </a:p>
        </p:txBody>
      </p:sp>
      <p:sp>
        <p:nvSpPr>
          <p:cNvPr id="81" name="Line 92"/>
          <p:cNvSpPr>
            <a:spLocks noChangeShapeType="1"/>
          </p:cNvSpPr>
          <p:nvPr/>
        </p:nvSpPr>
        <p:spPr bwMode="auto">
          <a:xfrm flipH="1">
            <a:off x="5474494" y="2563811"/>
            <a:ext cx="177006"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4945"/>
                                        </p:tgtEl>
                                        <p:attrNameLst>
                                          <p:attrName>style.visibility</p:attrName>
                                        </p:attrNameLst>
                                      </p:cBhvr>
                                      <p:to>
                                        <p:strVal val="visible"/>
                                      </p:to>
                                    </p:set>
                                    <p:anim calcmode="lin" valueType="num">
                                      <p:cBhvr additive="base">
                                        <p:cTn id="7" dur="500" fill="hold"/>
                                        <p:tgtEl>
                                          <p:spTgt spid="1404945"/>
                                        </p:tgtEl>
                                        <p:attrNameLst>
                                          <p:attrName>ppt_x</p:attrName>
                                        </p:attrNameLst>
                                      </p:cBhvr>
                                      <p:tavLst>
                                        <p:tav tm="0">
                                          <p:val>
                                            <p:strVal val="#ppt_x"/>
                                          </p:val>
                                        </p:tav>
                                        <p:tav tm="100000">
                                          <p:val>
                                            <p:strVal val="#ppt_x"/>
                                          </p:val>
                                        </p:tav>
                                      </p:tavLst>
                                    </p:anim>
                                    <p:anim calcmode="lin" valueType="num">
                                      <p:cBhvr additive="base">
                                        <p:cTn id="8" dur="500" fill="hold"/>
                                        <p:tgtEl>
                                          <p:spTgt spid="14049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04946"/>
                                        </p:tgtEl>
                                        <p:attrNameLst>
                                          <p:attrName>style.visibility</p:attrName>
                                        </p:attrNameLst>
                                      </p:cBhvr>
                                      <p:to>
                                        <p:strVal val="visible"/>
                                      </p:to>
                                    </p:set>
                                    <p:anim calcmode="lin" valueType="num">
                                      <p:cBhvr additive="base">
                                        <p:cTn id="11" dur="500" fill="hold"/>
                                        <p:tgtEl>
                                          <p:spTgt spid="1404946"/>
                                        </p:tgtEl>
                                        <p:attrNameLst>
                                          <p:attrName>ppt_x</p:attrName>
                                        </p:attrNameLst>
                                      </p:cBhvr>
                                      <p:tavLst>
                                        <p:tav tm="0">
                                          <p:val>
                                            <p:strVal val="#ppt_x"/>
                                          </p:val>
                                        </p:tav>
                                        <p:tav tm="100000">
                                          <p:val>
                                            <p:strVal val="#ppt_x"/>
                                          </p:val>
                                        </p:tav>
                                      </p:tavLst>
                                    </p:anim>
                                    <p:anim calcmode="lin" valueType="num">
                                      <p:cBhvr additive="base">
                                        <p:cTn id="12" dur="500" fill="hold"/>
                                        <p:tgtEl>
                                          <p:spTgt spid="14049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04947"/>
                                        </p:tgtEl>
                                        <p:attrNameLst>
                                          <p:attrName>style.visibility</p:attrName>
                                        </p:attrNameLst>
                                      </p:cBhvr>
                                      <p:to>
                                        <p:strVal val="visible"/>
                                      </p:to>
                                    </p:set>
                                    <p:anim calcmode="lin" valueType="num">
                                      <p:cBhvr additive="base">
                                        <p:cTn id="15" dur="500" fill="hold"/>
                                        <p:tgtEl>
                                          <p:spTgt spid="1404947"/>
                                        </p:tgtEl>
                                        <p:attrNameLst>
                                          <p:attrName>ppt_x</p:attrName>
                                        </p:attrNameLst>
                                      </p:cBhvr>
                                      <p:tavLst>
                                        <p:tav tm="0">
                                          <p:val>
                                            <p:strVal val="#ppt_x"/>
                                          </p:val>
                                        </p:tav>
                                        <p:tav tm="100000">
                                          <p:val>
                                            <p:strVal val="#ppt_x"/>
                                          </p:val>
                                        </p:tav>
                                      </p:tavLst>
                                    </p:anim>
                                    <p:anim calcmode="lin" valueType="num">
                                      <p:cBhvr additive="base">
                                        <p:cTn id="16" dur="500" fill="hold"/>
                                        <p:tgtEl>
                                          <p:spTgt spid="14049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04948"/>
                                        </p:tgtEl>
                                        <p:attrNameLst>
                                          <p:attrName>style.visibility</p:attrName>
                                        </p:attrNameLst>
                                      </p:cBhvr>
                                      <p:to>
                                        <p:strVal val="visible"/>
                                      </p:to>
                                    </p:set>
                                    <p:anim calcmode="lin" valueType="num">
                                      <p:cBhvr additive="base">
                                        <p:cTn id="19" dur="500" fill="hold"/>
                                        <p:tgtEl>
                                          <p:spTgt spid="1404948"/>
                                        </p:tgtEl>
                                        <p:attrNameLst>
                                          <p:attrName>ppt_x</p:attrName>
                                        </p:attrNameLst>
                                      </p:cBhvr>
                                      <p:tavLst>
                                        <p:tav tm="0">
                                          <p:val>
                                            <p:strVal val="#ppt_x"/>
                                          </p:val>
                                        </p:tav>
                                        <p:tav tm="100000">
                                          <p:val>
                                            <p:strVal val="#ppt_x"/>
                                          </p:val>
                                        </p:tav>
                                      </p:tavLst>
                                    </p:anim>
                                    <p:anim calcmode="lin" valueType="num">
                                      <p:cBhvr additive="base">
                                        <p:cTn id="20" dur="500" fill="hold"/>
                                        <p:tgtEl>
                                          <p:spTgt spid="14049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04949"/>
                                        </p:tgtEl>
                                        <p:attrNameLst>
                                          <p:attrName>style.visibility</p:attrName>
                                        </p:attrNameLst>
                                      </p:cBhvr>
                                      <p:to>
                                        <p:strVal val="visible"/>
                                      </p:to>
                                    </p:set>
                                    <p:anim calcmode="lin" valueType="num">
                                      <p:cBhvr additive="base">
                                        <p:cTn id="23" dur="500" fill="hold"/>
                                        <p:tgtEl>
                                          <p:spTgt spid="1404949"/>
                                        </p:tgtEl>
                                        <p:attrNameLst>
                                          <p:attrName>ppt_x</p:attrName>
                                        </p:attrNameLst>
                                      </p:cBhvr>
                                      <p:tavLst>
                                        <p:tav tm="0">
                                          <p:val>
                                            <p:strVal val="#ppt_x"/>
                                          </p:val>
                                        </p:tav>
                                        <p:tav tm="100000">
                                          <p:val>
                                            <p:strVal val="#ppt_x"/>
                                          </p:val>
                                        </p:tav>
                                      </p:tavLst>
                                    </p:anim>
                                    <p:anim calcmode="lin" valueType="num">
                                      <p:cBhvr additive="base">
                                        <p:cTn id="24" dur="500" fill="hold"/>
                                        <p:tgtEl>
                                          <p:spTgt spid="14049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04950"/>
                                        </p:tgtEl>
                                        <p:attrNameLst>
                                          <p:attrName>style.visibility</p:attrName>
                                        </p:attrNameLst>
                                      </p:cBhvr>
                                      <p:to>
                                        <p:strVal val="visible"/>
                                      </p:to>
                                    </p:set>
                                    <p:anim calcmode="lin" valueType="num">
                                      <p:cBhvr additive="base">
                                        <p:cTn id="27" dur="500" fill="hold"/>
                                        <p:tgtEl>
                                          <p:spTgt spid="1404950"/>
                                        </p:tgtEl>
                                        <p:attrNameLst>
                                          <p:attrName>ppt_x</p:attrName>
                                        </p:attrNameLst>
                                      </p:cBhvr>
                                      <p:tavLst>
                                        <p:tav tm="0">
                                          <p:val>
                                            <p:strVal val="#ppt_x"/>
                                          </p:val>
                                        </p:tav>
                                        <p:tav tm="100000">
                                          <p:val>
                                            <p:strVal val="#ppt_x"/>
                                          </p:val>
                                        </p:tav>
                                      </p:tavLst>
                                    </p:anim>
                                    <p:anim calcmode="lin" valueType="num">
                                      <p:cBhvr additive="base">
                                        <p:cTn id="28" dur="500" fill="hold"/>
                                        <p:tgtEl>
                                          <p:spTgt spid="14049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04951"/>
                                        </p:tgtEl>
                                        <p:attrNameLst>
                                          <p:attrName>style.visibility</p:attrName>
                                        </p:attrNameLst>
                                      </p:cBhvr>
                                      <p:to>
                                        <p:strVal val="visible"/>
                                      </p:to>
                                    </p:set>
                                    <p:anim calcmode="lin" valueType="num">
                                      <p:cBhvr additive="base">
                                        <p:cTn id="31" dur="500" fill="hold"/>
                                        <p:tgtEl>
                                          <p:spTgt spid="1404951"/>
                                        </p:tgtEl>
                                        <p:attrNameLst>
                                          <p:attrName>ppt_x</p:attrName>
                                        </p:attrNameLst>
                                      </p:cBhvr>
                                      <p:tavLst>
                                        <p:tav tm="0">
                                          <p:val>
                                            <p:strVal val="#ppt_x"/>
                                          </p:val>
                                        </p:tav>
                                        <p:tav tm="100000">
                                          <p:val>
                                            <p:strVal val="#ppt_x"/>
                                          </p:val>
                                        </p:tav>
                                      </p:tavLst>
                                    </p:anim>
                                    <p:anim calcmode="lin" valueType="num">
                                      <p:cBhvr additive="base">
                                        <p:cTn id="32" dur="500" fill="hold"/>
                                        <p:tgtEl>
                                          <p:spTgt spid="14049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04952"/>
                                        </p:tgtEl>
                                        <p:attrNameLst>
                                          <p:attrName>style.visibility</p:attrName>
                                        </p:attrNameLst>
                                      </p:cBhvr>
                                      <p:to>
                                        <p:strVal val="visible"/>
                                      </p:to>
                                    </p:set>
                                    <p:anim calcmode="lin" valueType="num">
                                      <p:cBhvr additive="base">
                                        <p:cTn id="35" dur="500" fill="hold"/>
                                        <p:tgtEl>
                                          <p:spTgt spid="1404952"/>
                                        </p:tgtEl>
                                        <p:attrNameLst>
                                          <p:attrName>ppt_x</p:attrName>
                                        </p:attrNameLst>
                                      </p:cBhvr>
                                      <p:tavLst>
                                        <p:tav tm="0">
                                          <p:val>
                                            <p:strVal val="#ppt_x"/>
                                          </p:val>
                                        </p:tav>
                                        <p:tav tm="100000">
                                          <p:val>
                                            <p:strVal val="#ppt_x"/>
                                          </p:val>
                                        </p:tav>
                                      </p:tavLst>
                                    </p:anim>
                                    <p:anim calcmode="lin" valueType="num">
                                      <p:cBhvr additive="base">
                                        <p:cTn id="36" dur="500" fill="hold"/>
                                        <p:tgtEl>
                                          <p:spTgt spid="14049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4953"/>
                                        </p:tgtEl>
                                        <p:attrNameLst>
                                          <p:attrName>style.visibility</p:attrName>
                                        </p:attrNameLst>
                                      </p:cBhvr>
                                      <p:to>
                                        <p:strVal val="visible"/>
                                      </p:to>
                                    </p:set>
                                    <p:anim calcmode="lin" valueType="num">
                                      <p:cBhvr additive="base">
                                        <p:cTn id="39" dur="500" fill="hold"/>
                                        <p:tgtEl>
                                          <p:spTgt spid="1404953"/>
                                        </p:tgtEl>
                                        <p:attrNameLst>
                                          <p:attrName>ppt_x</p:attrName>
                                        </p:attrNameLst>
                                      </p:cBhvr>
                                      <p:tavLst>
                                        <p:tav tm="0">
                                          <p:val>
                                            <p:strVal val="#ppt_x"/>
                                          </p:val>
                                        </p:tav>
                                        <p:tav tm="100000">
                                          <p:val>
                                            <p:strVal val="#ppt_x"/>
                                          </p:val>
                                        </p:tav>
                                      </p:tavLst>
                                    </p:anim>
                                    <p:anim calcmode="lin" valueType="num">
                                      <p:cBhvr additive="base">
                                        <p:cTn id="40" dur="500" fill="hold"/>
                                        <p:tgtEl>
                                          <p:spTgt spid="14049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04954"/>
                                        </p:tgtEl>
                                        <p:attrNameLst>
                                          <p:attrName>style.visibility</p:attrName>
                                        </p:attrNameLst>
                                      </p:cBhvr>
                                      <p:to>
                                        <p:strVal val="visible"/>
                                      </p:to>
                                    </p:set>
                                    <p:anim calcmode="lin" valueType="num">
                                      <p:cBhvr additive="base">
                                        <p:cTn id="43" dur="500" fill="hold"/>
                                        <p:tgtEl>
                                          <p:spTgt spid="1404954"/>
                                        </p:tgtEl>
                                        <p:attrNameLst>
                                          <p:attrName>ppt_x</p:attrName>
                                        </p:attrNameLst>
                                      </p:cBhvr>
                                      <p:tavLst>
                                        <p:tav tm="0">
                                          <p:val>
                                            <p:strVal val="#ppt_x"/>
                                          </p:val>
                                        </p:tav>
                                        <p:tav tm="100000">
                                          <p:val>
                                            <p:strVal val="#ppt_x"/>
                                          </p:val>
                                        </p:tav>
                                      </p:tavLst>
                                    </p:anim>
                                    <p:anim calcmode="lin" valueType="num">
                                      <p:cBhvr additive="base">
                                        <p:cTn id="44" dur="500" fill="hold"/>
                                        <p:tgtEl>
                                          <p:spTgt spid="14049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04955"/>
                                        </p:tgtEl>
                                        <p:attrNameLst>
                                          <p:attrName>style.visibility</p:attrName>
                                        </p:attrNameLst>
                                      </p:cBhvr>
                                      <p:to>
                                        <p:strVal val="visible"/>
                                      </p:to>
                                    </p:set>
                                    <p:anim calcmode="lin" valueType="num">
                                      <p:cBhvr additive="base">
                                        <p:cTn id="47" dur="500" fill="hold"/>
                                        <p:tgtEl>
                                          <p:spTgt spid="1404955"/>
                                        </p:tgtEl>
                                        <p:attrNameLst>
                                          <p:attrName>ppt_x</p:attrName>
                                        </p:attrNameLst>
                                      </p:cBhvr>
                                      <p:tavLst>
                                        <p:tav tm="0">
                                          <p:val>
                                            <p:strVal val="#ppt_x"/>
                                          </p:val>
                                        </p:tav>
                                        <p:tav tm="100000">
                                          <p:val>
                                            <p:strVal val="#ppt_x"/>
                                          </p:val>
                                        </p:tav>
                                      </p:tavLst>
                                    </p:anim>
                                    <p:anim calcmode="lin" valueType="num">
                                      <p:cBhvr additive="base">
                                        <p:cTn id="48" dur="500" fill="hold"/>
                                        <p:tgtEl>
                                          <p:spTgt spid="14049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04956"/>
                                        </p:tgtEl>
                                        <p:attrNameLst>
                                          <p:attrName>style.visibility</p:attrName>
                                        </p:attrNameLst>
                                      </p:cBhvr>
                                      <p:to>
                                        <p:strVal val="visible"/>
                                      </p:to>
                                    </p:set>
                                    <p:anim calcmode="lin" valueType="num">
                                      <p:cBhvr additive="base">
                                        <p:cTn id="51" dur="500" fill="hold"/>
                                        <p:tgtEl>
                                          <p:spTgt spid="1404956"/>
                                        </p:tgtEl>
                                        <p:attrNameLst>
                                          <p:attrName>ppt_x</p:attrName>
                                        </p:attrNameLst>
                                      </p:cBhvr>
                                      <p:tavLst>
                                        <p:tav tm="0">
                                          <p:val>
                                            <p:strVal val="#ppt_x"/>
                                          </p:val>
                                        </p:tav>
                                        <p:tav tm="100000">
                                          <p:val>
                                            <p:strVal val="#ppt_x"/>
                                          </p:val>
                                        </p:tav>
                                      </p:tavLst>
                                    </p:anim>
                                    <p:anim calcmode="lin" valueType="num">
                                      <p:cBhvr additive="base">
                                        <p:cTn id="52" dur="500" fill="hold"/>
                                        <p:tgtEl>
                                          <p:spTgt spid="140495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04957"/>
                                        </p:tgtEl>
                                        <p:attrNameLst>
                                          <p:attrName>style.visibility</p:attrName>
                                        </p:attrNameLst>
                                      </p:cBhvr>
                                      <p:to>
                                        <p:strVal val="visible"/>
                                      </p:to>
                                    </p:set>
                                    <p:anim calcmode="lin" valueType="num">
                                      <p:cBhvr additive="base">
                                        <p:cTn id="55" dur="500" fill="hold"/>
                                        <p:tgtEl>
                                          <p:spTgt spid="1404957"/>
                                        </p:tgtEl>
                                        <p:attrNameLst>
                                          <p:attrName>ppt_x</p:attrName>
                                        </p:attrNameLst>
                                      </p:cBhvr>
                                      <p:tavLst>
                                        <p:tav tm="0">
                                          <p:val>
                                            <p:strVal val="#ppt_x"/>
                                          </p:val>
                                        </p:tav>
                                        <p:tav tm="100000">
                                          <p:val>
                                            <p:strVal val="#ppt_x"/>
                                          </p:val>
                                        </p:tav>
                                      </p:tavLst>
                                    </p:anim>
                                    <p:anim calcmode="lin" valueType="num">
                                      <p:cBhvr additive="base">
                                        <p:cTn id="56" dur="500" fill="hold"/>
                                        <p:tgtEl>
                                          <p:spTgt spid="140495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04971"/>
                                        </p:tgtEl>
                                        <p:attrNameLst>
                                          <p:attrName>style.visibility</p:attrName>
                                        </p:attrNameLst>
                                      </p:cBhvr>
                                      <p:to>
                                        <p:strVal val="visible"/>
                                      </p:to>
                                    </p:set>
                                    <p:anim calcmode="lin" valueType="num">
                                      <p:cBhvr additive="base">
                                        <p:cTn id="59" dur="500" fill="hold"/>
                                        <p:tgtEl>
                                          <p:spTgt spid="1404971"/>
                                        </p:tgtEl>
                                        <p:attrNameLst>
                                          <p:attrName>ppt_x</p:attrName>
                                        </p:attrNameLst>
                                      </p:cBhvr>
                                      <p:tavLst>
                                        <p:tav tm="0">
                                          <p:val>
                                            <p:strVal val="#ppt_x"/>
                                          </p:val>
                                        </p:tav>
                                        <p:tav tm="100000">
                                          <p:val>
                                            <p:strVal val="#ppt_x"/>
                                          </p:val>
                                        </p:tav>
                                      </p:tavLst>
                                    </p:anim>
                                    <p:anim calcmode="lin" valueType="num">
                                      <p:cBhvr additive="base">
                                        <p:cTn id="60" dur="500" fill="hold"/>
                                        <p:tgtEl>
                                          <p:spTgt spid="140497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04972"/>
                                        </p:tgtEl>
                                        <p:attrNameLst>
                                          <p:attrName>style.visibility</p:attrName>
                                        </p:attrNameLst>
                                      </p:cBhvr>
                                      <p:to>
                                        <p:strVal val="visible"/>
                                      </p:to>
                                    </p:set>
                                    <p:anim calcmode="lin" valueType="num">
                                      <p:cBhvr additive="base">
                                        <p:cTn id="63" dur="500" fill="hold"/>
                                        <p:tgtEl>
                                          <p:spTgt spid="1404972"/>
                                        </p:tgtEl>
                                        <p:attrNameLst>
                                          <p:attrName>ppt_x</p:attrName>
                                        </p:attrNameLst>
                                      </p:cBhvr>
                                      <p:tavLst>
                                        <p:tav tm="0">
                                          <p:val>
                                            <p:strVal val="#ppt_x"/>
                                          </p:val>
                                        </p:tav>
                                        <p:tav tm="100000">
                                          <p:val>
                                            <p:strVal val="#ppt_x"/>
                                          </p:val>
                                        </p:tav>
                                      </p:tavLst>
                                    </p:anim>
                                    <p:anim calcmode="lin" valueType="num">
                                      <p:cBhvr additive="base">
                                        <p:cTn id="64" dur="500" fill="hold"/>
                                        <p:tgtEl>
                                          <p:spTgt spid="140497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04973"/>
                                        </p:tgtEl>
                                        <p:attrNameLst>
                                          <p:attrName>style.visibility</p:attrName>
                                        </p:attrNameLst>
                                      </p:cBhvr>
                                      <p:to>
                                        <p:strVal val="visible"/>
                                      </p:to>
                                    </p:set>
                                    <p:anim calcmode="lin" valueType="num">
                                      <p:cBhvr additive="base">
                                        <p:cTn id="67" dur="500" fill="hold"/>
                                        <p:tgtEl>
                                          <p:spTgt spid="1404973"/>
                                        </p:tgtEl>
                                        <p:attrNameLst>
                                          <p:attrName>ppt_x</p:attrName>
                                        </p:attrNameLst>
                                      </p:cBhvr>
                                      <p:tavLst>
                                        <p:tav tm="0">
                                          <p:val>
                                            <p:strVal val="#ppt_x"/>
                                          </p:val>
                                        </p:tav>
                                        <p:tav tm="100000">
                                          <p:val>
                                            <p:strVal val="#ppt_x"/>
                                          </p:val>
                                        </p:tav>
                                      </p:tavLst>
                                    </p:anim>
                                    <p:anim calcmode="lin" valueType="num">
                                      <p:cBhvr additive="base">
                                        <p:cTn id="68" dur="500" fill="hold"/>
                                        <p:tgtEl>
                                          <p:spTgt spid="140497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04974"/>
                                        </p:tgtEl>
                                        <p:attrNameLst>
                                          <p:attrName>style.visibility</p:attrName>
                                        </p:attrNameLst>
                                      </p:cBhvr>
                                      <p:to>
                                        <p:strVal val="visible"/>
                                      </p:to>
                                    </p:set>
                                    <p:anim calcmode="lin" valueType="num">
                                      <p:cBhvr additive="base">
                                        <p:cTn id="71" dur="500" fill="hold"/>
                                        <p:tgtEl>
                                          <p:spTgt spid="1404974"/>
                                        </p:tgtEl>
                                        <p:attrNameLst>
                                          <p:attrName>ppt_x</p:attrName>
                                        </p:attrNameLst>
                                      </p:cBhvr>
                                      <p:tavLst>
                                        <p:tav tm="0">
                                          <p:val>
                                            <p:strVal val="#ppt_x"/>
                                          </p:val>
                                        </p:tav>
                                        <p:tav tm="100000">
                                          <p:val>
                                            <p:strVal val="#ppt_x"/>
                                          </p:val>
                                        </p:tav>
                                      </p:tavLst>
                                    </p:anim>
                                    <p:anim calcmode="lin" valueType="num">
                                      <p:cBhvr additive="base">
                                        <p:cTn id="72" dur="500" fill="hold"/>
                                        <p:tgtEl>
                                          <p:spTgt spid="14049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04980"/>
                                        </p:tgtEl>
                                        <p:attrNameLst>
                                          <p:attrName>style.visibility</p:attrName>
                                        </p:attrNameLst>
                                      </p:cBhvr>
                                      <p:to>
                                        <p:strVal val="visible"/>
                                      </p:to>
                                    </p:set>
                                    <p:anim calcmode="lin" valueType="num">
                                      <p:cBhvr additive="base">
                                        <p:cTn id="75" dur="500" fill="hold"/>
                                        <p:tgtEl>
                                          <p:spTgt spid="1404980"/>
                                        </p:tgtEl>
                                        <p:attrNameLst>
                                          <p:attrName>ppt_x</p:attrName>
                                        </p:attrNameLst>
                                      </p:cBhvr>
                                      <p:tavLst>
                                        <p:tav tm="0">
                                          <p:val>
                                            <p:strVal val="#ppt_x"/>
                                          </p:val>
                                        </p:tav>
                                        <p:tav tm="100000">
                                          <p:val>
                                            <p:strVal val="#ppt_x"/>
                                          </p:val>
                                        </p:tav>
                                      </p:tavLst>
                                    </p:anim>
                                    <p:anim calcmode="lin" valueType="num">
                                      <p:cBhvr additive="base">
                                        <p:cTn id="76" dur="500" fill="hold"/>
                                        <p:tgtEl>
                                          <p:spTgt spid="140498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404981"/>
                                        </p:tgtEl>
                                        <p:attrNameLst>
                                          <p:attrName>style.visibility</p:attrName>
                                        </p:attrNameLst>
                                      </p:cBhvr>
                                      <p:to>
                                        <p:strVal val="visible"/>
                                      </p:to>
                                    </p:set>
                                    <p:anim calcmode="lin" valueType="num">
                                      <p:cBhvr additive="base">
                                        <p:cTn id="81" dur="500" fill="hold"/>
                                        <p:tgtEl>
                                          <p:spTgt spid="1404981"/>
                                        </p:tgtEl>
                                        <p:attrNameLst>
                                          <p:attrName>ppt_x</p:attrName>
                                        </p:attrNameLst>
                                      </p:cBhvr>
                                      <p:tavLst>
                                        <p:tav tm="0">
                                          <p:val>
                                            <p:strVal val="#ppt_x"/>
                                          </p:val>
                                        </p:tav>
                                        <p:tav tm="100000">
                                          <p:val>
                                            <p:strVal val="#ppt_x"/>
                                          </p:val>
                                        </p:tav>
                                      </p:tavLst>
                                    </p:anim>
                                    <p:anim calcmode="lin" valueType="num">
                                      <p:cBhvr additive="base">
                                        <p:cTn id="82" dur="500" fill="hold"/>
                                        <p:tgtEl>
                                          <p:spTgt spid="14049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04982"/>
                                        </p:tgtEl>
                                        <p:attrNameLst>
                                          <p:attrName>style.visibility</p:attrName>
                                        </p:attrNameLst>
                                      </p:cBhvr>
                                      <p:to>
                                        <p:strVal val="visible"/>
                                      </p:to>
                                    </p:set>
                                    <p:anim calcmode="lin" valueType="num">
                                      <p:cBhvr additive="base">
                                        <p:cTn id="85" dur="500" fill="hold"/>
                                        <p:tgtEl>
                                          <p:spTgt spid="1404982"/>
                                        </p:tgtEl>
                                        <p:attrNameLst>
                                          <p:attrName>ppt_x</p:attrName>
                                        </p:attrNameLst>
                                      </p:cBhvr>
                                      <p:tavLst>
                                        <p:tav tm="0">
                                          <p:val>
                                            <p:strVal val="#ppt_x"/>
                                          </p:val>
                                        </p:tav>
                                        <p:tav tm="100000">
                                          <p:val>
                                            <p:strVal val="#ppt_x"/>
                                          </p:val>
                                        </p:tav>
                                      </p:tavLst>
                                    </p:anim>
                                    <p:anim calcmode="lin" valueType="num">
                                      <p:cBhvr additive="base">
                                        <p:cTn id="86" dur="500" fill="hold"/>
                                        <p:tgtEl>
                                          <p:spTgt spid="140498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04983"/>
                                        </p:tgtEl>
                                        <p:attrNameLst>
                                          <p:attrName>style.visibility</p:attrName>
                                        </p:attrNameLst>
                                      </p:cBhvr>
                                      <p:to>
                                        <p:strVal val="visible"/>
                                      </p:to>
                                    </p:set>
                                    <p:anim calcmode="lin" valueType="num">
                                      <p:cBhvr additive="base">
                                        <p:cTn id="89" dur="500" fill="hold"/>
                                        <p:tgtEl>
                                          <p:spTgt spid="1404983"/>
                                        </p:tgtEl>
                                        <p:attrNameLst>
                                          <p:attrName>ppt_x</p:attrName>
                                        </p:attrNameLst>
                                      </p:cBhvr>
                                      <p:tavLst>
                                        <p:tav tm="0">
                                          <p:val>
                                            <p:strVal val="#ppt_x"/>
                                          </p:val>
                                        </p:tav>
                                        <p:tav tm="100000">
                                          <p:val>
                                            <p:strVal val="#ppt_x"/>
                                          </p:val>
                                        </p:tav>
                                      </p:tavLst>
                                    </p:anim>
                                    <p:anim calcmode="lin" valueType="num">
                                      <p:cBhvr additive="base">
                                        <p:cTn id="90" dur="500" fill="hold"/>
                                        <p:tgtEl>
                                          <p:spTgt spid="140498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04958"/>
                                        </p:tgtEl>
                                        <p:attrNameLst>
                                          <p:attrName>style.visibility</p:attrName>
                                        </p:attrNameLst>
                                      </p:cBhvr>
                                      <p:to>
                                        <p:strVal val="visible"/>
                                      </p:to>
                                    </p:set>
                                    <p:anim calcmode="lin" valueType="num">
                                      <p:cBhvr additive="base">
                                        <p:cTn id="95" dur="500" fill="hold"/>
                                        <p:tgtEl>
                                          <p:spTgt spid="1404958"/>
                                        </p:tgtEl>
                                        <p:attrNameLst>
                                          <p:attrName>ppt_x</p:attrName>
                                        </p:attrNameLst>
                                      </p:cBhvr>
                                      <p:tavLst>
                                        <p:tav tm="0">
                                          <p:val>
                                            <p:strVal val="#ppt_x"/>
                                          </p:val>
                                        </p:tav>
                                        <p:tav tm="100000">
                                          <p:val>
                                            <p:strVal val="#ppt_x"/>
                                          </p:val>
                                        </p:tav>
                                      </p:tavLst>
                                    </p:anim>
                                    <p:anim calcmode="lin" valueType="num">
                                      <p:cBhvr additive="base">
                                        <p:cTn id="96" dur="500" fill="hold"/>
                                        <p:tgtEl>
                                          <p:spTgt spid="14049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04959"/>
                                        </p:tgtEl>
                                        <p:attrNameLst>
                                          <p:attrName>style.visibility</p:attrName>
                                        </p:attrNameLst>
                                      </p:cBhvr>
                                      <p:to>
                                        <p:strVal val="visible"/>
                                      </p:to>
                                    </p:set>
                                    <p:anim calcmode="lin" valueType="num">
                                      <p:cBhvr additive="base">
                                        <p:cTn id="99" dur="500" fill="hold"/>
                                        <p:tgtEl>
                                          <p:spTgt spid="1404959"/>
                                        </p:tgtEl>
                                        <p:attrNameLst>
                                          <p:attrName>ppt_x</p:attrName>
                                        </p:attrNameLst>
                                      </p:cBhvr>
                                      <p:tavLst>
                                        <p:tav tm="0">
                                          <p:val>
                                            <p:strVal val="#ppt_x"/>
                                          </p:val>
                                        </p:tav>
                                        <p:tav tm="100000">
                                          <p:val>
                                            <p:strVal val="#ppt_x"/>
                                          </p:val>
                                        </p:tav>
                                      </p:tavLst>
                                    </p:anim>
                                    <p:anim calcmode="lin" valueType="num">
                                      <p:cBhvr additive="base">
                                        <p:cTn id="100" dur="500" fill="hold"/>
                                        <p:tgtEl>
                                          <p:spTgt spid="140495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04960"/>
                                        </p:tgtEl>
                                        <p:attrNameLst>
                                          <p:attrName>style.visibility</p:attrName>
                                        </p:attrNameLst>
                                      </p:cBhvr>
                                      <p:to>
                                        <p:strVal val="visible"/>
                                      </p:to>
                                    </p:set>
                                    <p:anim calcmode="lin" valueType="num">
                                      <p:cBhvr additive="base">
                                        <p:cTn id="103" dur="500" fill="hold"/>
                                        <p:tgtEl>
                                          <p:spTgt spid="1404960"/>
                                        </p:tgtEl>
                                        <p:attrNameLst>
                                          <p:attrName>ppt_x</p:attrName>
                                        </p:attrNameLst>
                                      </p:cBhvr>
                                      <p:tavLst>
                                        <p:tav tm="0">
                                          <p:val>
                                            <p:strVal val="#ppt_x"/>
                                          </p:val>
                                        </p:tav>
                                        <p:tav tm="100000">
                                          <p:val>
                                            <p:strVal val="#ppt_x"/>
                                          </p:val>
                                        </p:tav>
                                      </p:tavLst>
                                    </p:anim>
                                    <p:anim calcmode="lin" valueType="num">
                                      <p:cBhvr additive="base">
                                        <p:cTn id="104" dur="500" fill="hold"/>
                                        <p:tgtEl>
                                          <p:spTgt spid="140496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04961"/>
                                        </p:tgtEl>
                                        <p:attrNameLst>
                                          <p:attrName>style.visibility</p:attrName>
                                        </p:attrNameLst>
                                      </p:cBhvr>
                                      <p:to>
                                        <p:strVal val="visible"/>
                                      </p:to>
                                    </p:set>
                                    <p:anim calcmode="lin" valueType="num">
                                      <p:cBhvr additive="base">
                                        <p:cTn id="107" dur="500" fill="hold"/>
                                        <p:tgtEl>
                                          <p:spTgt spid="1404961"/>
                                        </p:tgtEl>
                                        <p:attrNameLst>
                                          <p:attrName>ppt_x</p:attrName>
                                        </p:attrNameLst>
                                      </p:cBhvr>
                                      <p:tavLst>
                                        <p:tav tm="0">
                                          <p:val>
                                            <p:strVal val="#ppt_x"/>
                                          </p:val>
                                        </p:tav>
                                        <p:tav tm="100000">
                                          <p:val>
                                            <p:strVal val="#ppt_x"/>
                                          </p:val>
                                        </p:tav>
                                      </p:tavLst>
                                    </p:anim>
                                    <p:anim calcmode="lin" valueType="num">
                                      <p:cBhvr additive="base">
                                        <p:cTn id="108" dur="500" fill="hold"/>
                                        <p:tgtEl>
                                          <p:spTgt spid="140496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04962"/>
                                        </p:tgtEl>
                                        <p:attrNameLst>
                                          <p:attrName>style.visibility</p:attrName>
                                        </p:attrNameLst>
                                      </p:cBhvr>
                                      <p:to>
                                        <p:strVal val="visible"/>
                                      </p:to>
                                    </p:set>
                                    <p:anim calcmode="lin" valueType="num">
                                      <p:cBhvr additive="base">
                                        <p:cTn id="111" dur="500" fill="hold"/>
                                        <p:tgtEl>
                                          <p:spTgt spid="1404962"/>
                                        </p:tgtEl>
                                        <p:attrNameLst>
                                          <p:attrName>ppt_x</p:attrName>
                                        </p:attrNameLst>
                                      </p:cBhvr>
                                      <p:tavLst>
                                        <p:tav tm="0">
                                          <p:val>
                                            <p:strVal val="#ppt_x"/>
                                          </p:val>
                                        </p:tav>
                                        <p:tav tm="100000">
                                          <p:val>
                                            <p:strVal val="#ppt_x"/>
                                          </p:val>
                                        </p:tav>
                                      </p:tavLst>
                                    </p:anim>
                                    <p:anim calcmode="lin" valueType="num">
                                      <p:cBhvr additive="base">
                                        <p:cTn id="112" dur="500" fill="hold"/>
                                        <p:tgtEl>
                                          <p:spTgt spid="140496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04963"/>
                                        </p:tgtEl>
                                        <p:attrNameLst>
                                          <p:attrName>style.visibility</p:attrName>
                                        </p:attrNameLst>
                                      </p:cBhvr>
                                      <p:to>
                                        <p:strVal val="visible"/>
                                      </p:to>
                                    </p:set>
                                    <p:anim calcmode="lin" valueType="num">
                                      <p:cBhvr additive="base">
                                        <p:cTn id="115" dur="500" fill="hold"/>
                                        <p:tgtEl>
                                          <p:spTgt spid="1404963"/>
                                        </p:tgtEl>
                                        <p:attrNameLst>
                                          <p:attrName>ppt_x</p:attrName>
                                        </p:attrNameLst>
                                      </p:cBhvr>
                                      <p:tavLst>
                                        <p:tav tm="0">
                                          <p:val>
                                            <p:strVal val="#ppt_x"/>
                                          </p:val>
                                        </p:tav>
                                        <p:tav tm="100000">
                                          <p:val>
                                            <p:strVal val="#ppt_x"/>
                                          </p:val>
                                        </p:tav>
                                      </p:tavLst>
                                    </p:anim>
                                    <p:anim calcmode="lin" valueType="num">
                                      <p:cBhvr additive="base">
                                        <p:cTn id="116" dur="500" fill="hold"/>
                                        <p:tgtEl>
                                          <p:spTgt spid="140496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04964"/>
                                        </p:tgtEl>
                                        <p:attrNameLst>
                                          <p:attrName>style.visibility</p:attrName>
                                        </p:attrNameLst>
                                      </p:cBhvr>
                                      <p:to>
                                        <p:strVal val="visible"/>
                                      </p:to>
                                    </p:set>
                                    <p:anim calcmode="lin" valueType="num">
                                      <p:cBhvr additive="base">
                                        <p:cTn id="119" dur="500" fill="hold"/>
                                        <p:tgtEl>
                                          <p:spTgt spid="1404964"/>
                                        </p:tgtEl>
                                        <p:attrNameLst>
                                          <p:attrName>ppt_x</p:attrName>
                                        </p:attrNameLst>
                                      </p:cBhvr>
                                      <p:tavLst>
                                        <p:tav tm="0">
                                          <p:val>
                                            <p:strVal val="#ppt_x"/>
                                          </p:val>
                                        </p:tav>
                                        <p:tav tm="100000">
                                          <p:val>
                                            <p:strVal val="#ppt_x"/>
                                          </p:val>
                                        </p:tav>
                                      </p:tavLst>
                                    </p:anim>
                                    <p:anim calcmode="lin" valueType="num">
                                      <p:cBhvr additive="base">
                                        <p:cTn id="120" dur="500" fill="hold"/>
                                        <p:tgtEl>
                                          <p:spTgt spid="140496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04965"/>
                                        </p:tgtEl>
                                        <p:attrNameLst>
                                          <p:attrName>style.visibility</p:attrName>
                                        </p:attrNameLst>
                                      </p:cBhvr>
                                      <p:to>
                                        <p:strVal val="visible"/>
                                      </p:to>
                                    </p:set>
                                    <p:anim calcmode="lin" valueType="num">
                                      <p:cBhvr additive="base">
                                        <p:cTn id="123" dur="500" fill="hold"/>
                                        <p:tgtEl>
                                          <p:spTgt spid="1404965"/>
                                        </p:tgtEl>
                                        <p:attrNameLst>
                                          <p:attrName>ppt_x</p:attrName>
                                        </p:attrNameLst>
                                      </p:cBhvr>
                                      <p:tavLst>
                                        <p:tav tm="0">
                                          <p:val>
                                            <p:strVal val="#ppt_x"/>
                                          </p:val>
                                        </p:tav>
                                        <p:tav tm="100000">
                                          <p:val>
                                            <p:strVal val="#ppt_x"/>
                                          </p:val>
                                        </p:tav>
                                      </p:tavLst>
                                    </p:anim>
                                    <p:anim calcmode="lin" valueType="num">
                                      <p:cBhvr additive="base">
                                        <p:cTn id="124" dur="500" fill="hold"/>
                                        <p:tgtEl>
                                          <p:spTgt spid="140496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04966"/>
                                        </p:tgtEl>
                                        <p:attrNameLst>
                                          <p:attrName>style.visibility</p:attrName>
                                        </p:attrNameLst>
                                      </p:cBhvr>
                                      <p:to>
                                        <p:strVal val="visible"/>
                                      </p:to>
                                    </p:set>
                                    <p:anim calcmode="lin" valueType="num">
                                      <p:cBhvr additive="base">
                                        <p:cTn id="127" dur="500" fill="hold"/>
                                        <p:tgtEl>
                                          <p:spTgt spid="1404966"/>
                                        </p:tgtEl>
                                        <p:attrNameLst>
                                          <p:attrName>ppt_x</p:attrName>
                                        </p:attrNameLst>
                                      </p:cBhvr>
                                      <p:tavLst>
                                        <p:tav tm="0">
                                          <p:val>
                                            <p:strVal val="#ppt_x"/>
                                          </p:val>
                                        </p:tav>
                                        <p:tav tm="100000">
                                          <p:val>
                                            <p:strVal val="#ppt_x"/>
                                          </p:val>
                                        </p:tav>
                                      </p:tavLst>
                                    </p:anim>
                                    <p:anim calcmode="lin" valueType="num">
                                      <p:cBhvr additive="base">
                                        <p:cTn id="128" dur="500" fill="hold"/>
                                        <p:tgtEl>
                                          <p:spTgt spid="1404966"/>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04967"/>
                                        </p:tgtEl>
                                        <p:attrNameLst>
                                          <p:attrName>style.visibility</p:attrName>
                                        </p:attrNameLst>
                                      </p:cBhvr>
                                      <p:to>
                                        <p:strVal val="visible"/>
                                      </p:to>
                                    </p:set>
                                    <p:anim calcmode="lin" valueType="num">
                                      <p:cBhvr additive="base">
                                        <p:cTn id="131" dur="500" fill="hold"/>
                                        <p:tgtEl>
                                          <p:spTgt spid="1404967"/>
                                        </p:tgtEl>
                                        <p:attrNameLst>
                                          <p:attrName>ppt_x</p:attrName>
                                        </p:attrNameLst>
                                      </p:cBhvr>
                                      <p:tavLst>
                                        <p:tav tm="0">
                                          <p:val>
                                            <p:strVal val="#ppt_x"/>
                                          </p:val>
                                        </p:tav>
                                        <p:tav tm="100000">
                                          <p:val>
                                            <p:strVal val="#ppt_x"/>
                                          </p:val>
                                        </p:tav>
                                      </p:tavLst>
                                    </p:anim>
                                    <p:anim calcmode="lin" valueType="num">
                                      <p:cBhvr additive="base">
                                        <p:cTn id="132" dur="500" fill="hold"/>
                                        <p:tgtEl>
                                          <p:spTgt spid="140496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04968"/>
                                        </p:tgtEl>
                                        <p:attrNameLst>
                                          <p:attrName>style.visibility</p:attrName>
                                        </p:attrNameLst>
                                      </p:cBhvr>
                                      <p:to>
                                        <p:strVal val="visible"/>
                                      </p:to>
                                    </p:set>
                                    <p:anim calcmode="lin" valueType="num">
                                      <p:cBhvr additive="base">
                                        <p:cTn id="135" dur="500" fill="hold"/>
                                        <p:tgtEl>
                                          <p:spTgt spid="1404968"/>
                                        </p:tgtEl>
                                        <p:attrNameLst>
                                          <p:attrName>ppt_x</p:attrName>
                                        </p:attrNameLst>
                                      </p:cBhvr>
                                      <p:tavLst>
                                        <p:tav tm="0">
                                          <p:val>
                                            <p:strVal val="#ppt_x"/>
                                          </p:val>
                                        </p:tav>
                                        <p:tav tm="100000">
                                          <p:val>
                                            <p:strVal val="#ppt_x"/>
                                          </p:val>
                                        </p:tav>
                                      </p:tavLst>
                                    </p:anim>
                                    <p:anim calcmode="lin" valueType="num">
                                      <p:cBhvr additive="base">
                                        <p:cTn id="136" dur="500" fill="hold"/>
                                        <p:tgtEl>
                                          <p:spTgt spid="140496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04969"/>
                                        </p:tgtEl>
                                        <p:attrNameLst>
                                          <p:attrName>style.visibility</p:attrName>
                                        </p:attrNameLst>
                                      </p:cBhvr>
                                      <p:to>
                                        <p:strVal val="visible"/>
                                      </p:to>
                                    </p:set>
                                    <p:anim calcmode="lin" valueType="num">
                                      <p:cBhvr additive="base">
                                        <p:cTn id="139" dur="500" fill="hold"/>
                                        <p:tgtEl>
                                          <p:spTgt spid="1404969"/>
                                        </p:tgtEl>
                                        <p:attrNameLst>
                                          <p:attrName>ppt_x</p:attrName>
                                        </p:attrNameLst>
                                      </p:cBhvr>
                                      <p:tavLst>
                                        <p:tav tm="0">
                                          <p:val>
                                            <p:strVal val="#ppt_x"/>
                                          </p:val>
                                        </p:tav>
                                        <p:tav tm="100000">
                                          <p:val>
                                            <p:strVal val="#ppt_x"/>
                                          </p:val>
                                        </p:tav>
                                      </p:tavLst>
                                    </p:anim>
                                    <p:anim calcmode="lin" valueType="num">
                                      <p:cBhvr additive="base">
                                        <p:cTn id="140" dur="500" fill="hold"/>
                                        <p:tgtEl>
                                          <p:spTgt spid="140496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04970"/>
                                        </p:tgtEl>
                                        <p:attrNameLst>
                                          <p:attrName>style.visibility</p:attrName>
                                        </p:attrNameLst>
                                      </p:cBhvr>
                                      <p:to>
                                        <p:strVal val="visible"/>
                                      </p:to>
                                    </p:set>
                                    <p:anim calcmode="lin" valueType="num">
                                      <p:cBhvr additive="base">
                                        <p:cTn id="143" dur="500" fill="hold"/>
                                        <p:tgtEl>
                                          <p:spTgt spid="1404970"/>
                                        </p:tgtEl>
                                        <p:attrNameLst>
                                          <p:attrName>ppt_x</p:attrName>
                                        </p:attrNameLst>
                                      </p:cBhvr>
                                      <p:tavLst>
                                        <p:tav tm="0">
                                          <p:val>
                                            <p:strVal val="#ppt_x"/>
                                          </p:val>
                                        </p:tav>
                                        <p:tav tm="100000">
                                          <p:val>
                                            <p:strVal val="#ppt_x"/>
                                          </p:val>
                                        </p:tav>
                                      </p:tavLst>
                                    </p:anim>
                                    <p:anim calcmode="lin" valueType="num">
                                      <p:cBhvr additive="base">
                                        <p:cTn id="144" dur="500" fill="hold"/>
                                        <p:tgtEl>
                                          <p:spTgt spid="140497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04975"/>
                                        </p:tgtEl>
                                        <p:attrNameLst>
                                          <p:attrName>style.visibility</p:attrName>
                                        </p:attrNameLst>
                                      </p:cBhvr>
                                      <p:to>
                                        <p:strVal val="visible"/>
                                      </p:to>
                                    </p:set>
                                    <p:anim calcmode="lin" valueType="num">
                                      <p:cBhvr additive="base">
                                        <p:cTn id="147" dur="500" fill="hold"/>
                                        <p:tgtEl>
                                          <p:spTgt spid="1404975"/>
                                        </p:tgtEl>
                                        <p:attrNameLst>
                                          <p:attrName>ppt_x</p:attrName>
                                        </p:attrNameLst>
                                      </p:cBhvr>
                                      <p:tavLst>
                                        <p:tav tm="0">
                                          <p:val>
                                            <p:strVal val="#ppt_x"/>
                                          </p:val>
                                        </p:tav>
                                        <p:tav tm="100000">
                                          <p:val>
                                            <p:strVal val="#ppt_x"/>
                                          </p:val>
                                        </p:tav>
                                      </p:tavLst>
                                    </p:anim>
                                    <p:anim calcmode="lin" valueType="num">
                                      <p:cBhvr additive="base">
                                        <p:cTn id="148" dur="500" fill="hold"/>
                                        <p:tgtEl>
                                          <p:spTgt spid="140497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04976"/>
                                        </p:tgtEl>
                                        <p:attrNameLst>
                                          <p:attrName>style.visibility</p:attrName>
                                        </p:attrNameLst>
                                      </p:cBhvr>
                                      <p:to>
                                        <p:strVal val="visible"/>
                                      </p:to>
                                    </p:set>
                                    <p:anim calcmode="lin" valueType="num">
                                      <p:cBhvr additive="base">
                                        <p:cTn id="151" dur="500" fill="hold"/>
                                        <p:tgtEl>
                                          <p:spTgt spid="1404976"/>
                                        </p:tgtEl>
                                        <p:attrNameLst>
                                          <p:attrName>ppt_x</p:attrName>
                                        </p:attrNameLst>
                                      </p:cBhvr>
                                      <p:tavLst>
                                        <p:tav tm="0">
                                          <p:val>
                                            <p:strVal val="#ppt_x"/>
                                          </p:val>
                                        </p:tav>
                                        <p:tav tm="100000">
                                          <p:val>
                                            <p:strVal val="#ppt_x"/>
                                          </p:val>
                                        </p:tav>
                                      </p:tavLst>
                                    </p:anim>
                                    <p:anim calcmode="lin" valueType="num">
                                      <p:cBhvr additive="base">
                                        <p:cTn id="152" dur="500" fill="hold"/>
                                        <p:tgtEl>
                                          <p:spTgt spid="140497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04977"/>
                                        </p:tgtEl>
                                        <p:attrNameLst>
                                          <p:attrName>style.visibility</p:attrName>
                                        </p:attrNameLst>
                                      </p:cBhvr>
                                      <p:to>
                                        <p:strVal val="visible"/>
                                      </p:to>
                                    </p:set>
                                    <p:anim calcmode="lin" valueType="num">
                                      <p:cBhvr additive="base">
                                        <p:cTn id="155" dur="500" fill="hold"/>
                                        <p:tgtEl>
                                          <p:spTgt spid="1404977"/>
                                        </p:tgtEl>
                                        <p:attrNameLst>
                                          <p:attrName>ppt_x</p:attrName>
                                        </p:attrNameLst>
                                      </p:cBhvr>
                                      <p:tavLst>
                                        <p:tav tm="0">
                                          <p:val>
                                            <p:strVal val="#ppt_x"/>
                                          </p:val>
                                        </p:tav>
                                        <p:tav tm="100000">
                                          <p:val>
                                            <p:strVal val="#ppt_x"/>
                                          </p:val>
                                        </p:tav>
                                      </p:tavLst>
                                    </p:anim>
                                    <p:anim calcmode="lin" valueType="num">
                                      <p:cBhvr additive="base">
                                        <p:cTn id="156" dur="500" fill="hold"/>
                                        <p:tgtEl>
                                          <p:spTgt spid="140497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04978"/>
                                        </p:tgtEl>
                                        <p:attrNameLst>
                                          <p:attrName>style.visibility</p:attrName>
                                        </p:attrNameLst>
                                      </p:cBhvr>
                                      <p:to>
                                        <p:strVal val="visible"/>
                                      </p:to>
                                    </p:set>
                                    <p:anim calcmode="lin" valueType="num">
                                      <p:cBhvr additive="base">
                                        <p:cTn id="159" dur="500" fill="hold"/>
                                        <p:tgtEl>
                                          <p:spTgt spid="1404978"/>
                                        </p:tgtEl>
                                        <p:attrNameLst>
                                          <p:attrName>ppt_x</p:attrName>
                                        </p:attrNameLst>
                                      </p:cBhvr>
                                      <p:tavLst>
                                        <p:tav tm="0">
                                          <p:val>
                                            <p:strVal val="#ppt_x"/>
                                          </p:val>
                                        </p:tav>
                                        <p:tav tm="100000">
                                          <p:val>
                                            <p:strVal val="#ppt_x"/>
                                          </p:val>
                                        </p:tav>
                                      </p:tavLst>
                                    </p:anim>
                                    <p:anim calcmode="lin" valueType="num">
                                      <p:cBhvr additive="base">
                                        <p:cTn id="160" dur="500" fill="hold"/>
                                        <p:tgtEl>
                                          <p:spTgt spid="140497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04979"/>
                                        </p:tgtEl>
                                        <p:attrNameLst>
                                          <p:attrName>style.visibility</p:attrName>
                                        </p:attrNameLst>
                                      </p:cBhvr>
                                      <p:to>
                                        <p:strVal val="visible"/>
                                      </p:to>
                                    </p:set>
                                    <p:anim calcmode="lin" valueType="num">
                                      <p:cBhvr additive="base">
                                        <p:cTn id="163" dur="500" fill="hold"/>
                                        <p:tgtEl>
                                          <p:spTgt spid="1404979"/>
                                        </p:tgtEl>
                                        <p:attrNameLst>
                                          <p:attrName>ppt_x</p:attrName>
                                        </p:attrNameLst>
                                      </p:cBhvr>
                                      <p:tavLst>
                                        <p:tav tm="0">
                                          <p:val>
                                            <p:strVal val="#ppt_x"/>
                                          </p:val>
                                        </p:tav>
                                        <p:tav tm="100000">
                                          <p:val>
                                            <p:strVal val="#ppt_x"/>
                                          </p:val>
                                        </p:tav>
                                      </p:tavLst>
                                    </p:anim>
                                    <p:anim calcmode="lin" valueType="num">
                                      <p:cBhvr additive="base">
                                        <p:cTn id="164" dur="500" fill="hold"/>
                                        <p:tgtEl>
                                          <p:spTgt spid="1404979"/>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1404984"/>
                                        </p:tgtEl>
                                        <p:attrNameLst>
                                          <p:attrName>style.visibility</p:attrName>
                                        </p:attrNameLst>
                                      </p:cBhvr>
                                      <p:to>
                                        <p:strVal val="visible"/>
                                      </p:to>
                                    </p:set>
                                    <p:anim calcmode="lin" valueType="num">
                                      <p:cBhvr additive="base">
                                        <p:cTn id="169" dur="500" fill="hold"/>
                                        <p:tgtEl>
                                          <p:spTgt spid="1404984"/>
                                        </p:tgtEl>
                                        <p:attrNameLst>
                                          <p:attrName>ppt_x</p:attrName>
                                        </p:attrNameLst>
                                      </p:cBhvr>
                                      <p:tavLst>
                                        <p:tav tm="0">
                                          <p:val>
                                            <p:strVal val="1+#ppt_w/2"/>
                                          </p:val>
                                        </p:tav>
                                        <p:tav tm="100000">
                                          <p:val>
                                            <p:strVal val="#ppt_x"/>
                                          </p:val>
                                        </p:tav>
                                      </p:tavLst>
                                    </p:anim>
                                    <p:anim calcmode="lin" valueType="num">
                                      <p:cBhvr additive="base">
                                        <p:cTn id="170" dur="500" fill="hold"/>
                                        <p:tgtEl>
                                          <p:spTgt spid="1404984"/>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5" presetClass="entr" presetSubtype="10" fill="hold" grpId="0" nodeType="clickEffect">
                                  <p:stCondLst>
                                    <p:cond delay="0"/>
                                  </p:stCondLst>
                                  <p:childTnLst>
                                    <p:set>
                                      <p:cBhvr>
                                        <p:cTn id="174" dur="1" fill="hold">
                                          <p:stCondLst>
                                            <p:cond delay="0"/>
                                          </p:stCondLst>
                                        </p:cTn>
                                        <p:tgtEl>
                                          <p:spTgt spid="1405003"/>
                                        </p:tgtEl>
                                        <p:attrNameLst>
                                          <p:attrName>style.visibility</p:attrName>
                                        </p:attrNameLst>
                                      </p:cBhvr>
                                      <p:to>
                                        <p:strVal val="visible"/>
                                      </p:to>
                                    </p:set>
                                    <p:animEffect transition="in" filter="checkerboard(across)">
                                      <p:cBhvr>
                                        <p:cTn id="175" dur="500"/>
                                        <p:tgtEl>
                                          <p:spTgt spid="1405003"/>
                                        </p:tgtEl>
                                      </p:cBhvr>
                                    </p:animEffect>
                                  </p:childTnLst>
                                </p:cTn>
                              </p:par>
                              <p:par>
                                <p:cTn id="176" presetID="5" presetClass="entr" presetSubtype="10" fill="hold" grpId="0" nodeType="withEffect">
                                  <p:stCondLst>
                                    <p:cond delay="0"/>
                                  </p:stCondLst>
                                  <p:childTnLst>
                                    <p:set>
                                      <p:cBhvr>
                                        <p:cTn id="177" dur="1" fill="hold">
                                          <p:stCondLst>
                                            <p:cond delay="0"/>
                                          </p:stCondLst>
                                        </p:cTn>
                                        <p:tgtEl>
                                          <p:spTgt spid="1405004"/>
                                        </p:tgtEl>
                                        <p:attrNameLst>
                                          <p:attrName>style.visibility</p:attrName>
                                        </p:attrNameLst>
                                      </p:cBhvr>
                                      <p:to>
                                        <p:strVal val="visible"/>
                                      </p:to>
                                    </p:set>
                                    <p:animEffect transition="in" filter="checkerboard(across)">
                                      <p:cBhvr>
                                        <p:cTn id="178" dur="500"/>
                                        <p:tgtEl>
                                          <p:spTgt spid="1405004"/>
                                        </p:tgtEl>
                                      </p:cBhvr>
                                    </p:animEffect>
                                  </p:childTnLst>
                                </p:cTn>
                              </p:par>
                              <p:par>
                                <p:cTn id="179" presetID="5" presetClass="entr" presetSubtype="10" fill="hold" grpId="0" nodeType="withEffect">
                                  <p:stCondLst>
                                    <p:cond delay="0"/>
                                  </p:stCondLst>
                                  <p:childTnLst>
                                    <p:set>
                                      <p:cBhvr>
                                        <p:cTn id="180" dur="1" fill="hold">
                                          <p:stCondLst>
                                            <p:cond delay="0"/>
                                          </p:stCondLst>
                                        </p:cTn>
                                        <p:tgtEl>
                                          <p:spTgt spid="1405005"/>
                                        </p:tgtEl>
                                        <p:attrNameLst>
                                          <p:attrName>style.visibility</p:attrName>
                                        </p:attrNameLst>
                                      </p:cBhvr>
                                      <p:to>
                                        <p:strVal val="visible"/>
                                      </p:to>
                                    </p:set>
                                    <p:animEffect transition="in" filter="checkerboard(across)">
                                      <p:cBhvr>
                                        <p:cTn id="181" dur="500"/>
                                        <p:tgtEl>
                                          <p:spTgt spid="1405005"/>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1405006"/>
                                        </p:tgtEl>
                                        <p:attrNameLst>
                                          <p:attrName>style.visibility</p:attrName>
                                        </p:attrNameLst>
                                      </p:cBhvr>
                                      <p:to>
                                        <p:strVal val="visible"/>
                                      </p:to>
                                    </p:set>
                                    <p:animEffect transition="in" filter="checkerboard(across)">
                                      <p:cBhvr>
                                        <p:cTn id="184" dur="500"/>
                                        <p:tgtEl>
                                          <p:spTgt spid="1405006"/>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1405007"/>
                                        </p:tgtEl>
                                        <p:attrNameLst>
                                          <p:attrName>style.visibility</p:attrName>
                                        </p:attrNameLst>
                                      </p:cBhvr>
                                      <p:to>
                                        <p:strVal val="visible"/>
                                      </p:to>
                                    </p:set>
                                    <p:animEffect transition="in" filter="checkerboard(across)">
                                      <p:cBhvr>
                                        <p:cTn id="187" dur="500"/>
                                        <p:tgtEl>
                                          <p:spTgt spid="1405007"/>
                                        </p:tgtEl>
                                      </p:cBhvr>
                                    </p:animEffect>
                                  </p:childTnLst>
                                </p:cTn>
                              </p:par>
                              <p:par>
                                <p:cTn id="188" presetID="5" presetClass="entr" presetSubtype="10" fill="hold" grpId="0" nodeType="withEffect">
                                  <p:stCondLst>
                                    <p:cond delay="0"/>
                                  </p:stCondLst>
                                  <p:childTnLst>
                                    <p:set>
                                      <p:cBhvr>
                                        <p:cTn id="189" dur="1" fill="hold">
                                          <p:stCondLst>
                                            <p:cond delay="0"/>
                                          </p:stCondLst>
                                        </p:cTn>
                                        <p:tgtEl>
                                          <p:spTgt spid="1405008"/>
                                        </p:tgtEl>
                                        <p:attrNameLst>
                                          <p:attrName>style.visibility</p:attrName>
                                        </p:attrNameLst>
                                      </p:cBhvr>
                                      <p:to>
                                        <p:strVal val="visible"/>
                                      </p:to>
                                    </p:set>
                                    <p:animEffect transition="in" filter="checkerboard(across)">
                                      <p:cBhvr>
                                        <p:cTn id="190" dur="500"/>
                                        <p:tgtEl>
                                          <p:spTgt spid="1405008"/>
                                        </p:tgtEl>
                                      </p:cBhvr>
                                    </p:animEffect>
                                  </p:childTnLst>
                                </p:cTn>
                              </p:par>
                              <p:par>
                                <p:cTn id="191" presetID="5" presetClass="entr" presetSubtype="10" fill="hold" grpId="0" nodeType="withEffect">
                                  <p:stCondLst>
                                    <p:cond delay="0"/>
                                  </p:stCondLst>
                                  <p:childTnLst>
                                    <p:set>
                                      <p:cBhvr>
                                        <p:cTn id="192" dur="1" fill="hold">
                                          <p:stCondLst>
                                            <p:cond delay="0"/>
                                          </p:stCondLst>
                                        </p:cTn>
                                        <p:tgtEl>
                                          <p:spTgt spid="1405009"/>
                                        </p:tgtEl>
                                        <p:attrNameLst>
                                          <p:attrName>style.visibility</p:attrName>
                                        </p:attrNameLst>
                                      </p:cBhvr>
                                      <p:to>
                                        <p:strVal val="visible"/>
                                      </p:to>
                                    </p:set>
                                    <p:animEffect transition="in" filter="checkerboard(across)">
                                      <p:cBhvr>
                                        <p:cTn id="193" dur="500"/>
                                        <p:tgtEl>
                                          <p:spTgt spid="1405009"/>
                                        </p:tgtEl>
                                      </p:cBhvr>
                                    </p:animEffect>
                                  </p:childTnLst>
                                </p:cTn>
                              </p:par>
                              <p:par>
                                <p:cTn id="194" presetID="5" presetClass="entr" presetSubtype="10" fill="hold" grpId="0" nodeType="withEffect">
                                  <p:stCondLst>
                                    <p:cond delay="0"/>
                                  </p:stCondLst>
                                  <p:childTnLst>
                                    <p:set>
                                      <p:cBhvr>
                                        <p:cTn id="195" dur="1" fill="hold">
                                          <p:stCondLst>
                                            <p:cond delay="0"/>
                                          </p:stCondLst>
                                        </p:cTn>
                                        <p:tgtEl>
                                          <p:spTgt spid="1405010"/>
                                        </p:tgtEl>
                                        <p:attrNameLst>
                                          <p:attrName>style.visibility</p:attrName>
                                        </p:attrNameLst>
                                      </p:cBhvr>
                                      <p:to>
                                        <p:strVal val="visible"/>
                                      </p:to>
                                    </p:set>
                                    <p:animEffect transition="in" filter="checkerboard(across)">
                                      <p:cBhvr>
                                        <p:cTn id="196" dur="500"/>
                                        <p:tgtEl>
                                          <p:spTgt spid="1405010"/>
                                        </p:tgtEl>
                                      </p:cBhvr>
                                    </p:animEffect>
                                  </p:childTnLst>
                                </p:cTn>
                              </p:par>
                              <p:par>
                                <p:cTn id="197" presetID="5" presetClass="entr" presetSubtype="10" fill="hold" grpId="0" nodeType="withEffect">
                                  <p:stCondLst>
                                    <p:cond delay="0"/>
                                  </p:stCondLst>
                                  <p:childTnLst>
                                    <p:set>
                                      <p:cBhvr>
                                        <p:cTn id="198" dur="1" fill="hold">
                                          <p:stCondLst>
                                            <p:cond delay="0"/>
                                          </p:stCondLst>
                                        </p:cTn>
                                        <p:tgtEl>
                                          <p:spTgt spid="1405011"/>
                                        </p:tgtEl>
                                        <p:attrNameLst>
                                          <p:attrName>style.visibility</p:attrName>
                                        </p:attrNameLst>
                                      </p:cBhvr>
                                      <p:to>
                                        <p:strVal val="visible"/>
                                      </p:to>
                                    </p:set>
                                    <p:animEffect transition="in" filter="checkerboard(across)">
                                      <p:cBhvr>
                                        <p:cTn id="199" dur="500"/>
                                        <p:tgtEl>
                                          <p:spTgt spid="1405011"/>
                                        </p:tgtEl>
                                      </p:cBhvr>
                                    </p:animEffect>
                                  </p:childTnLst>
                                </p:cTn>
                              </p:par>
                            </p:childTnLst>
                          </p:cTn>
                        </p:par>
                      </p:childTnLst>
                    </p:cTn>
                  </p:par>
                  <p:par>
                    <p:cTn id="200" fill="hold">
                      <p:stCondLst>
                        <p:cond delay="indefinite"/>
                      </p:stCondLst>
                      <p:childTnLst>
                        <p:par>
                          <p:cTn id="201" fill="hold">
                            <p:stCondLst>
                              <p:cond delay="0"/>
                            </p:stCondLst>
                            <p:childTnLst>
                              <p:par>
                                <p:cTn id="202" presetID="5" presetClass="entr" presetSubtype="10" fill="hold" grpId="0" nodeType="clickEffect">
                                  <p:stCondLst>
                                    <p:cond delay="0"/>
                                  </p:stCondLst>
                                  <p:childTnLst>
                                    <p:set>
                                      <p:cBhvr>
                                        <p:cTn id="203" dur="1" fill="hold">
                                          <p:stCondLst>
                                            <p:cond delay="0"/>
                                          </p:stCondLst>
                                        </p:cTn>
                                        <p:tgtEl>
                                          <p:spTgt spid="81"/>
                                        </p:tgtEl>
                                        <p:attrNameLst>
                                          <p:attrName>style.visibility</p:attrName>
                                        </p:attrNameLst>
                                      </p:cBhvr>
                                      <p:to>
                                        <p:strVal val="visible"/>
                                      </p:to>
                                    </p:set>
                                    <p:animEffect transition="in" filter="checkerboard(across)">
                                      <p:cBhvr>
                                        <p:cTn id="204" dur="500"/>
                                        <p:tgtEl>
                                          <p:spTgt spid="81"/>
                                        </p:tgtEl>
                                      </p:cBhvr>
                                    </p:animEffect>
                                  </p:childTnLst>
                                </p:cTn>
                              </p:par>
                              <p:par>
                                <p:cTn id="205" presetID="5" presetClass="entr" presetSubtype="10" fill="hold" grpId="0" nodeType="withEffect">
                                  <p:stCondLst>
                                    <p:cond delay="0"/>
                                  </p:stCondLst>
                                  <p:childTnLst>
                                    <p:set>
                                      <p:cBhvr>
                                        <p:cTn id="206" dur="1" fill="hold">
                                          <p:stCondLst>
                                            <p:cond delay="0"/>
                                          </p:stCondLst>
                                        </p:cTn>
                                        <p:tgtEl>
                                          <p:spTgt spid="80"/>
                                        </p:tgtEl>
                                        <p:attrNameLst>
                                          <p:attrName>style.visibility</p:attrName>
                                        </p:attrNameLst>
                                      </p:cBhvr>
                                      <p:to>
                                        <p:strVal val="visible"/>
                                      </p:to>
                                    </p:set>
                                    <p:animEffect transition="in" filter="checkerboard(across)">
                                      <p:cBhvr>
                                        <p:cTn id="207" dur="500"/>
                                        <p:tgtEl>
                                          <p:spTgt spid="80"/>
                                        </p:tgtEl>
                                      </p:cBhvr>
                                    </p:animEffect>
                                  </p:childTnLst>
                                </p:cTn>
                              </p:par>
                            </p:childTnLst>
                          </p:cTn>
                        </p:par>
                      </p:childTnLst>
                    </p:cTn>
                  </p:par>
                  <p:par>
                    <p:cTn id="208" fill="hold">
                      <p:stCondLst>
                        <p:cond delay="indefinite"/>
                      </p:stCondLst>
                      <p:childTnLst>
                        <p:par>
                          <p:cTn id="209" fill="hold">
                            <p:stCondLst>
                              <p:cond delay="0"/>
                            </p:stCondLst>
                            <p:childTnLst>
                              <p:par>
                                <p:cTn id="210" presetID="5" presetClass="entr" presetSubtype="10" fill="hold" grpId="0" nodeType="clickEffect">
                                  <p:stCondLst>
                                    <p:cond delay="0"/>
                                  </p:stCondLst>
                                  <p:childTnLst>
                                    <p:set>
                                      <p:cBhvr>
                                        <p:cTn id="211" dur="1" fill="hold">
                                          <p:stCondLst>
                                            <p:cond delay="0"/>
                                          </p:stCondLst>
                                        </p:cTn>
                                        <p:tgtEl>
                                          <p:spTgt spid="1405012"/>
                                        </p:tgtEl>
                                        <p:attrNameLst>
                                          <p:attrName>style.visibility</p:attrName>
                                        </p:attrNameLst>
                                      </p:cBhvr>
                                      <p:to>
                                        <p:strVal val="visible"/>
                                      </p:to>
                                    </p:set>
                                    <p:animEffect transition="in" filter="checkerboard(across)">
                                      <p:cBhvr>
                                        <p:cTn id="212" dur="500"/>
                                        <p:tgtEl>
                                          <p:spTgt spid="1405012"/>
                                        </p:tgtEl>
                                      </p:cBhvr>
                                    </p:animEffect>
                                  </p:childTnLst>
                                </p:cTn>
                              </p:par>
                              <p:par>
                                <p:cTn id="213" presetID="5" presetClass="entr" presetSubtype="10" fill="hold" grpId="0" nodeType="withEffect">
                                  <p:stCondLst>
                                    <p:cond delay="0"/>
                                  </p:stCondLst>
                                  <p:childTnLst>
                                    <p:set>
                                      <p:cBhvr>
                                        <p:cTn id="214" dur="1" fill="hold">
                                          <p:stCondLst>
                                            <p:cond delay="0"/>
                                          </p:stCondLst>
                                        </p:cTn>
                                        <p:tgtEl>
                                          <p:spTgt spid="1405013"/>
                                        </p:tgtEl>
                                        <p:attrNameLst>
                                          <p:attrName>style.visibility</p:attrName>
                                        </p:attrNameLst>
                                      </p:cBhvr>
                                      <p:to>
                                        <p:strVal val="visible"/>
                                      </p:to>
                                    </p:set>
                                    <p:animEffect transition="in" filter="checkerboard(across)">
                                      <p:cBhvr>
                                        <p:cTn id="215" dur="500"/>
                                        <p:tgtEl>
                                          <p:spTgt spid="1405013"/>
                                        </p:tgtEl>
                                      </p:cBhvr>
                                    </p:animEffect>
                                  </p:childTnLst>
                                </p:cTn>
                              </p:par>
                              <p:par>
                                <p:cTn id="216" presetID="5" presetClass="entr" presetSubtype="10" fill="hold" grpId="0" nodeType="withEffect">
                                  <p:stCondLst>
                                    <p:cond delay="0"/>
                                  </p:stCondLst>
                                  <p:childTnLst>
                                    <p:set>
                                      <p:cBhvr>
                                        <p:cTn id="217" dur="1" fill="hold">
                                          <p:stCondLst>
                                            <p:cond delay="0"/>
                                          </p:stCondLst>
                                        </p:cTn>
                                        <p:tgtEl>
                                          <p:spTgt spid="1405014"/>
                                        </p:tgtEl>
                                        <p:attrNameLst>
                                          <p:attrName>style.visibility</p:attrName>
                                        </p:attrNameLst>
                                      </p:cBhvr>
                                      <p:to>
                                        <p:strVal val="visible"/>
                                      </p:to>
                                    </p:set>
                                    <p:animEffect transition="in" filter="checkerboard(across)">
                                      <p:cBhvr>
                                        <p:cTn id="218" dur="500"/>
                                        <p:tgtEl>
                                          <p:spTgt spid="1405014"/>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1405015"/>
                                        </p:tgtEl>
                                        <p:attrNameLst>
                                          <p:attrName>style.visibility</p:attrName>
                                        </p:attrNameLst>
                                      </p:cBhvr>
                                      <p:to>
                                        <p:strVal val="visible"/>
                                      </p:to>
                                    </p:set>
                                    <p:animEffect transition="in" filter="checkerboard(across)">
                                      <p:cBhvr>
                                        <p:cTn id="221" dur="500"/>
                                        <p:tgtEl>
                                          <p:spTgt spid="1405015"/>
                                        </p:tgtEl>
                                      </p:cBhvr>
                                    </p:animEffect>
                                  </p:childTnLst>
                                </p:cTn>
                              </p:par>
                              <p:par>
                                <p:cTn id="222" presetID="5" presetClass="entr" presetSubtype="10" fill="hold" grpId="0" nodeType="withEffect">
                                  <p:stCondLst>
                                    <p:cond delay="0"/>
                                  </p:stCondLst>
                                  <p:childTnLst>
                                    <p:set>
                                      <p:cBhvr>
                                        <p:cTn id="223" dur="1" fill="hold">
                                          <p:stCondLst>
                                            <p:cond delay="0"/>
                                          </p:stCondLst>
                                        </p:cTn>
                                        <p:tgtEl>
                                          <p:spTgt spid="1405016"/>
                                        </p:tgtEl>
                                        <p:attrNameLst>
                                          <p:attrName>style.visibility</p:attrName>
                                        </p:attrNameLst>
                                      </p:cBhvr>
                                      <p:to>
                                        <p:strVal val="visible"/>
                                      </p:to>
                                    </p:set>
                                    <p:animEffect transition="in" filter="checkerboard(across)">
                                      <p:cBhvr>
                                        <p:cTn id="224" dur="500"/>
                                        <p:tgtEl>
                                          <p:spTgt spid="1405016"/>
                                        </p:tgtEl>
                                      </p:cBhvr>
                                    </p:animEffect>
                                  </p:childTnLst>
                                </p:cTn>
                              </p:par>
                              <p:par>
                                <p:cTn id="225" presetID="5" presetClass="entr" presetSubtype="10" fill="hold" grpId="0" nodeType="withEffect">
                                  <p:stCondLst>
                                    <p:cond delay="0"/>
                                  </p:stCondLst>
                                  <p:childTnLst>
                                    <p:set>
                                      <p:cBhvr>
                                        <p:cTn id="226" dur="1" fill="hold">
                                          <p:stCondLst>
                                            <p:cond delay="0"/>
                                          </p:stCondLst>
                                        </p:cTn>
                                        <p:tgtEl>
                                          <p:spTgt spid="1405017"/>
                                        </p:tgtEl>
                                        <p:attrNameLst>
                                          <p:attrName>style.visibility</p:attrName>
                                        </p:attrNameLst>
                                      </p:cBhvr>
                                      <p:to>
                                        <p:strVal val="visible"/>
                                      </p:to>
                                    </p:set>
                                    <p:animEffect transition="in" filter="checkerboard(across)">
                                      <p:cBhvr>
                                        <p:cTn id="227" dur="500"/>
                                        <p:tgtEl>
                                          <p:spTgt spid="1405017"/>
                                        </p:tgtEl>
                                      </p:cBhvr>
                                    </p:animEffect>
                                  </p:childTnLst>
                                </p:cTn>
                              </p:par>
                              <p:par>
                                <p:cTn id="228" presetID="5" presetClass="entr" presetSubtype="10" fill="hold" grpId="0" nodeType="withEffect">
                                  <p:stCondLst>
                                    <p:cond delay="0"/>
                                  </p:stCondLst>
                                  <p:childTnLst>
                                    <p:set>
                                      <p:cBhvr>
                                        <p:cTn id="229" dur="1" fill="hold">
                                          <p:stCondLst>
                                            <p:cond delay="0"/>
                                          </p:stCondLst>
                                        </p:cTn>
                                        <p:tgtEl>
                                          <p:spTgt spid="1405018"/>
                                        </p:tgtEl>
                                        <p:attrNameLst>
                                          <p:attrName>style.visibility</p:attrName>
                                        </p:attrNameLst>
                                      </p:cBhvr>
                                      <p:to>
                                        <p:strVal val="visible"/>
                                      </p:to>
                                    </p:set>
                                    <p:animEffect transition="in" filter="checkerboard(across)">
                                      <p:cBhvr>
                                        <p:cTn id="230" dur="500"/>
                                        <p:tgtEl>
                                          <p:spTgt spid="1405018"/>
                                        </p:tgtEl>
                                      </p:cBhvr>
                                    </p:animEffect>
                                  </p:childTnLst>
                                </p:cTn>
                              </p:par>
                              <p:par>
                                <p:cTn id="231" presetID="5" presetClass="entr" presetSubtype="10" fill="hold" grpId="0" nodeType="withEffect">
                                  <p:stCondLst>
                                    <p:cond delay="0"/>
                                  </p:stCondLst>
                                  <p:childTnLst>
                                    <p:set>
                                      <p:cBhvr>
                                        <p:cTn id="232" dur="1" fill="hold">
                                          <p:stCondLst>
                                            <p:cond delay="0"/>
                                          </p:stCondLst>
                                        </p:cTn>
                                        <p:tgtEl>
                                          <p:spTgt spid="1405019"/>
                                        </p:tgtEl>
                                        <p:attrNameLst>
                                          <p:attrName>style.visibility</p:attrName>
                                        </p:attrNameLst>
                                      </p:cBhvr>
                                      <p:to>
                                        <p:strVal val="visible"/>
                                      </p:to>
                                    </p:set>
                                    <p:animEffect transition="in" filter="checkerboard(across)">
                                      <p:cBhvr>
                                        <p:cTn id="233" dur="500"/>
                                        <p:tgtEl>
                                          <p:spTgt spid="1405019"/>
                                        </p:tgtEl>
                                      </p:cBhvr>
                                    </p:animEffect>
                                  </p:childTnLst>
                                </p:cTn>
                              </p:par>
                              <p:par>
                                <p:cTn id="234" presetID="5" presetClass="entr" presetSubtype="10" fill="hold" grpId="0" nodeType="withEffect">
                                  <p:stCondLst>
                                    <p:cond delay="0"/>
                                  </p:stCondLst>
                                  <p:childTnLst>
                                    <p:set>
                                      <p:cBhvr>
                                        <p:cTn id="235" dur="1" fill="hold">
                                          <p:stCondLst>
                                            <p:cond delay="0"/>
                                          </p:stCondLst>
                                        </p:cTn>
                                        <p:tgtEl>
                                          <p:spTgt spid="1405020"/>
                                        </p:tgtEl>
                                        <p:attrNameLst>
                                          <p:attrName>style.visibility</p:attrName>
                                        </p:attrNameLst>
                                      </p:cBhvr>
                                      <p:to>
                                        <p:strVal val="visible"/>
                                      </p:to>
                                    </p:set>
                                    <p:animEffect transition="in" filter="checkerboard(across)">
                                      <p:cBhvr>
                                        <p:cTn id="236" dur="500"/>
                                        <p:tgtEl>
                                          <p:spTgt spid="1405020"/>
                                        </p:tgtEl>
                                      </p:cBhvr>
                                    </p:animEffect>
                                  </p:childTnLst>
                                </p:cTn>
                              </p:par>
                              <p:par>
                                <p:cTn id="237" presetID="5" presetClass="entr" presetSubtype="10" fill="hold" grpId="0" nodeType="withEffect">
                                  <p:stCondLst>
                                    <p:cond delay="0"/>
                                  </p:stCondLst>
                                  <p:childTnLst>
                                    <p:set>
                                      <p:cBhvr>
                                        <p:cTn id="238" dur="1" fill="hold">
                                          <p:stCondLst>
                                            <p:cond delay="0"/>
                                          </p:stCondLst>
                                        </p:cTn>
                                        <p:tgtEl>
                                          <p:spTgt spid="1405021"/>
                                        </p:tgtEl>
                                        <p:attrNameLst>
                                          <p:attrName>style.visibility</p:attrName>
                                        </p:attrNameLst>
                                      </p:cBhvr>
                                      <p:to>
                                        <p:strVal val="visible"/>
                                      </p:to>
                                    </p:set>
                                    <p:animEffect transition="in" filter="checkerboard(across)">
                                      <p:cBhvr>
                                        <p:cTn id="239" dur="500"/>
                                        <p:tgtEl>
                                          <p:spTgt spid="1405021"/>
                                        </p:tgtEl>
                                      </p:cBhvr>
                                    </p:animEffect>
                                  </p:childTnLst>
                                </p:cTn>
                              </p:par>
                              <p:par>
                                <p:cTn id="240" presetID="5" presetClass="entr" presetSubtype="10" fill="hold" grpId="0" nodeType="withEffect">
                                  <p:stCondLst>
                                    <p:cond delay="0"/>
                                  </p:stCondLst>
                                  <p:childTnLst>
                                    <p:set>
                                      <p:cBhvr>
                                        <p:cTn id="241" dur="1" fill="hold">
                                          <p:stCondLst>
                                            <p:cond delay="0"/>
                                          </p:stCondLst>
                                        </p:cTn>
                                        <p:tgtEl>
                                          <p:spTgt spid="1405022"/>
                                        </p:tgtEl>
                                        <p:attrNameLst>
                                          <p:attrName>style.visibility</p:attrName>
                                        </p:attrNameLst>
                                      </p:cBhvr>
                                      <p:to>
                                        <p:strVal val="visible"/>
                                      </p:to>
                                    </p:set>
                                    <p:animEffect transition="in" filter="checkerboard(across)">
                                      <p:cBhvr>
                                        <p:cTn id="242" dur="500"/>
                                        <p:tgtEl>
                                          <p:spTgt spid="1405022"/>
                                        </p:tgtEl>
                                      </p:cBhvr>
                                    </p:animEffect>
                                  </p:childTnLst>
                                </p:cTn>
                              </p:par>
                            </p:childTnLst>
                          </p:cTn>
                        </p:par>
                      </p:childTnLst>
                    </p:cTn>
                  </p:par>
                  <p:par>
                    <p:cTn id="243" fill="hold">
                      <p:stCondLst>
                        <p:cond delay="indefinite"/>
                      </p:stCondLst>
                      <p:childTnLst>
                        <p:par>
                          <p:cTn id="244" fill="hold">
                            <p:stCondLst>
                              <p:cond delay="0"/>
                            </p:stCondLst>
                            <p:childTnLst>
                              <p:par>
                                <p:cTn id="245" presetID="56" presetClass="entr" presetSubtype="0" fill="hold" grpId="0" nodeType="clickEffect">
                                  <p:stCondLst>
                                    <p:cond delay="0"/>
                                  </p:stCondLst>
                                  <p:iterate type="lt">
                                    <p:tmPct val="10000"/>
                                  </p:iterate>
                                  <p:childTnLst>
                                    <p:set>
                                      <p:cBhvr>
                                        <p:cTn id="246" dur="1" fill="hold">
                                          <p:stCondLst>
                                            <p:cond delay="0"/>
                                          </p:stCondLst>
                                        </p:cTn>
                                        <p:tgtEl>
                                          <p:spTgt spid="1405023"/>
                                        </p:tgtEl>
                                        <p:attrNameLst>
                                          <p:attrName>style.visibility</p:attrName>
                                        </p:attrNameLst>
                                      </p:cBhvr>
                                      <p:to>
                                        <p:strVal val="visible"/>
                                      </p:to>
                                    </p:set>
                                    <p:anim by="(-#ppt_w*2)" calcmode="lin" valueType="num">
                                      <p:cBhvr rctx="PPT">
                                        <p:cTn id="247" dur="500" autoRev="1" fill="hold">
                                          <p:stCondLst>
                                            <p:cond delay="0"/>
                                          </p:stCondLst>
                                        </p:cTn>
                                        <p:tgtEl>
                                          <p:spTgt spid="1405023"/>
                                        </p:tgtEl>
                                        <p:attrNameLst>
                                          <p:attrName>ppt_w</p:attrName>
                                        </p:attrNameLst>
                                      </p:cBhvr>
                                    </p:anim>
                                    <p:anim by="(#ppt_w*0.50)" calcmode="lin" valueType="num">
                                      <p:cBhvr>
                                        <p:cTn id="248" dur="500" decel="50000" autoRev="1" fill="hold">
                                          <p:stCondLst>
                                            <p:cond delay="0"/>
                                          </p:stCondLst>
                                        </p:cTn>
                                        <p:tgtEl>
                                          <p:spTgt spid="1405023"/>
                                        </p:tgtEl>
                                        <p:attrNameLst>
                                          <p:attrName>ppt_x</p:attrName>
                                        </p:attrNameLst>
                                      </p:cBhvr>
                                    </p:anim>
                                    <p:anim from="(-#ppt_h/2)" to="(#ppt_y)" calcmode="lin" valueType="num">
                                      <p:cBhvr>
                                        <p:cTn id="249" dur="1000" fill="hold">
                                          <p:stCondLst>
                                            <p:cond delay="0"/>
                                          </p:stCondLst>
                                        </p:cTn>
                                        <p:tgtEl>
                                          <p:spTgt spid="1405023"/>
                                        </p:tgtEl>
                                        <p:attrNameLst>
                                          <p:attrName>ppt_y</p:attrName>
                                        </p:attrNameLst>
                                      </p:cBhvr>
                                    </p:anim>
                                    <p:animRot by="21600000">
                                      <p:cBhvr>
                                        <p:cTn id="250" dur="1000" fill="hold">
                                          <p:stCondLst>
                                            <p:cond delay="0"/>
                                          </p:stCondLst>
                                        </p:cTn>
                                        <p:tgtEl>
                                          <p:spTgt spid="14050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45" grpId="0" animBg="1"/>
      <p:bldP spid="1404946" grpId="0" animBg="1"/>
      <p:bldP spid="1404947" grpId="0" animBg="1"/>
      <p:bldP spid="1404948" grpId="0"/>
      <p:bldP spid="1404949" grpId="0"/>
      <p:bldP spid="1404950" grpId="0"/>
      <p:bldP spid="1404951" grpId="0"/>
      <p:bldP spid="1404952" grpId="0" animBg="1"/>
      <p:bldP spid="1404953" grpId="0" animBg="1"/>
      <p:bldP spid="1404954" grpId="0"/>
      <p:bldP spid="1404955" grpId="0"/>
      <p:bldP spid="1404956" grpId="0" animBg="1"/>
      <p:bldP spid="1404957" grpId="0" animBg="1"/>
      <p:bldP spid="1404958" grpId="0" animBg="1"/>
      <p:bldP spid="1404959" grpId="0" animBg="1"/>
      <p:bldP spid="1404960" grpId="0" animBg="1"/>
      <p:bldP spid="1404961" grpId="0"/>
      <p:bldP spid="1404962" grpId="0"/>
      <p:bldP spid="1404963" grpId="0"/>
      <p:bldP spid="1404964" grpId="0"/>
      <p:bldP spid="1404965" grpId="0" animBg="1"/>
      <p:bldP spid="1404966" grpId="0" animBg="1"/>
      <p:bldP spid="1404967" grpId="0"/>
      <p:bldP spid="1404968" grpId="0"/>
      <p:bldP spid="1404969" grpId="0" animBg="1"/>
      <p:bldP spid="1404970" grpId="0" animBg="1"/>
      <p:bldP spid="1404971" grpId="0" animBg="1"/>
      <p:bldP spid="1404972" grpId="0" animBg="1"/>
      <p:bldP spid="1404973" grpId="0" animBg="1"/>
      <p:bldP spid="1404974" grpId="0"/>
      <p:bldP spid="1404975" grpId="0" animBg="1"/>
      <p:bldP spid="1404976" grpId="0" animBg="1"/>
      <p:bldP spid="1404977" grpId="0" animBg="1"/>
      <p:bldP spid="1404978" grpId="0"/>
      <p:bldP spid="1404979" grpId="0"/>
      <p:bldP spid="1404980" grpId="0"/>
      <p:bldP spid="1404981" grpId="0" animBg="1"/>
      <p:bldP spid="1404982" grpId="0" animBg="1"/>
      <p:bldP spid="1404983" grpId="0" animBg="1"/>
      <p:bldP spid="1404984" grpId="0"/>
      <p:bldP spid="1405003" grpId="0" animBg="1"/>
      <p:bldP spid="1405004" grpId="0" animBg="1"/>
      <p:bldP spid="1405005" grpId="0" animBg="1"/>
      <p:bldP spid="1405006" grpId="0" animBg="1"/>
      <p:bldP spid="1405007" grpId="0" animBg="1"/>
      <p:bldP spid="1405008" grpId="0" animBg="1"/>
      <p:bldP spid="1405009" grpId="0" animBg="1"/>
      <p:bldP spid="1405010" grpId="0" animBg="1"/>
      <p:bldP spid="1405011" grpId="0" animBg="1"/>
      <p:bldP spid="1405012" grpId="0" animBg="1"/>
      <p:bldP spid="1405013" grpId="0" animBg="1"/>
      <p:bldP spid="1405014" grpId="0" animBg="1"/>
      <p:bldP spid="1405015" grpId="0" animBg="1"/>
      <p:bldP spid="1405016" grpId="0" animBg="1"/>
      <p:bldP spid="1405017" grpId="0" animBg="1"/>
      <p:bldP spid="1405018" grpId="0" animBg="1"/>
      <p:bldP spid="1405019" grpId="0" animBg="1"/>
      <p:bldP spid="1405020" grpId="0" animBg="1"/>
      <p:bldP spid="1405021" grpId="0" animBg="1"/>
      <p:bldP spid="1405022" grpId="0" animBg="1"/>
      <p:bldP spid="1405023" grpId="0" animBg="1"/>
      <p:bldP spid="80" grpId="0" animBg="1"/>
      <p:bldP spid="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F431B722-D972-4AD5-8CAC-FA2CB40B6632}"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4DCC3FF5-0D95-46AA-B090-B376BF228E37}" type="datetime7">
              <a:rPr kumimoji="1" lang="zh-CN" altLang="en-US" sz="1200">
                <a:latin typeface="+mn-ea"/>
              </a:rPr>
            </a:fld>
            <a:endParaRPr kumimoji="1" lang="en-US" altLang="zh-CN" sz="1200">
              <a:latin typeface="+mn-ea"/>
            </a:endParaRPr>
          </a:p>
        </p:txBody>
      </p:sp>
      <p:sp>
        <p:nvSpPr>
          <p:cNvPr id="36868"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6869" name="Rectangle 3"/>
          <p:cNvSpPr>
            <a:spLocks noGrp="1" noChangeArrowheads="1"/>
          </p:cNvSpPr>
          <p:nvPr>
            <p:ph type="body" idx="4294967295"/>
          </p:nvPr>
        </p:nvSpPr>
        <p:spPr>
          <a:xfrm>
            <a:off x="323850" y="1412875"/>
            <a:ext cx="8640763" cy="5256213"/>
          </a:xfrm>
        </p:spPr>
        <p:txBody>
          <a:bodyPr/>
          <a:lstStyle/>
          <a:p>
            <a:pPr eaLnBrk="1" hangingPunct="1"/>
            <a:r>
              <a:rPr lang="en-US" altLang="zh-CN" sz="2800" dirty="0">
                <a:latin typeface="Times New Roman" panose="02020503050405090304" pitchFamily="18" charset="0"/>
                <a:ea typeface="宋体" pitchFamily="2" charset="-122"/>
              </a:rPr>
              <a:t>RR</a:t>
            </a:r>
            <a:r>
              <a:rPr lang="zh-CN" altLang="en-US" sz="2800" dirty="0">
                <a:latin typeface="Times New Roman" panose="02020503050405090304" pitchFamily="18" charset="0"/>
                <a:ea typeface="宋体" pitchFamily="2" charset="-122"/>
              </a:rPr>
              <a:t>与</a:t>
            </a:r>
            <a:r>
              <a:rPr lang="en-US" altLang="zh-CN" sz="2800" dirty="0">
                <a:latin typeface="Times New Roman" panose="02020503050405090304" pitchFamily="18" charset="0"/>
                <a:ea typeface="宋体" pitchFamily="2" charset="-122"/>
              </a:rPr>
              <a:t>LL</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RL</a:t>
            </a:r>
            <a:r>
              <a:rPr lang="zh-CN" altLang="en-US" sz="2800" dirty="0">
                <a:latin typeface="Times New Roman" panose="02020503050405090304" pitchFamily="18" charset="0"/>
                <a:ea typeface="宋体" pitchFamily="2" charset="-122"/>
              </a:rPr>
              <a:t>与</a:t>
            </a:r>
            <a:r>
              <a:rPr lang="en-US" altLang="zh-CN" sz="2800" dirty="0">
                <a:latin typeface="Times New Roman" panose="02020503050405090304" pitchFamily="18" charset="0"/>
                <a:ea typeface="宋体" pitchFamily="2" charset="-122"/>
              </a:rPr>
              <a:t>LR</a:t>
            </a:r>
            <a:r>
              <a:rPr lang="zh-CN" altLang="en-US" sz="2800" dirty="0">
                <a:latin typeface="Times New Roman" panose="02020503050405090304" pitchFamily="18" charset="0"/>
                <a:ea typeface="宋体" pitchFamily="2" charset="-122"/>
              </a:rPr>
              <a:t>对称；</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LL</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RR</a:t>
            </a:r>
            <a:r>
              <a:rPr lang="zh-CN" altLang="en-US" sz="2800" dirty="0">
                <a:latin typeface="Times New Roman" panose="02020503050405090304" pitchFamily="18" charset="0"/>
                <a:ea typeface="宋体" pitchFamily="2" charset="-122"/>
              </a:rPr>
              <a:t>型转换称为单旋转（</a:t>
            </a:r>
            <a:r>
              <a:rPr lang="en-US" altLang="zh-CN" sz="2800" dirty="0">
                <a:latin typeface="Times New Roman" panose="02020503050405090304" pitchFamily="18" charset="0"/>
                <a:ea typeface="宋体" pitchFamily="2" charset="-122"/>
              </a:rPr>
              <a:t>single rotation</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LR</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RL</a:t>
            </a:r>
            <a:r>
              <a:rPr lang="zh-CN" altLang="en-US" sz="2800" dirty="0">
                <a:latin typeface="Times New Roman" panose="02020503050405090304" pitchFamily="18" charset="0"/>
                <a:ea typeface="宋体" pitchFamily="2" charset="-122"/>
              </a:rPr>
              <a:t>型转换称为双旋转（</a:t>
            </a:r>
            <a:r>
              <a:rPr lang="en-US" altLang="zh-CN" sz="2800" dirty="0">
                <a:latin typeface="Times New Roman" panose="02020503050405090304" pitchFamily="18" charset="0"/>
                <a:ea typeface="宋体" pitchFamily="2" charset="-122"/>
              </a:rPr>
              <a:t>double rotation</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LR</a:t>
            </a:r>
            <a:r>
              <a:rPr lang="zh-CN" altLang="en-US" sz="2800" dirty="0">
                <a:latin typeface="Times New Roman" panose="02020503050405090304" pitchFamily="18" charset="0"/>
                <a:ea typeface="宋体" pitchFamily="2" charset="-122"/>
              </a:rPr>
              <a:t>型 </a:t>
            </a:r>
            <a:r>
              <a:rPr lang="en-US" altLang="zh-CN" sz="2800" dirty="0">
                <a:latin typeface="Times New Roman" panose="02020503050405090304" pitchFamily="18" charset="0"/>
                <a:ea typeface="宋体" pitchFamily="2" charset="-122"/>
              </a:rPr>
              <a:t>= RR</a:t>
            </a:r>
            <a:r>
              <a:rPr lang="zh-CN" altLang="en-US" sz="2800" dirty="0">
                <a:latin typeface="Times New Roman" panose="02020503050405090304" pitchFamily="18" charset="0"/>
                <a:ea typeface="宋体" pitchFamily="2" charset="-122"/>
              </a:rPr>
              <a:t> </a:t>
            </a:r>
            <a:r>
              <a:rPr lang="en-US" altLang="zh-CN" sz="2800" dirty="0">
                <a:latin typeface="Times New Roman" panose="02020503050405090304" pitchFamily="18" charset="0"/>
                <a:ea typeface="宋体" pitchFamily="2" charset="-122"/>
              </a:rPr>
              <a:t>+ LL</a:t>
            </a:r>
            <a:endParaRPr lang="en-US" altLang="zh-CN"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RL</a:t>
            </a:r>
            <a:r>
              <a:rPr lang="zh-CN" altLang="en-US" sz="2800" dirty="0">
                <a:latin typeface="Times New Roman" panose="02020503050405090304" pitchFamily="18" charset="0"/>
                <a:ea typeface="宋体" pitchFamily="2" charset="-122"/>
              </a:rPr>
              <a:t>型 </a:t>
            </a:r>
            <a:r>
              <a:rPr lang="en-US" altLang="zh-CN" sz="2800" dirty="0">
                <a:latin typeface="Times New Roman" panose="02020503050405090304" pitchFamily="18" charset="0"/>
                <a:ea typeface="宋体" pitchFamily="2" charset="-122"/>
              </a:rPr>
              <a:t>= LL + RR</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搜索树的插入算法复杂性为</a:t>
            </a:r>
            <a:r>
              <a:rPr lang="en-US" altLang="zh-CN" sz="2800" dirty="0">
                <a:latin typeface="Times New Roman" panose="02020503050405090304" pitchFamily="18" charset="0"/>
                <a:ea typeface="宋体" pitchFamily="2" charset="-122"/>
              </a:rPr>
              <a:t>O(</a:t>
            </a:r>
            <a:r>
              <a:rPr lang="zh-CN" altLang="en-US" sz="2800" dirty="0">
                <a:latin typeface="Times New Roman" panose="02020503050405090304" pitchFamily="18" charset="0"/>
                <a:ea typeface="宋体" pitchFamily="2" charset="-122"/>
              </a:rPr>
              <a:t>高度</a:t>
            </a:r>
            <a:r>
              <a:rPr lang="en-US" altLang="zh-CN" sz="2800" dirty="0">
                <a:latin typeface="Times New Roman" panose="02020503050405090304" pitchFamily="18" charset="0"/>
                <a:ea typeface="宋体" pitchFamily="2" charset="-122"/>
              </a:rPr>
              <a:t>)=O(</a:t>
            </a:r>
            <a:r>
              <a:rPr lang="en-US" altLang="zh-CN" sz="2800" dirty="0" err="1">
                <a:latin typeface="Times New Roman" panose="02020503050405090304" pitchFamily="18" charset="0"/>
                <a:ea typeface="宋体" pitchFamily="2" charset="-122"/>
              </a:rPr>
              <a:t>logn</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sp>
        <p:nvSpPr>
          <p:cNvPr id="36870" name="Line 4"/>
          <p:cNvSpPr>
            <a:spLocks noChangeShapeType="1"/>
          </p:cNvSpPr>
          <p:nvPr/>
        </p:nvSpPr>
        <p:spPr bwMode="auto">
          <a:xfrm flipH="1" flipV="1">
            <a:off x="6804025" y="26368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1A9FCB61-98F7-4FB2-AAE8-17530E2064C5}"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120182FA-B902-41D8-9743-D66EEC460159}" type="datetime7">
              <a:rPr kumimoji="1" lang="zh-CN" altLang="en-US" sz="1200">
                <a:latin typeface="+mn-ea"/>
              </a:rPr>
            </a:fld>
            <a:endParaRPr kumimoji="1" lang="en-US" altLang="zh-CN" sz="1200">
              <a:latin typeface="+mn-ea"/>
            </a:endParaRPr>
          </a:p>
        </p:txBody>
      </p:sp>
      <p:sp>
        <p:nvSpPr>
          <p:cNvPr id="7172"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solidFill>
                  <a:schemeClr val="folHlink"/>
                </a:solidFill>
                <a:ea typeface="宋体" pitchFamily="2" charset="-122"/>
              </a:rPr>
              <a:t>10.1.1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7173" name="Rectangle 3"/>
          <p:cNvSpPr>
            <a:spLocks noGrp="1" noChangeArrowheads="1"/>
          </p:cNvSpPr>
          <p:nvPr>
            <p:ph type="body" idx="4294967295"/>
          </p:nvPr>
        </p:nvSpPr>
        <p:spPr>
          <a:xfrm>
            <a:off x="179388" y="1628775"/>
            <a:ext cx="8631237" cy="1152525"/>
          </a:xfrm>
        </p:spPr>
        <p:txBody>
          <a:bodyPr/>
          <a:lstStyle/>
          <a:p>
            <a:pPr eaLnBrk="1" hangingPunct="1"/>
            <a:r>
              <a:rPr lang="zh-CN" altLang="en-US">
                <a:ea typeface="宋体" pitchFamily="2" charset="-122"/>
              </a:rPr>
              <a:t>节点中的数字是元素的关键值。</a:t>
            </a:r>
            <a:endParaRPr lang="en-US" altLang="zh-CN">
              <a:ea typeface="宋体" pitchFamily="2" charset="-122"/>
            </a:endParaRPr>
          </a:p>
        </p:txBody>
      </p:sp>
      <p:sp>
        <p:nvSpPr>
          <p:cNvPr id="7174" name="Oval 4"/>
          <p:cNvSpPr>
            <a:spLocks noChangeArrowheads="1"/>
          </p:cNvSpPr>
          <p:nvPr/>
        </p:nvSpPr>
        <p:spPr bwMode="auto">
          <a:xfrm>
            <a:off x="14033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7175" name="Oval 5"/>
          <p:cNvSpPr>
            <a:spLocks noChangeArrowheads="1"/>
          </p:cNvSpPr>
          <p:nvPr/>
        </p:nvSpPr>
        <p:spPr bwMode="auto">
          <a:xfrm>
            <a:off x="68262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7176" name="Oval 6"/>
          <p:cNvSpPr>
            <a:spLocks noChangeArrowheads="1"/>
          </p:cNvSpPr>
          <p:nvPr/>
        </p:nvSpPr>
        <p:spPr bwMode="auto">
          <a:xfrm>
            <a:off x="21955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7177" name="Oval 7"/>
          <p:cNvSpPr>
            <a:spLocks noChangeArrowheads="1"/>
          </p:cNvSpPr>
          <p:nvPr/>
        </p:nvSpPr>
        <p:spPr bwMode="auto">
          <a:xfrm>
            <a:off x="11144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dirty="0">
                <a:latin typeface="Tahoma" panose="020B0804030504040204" pitchFamily="34" charset="0"/>
              </a:rPr>
              <a:t>10</a:t>
            </a:r>
            <a:endParaRPr kumimoji="1" lang="en-US" altLang="zh-CN" sz="2400" b="1" dirty="0">
              <a:latin typeface="Tahoma" panose="020B0804030504040204" pitchFamily="34" charset="0"/>
            </a:endParaRPr>
          </a:p>
        </p:txBody>
      </p:sp>
      <p:sp>
        <p:nvSpPr>
          <p:cNvPr id="7178" name="Oval 8"/>
          <p:cNvSpPr>
            <a:spLocks noChangeArrowheads="1"/>
          </p:cNvSpPr>
          <p:nvPr/>
        </p:nvSpPr>
        <p:spPr bwMode="auto">
          <a:xfrm>
            <a:off x="323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7179" name="Line 9"/>
          <p:cNvSpPr>
            <a:spLocks noChangeShapeType="1"/>
          </p:cNvSpPr>
          <p:nvPr/>
        </p:nvSpPr>
        <p:spPr bwMode="auto">
          <a:xfrm flipV="1">
            <a:off x="111442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0"/>
          <p:cNvSpPr>
            <a:spLocks noChangeShapeType="1"/>
          </p:cNvSpPr>
          <p:nvPr/>
        </p:nvSpPr>
        <p:spPr bwMode="auto">
          <a:xfrm flipH="1" flipV="1">
            <a:off x="18351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11"/>
          <p:cNvSpPr>
            <a:spLocks noChangeShapeType="1"/>
          </p:cNvSpPr>
          <p:nvPr/>
        </p:nvSpPr>
        <p:spPr bwMode="auto">
          <a:xfrm flipH="1" flipV="1">
            <a:off x="1114425" y="4868863"/>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2" name="Line 12"/>
          <p:cNvSpPr>
            <a:spLocks noChangeShapeType="1"/>
          </p:cNvSpPr>
          <p:nvPr/>
        </p:nvSpPr>
        <p:spPr bwMode="auto">
          <a:xfrm flipV="1">
            <a:off x="611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3" name="Oval 13"/>
          <p:cNvSpPr>
            <a:spLocks noChangeArrowheads="1"/>
          </p:cNvSpPr>
          <p:nvPr/>
        </p:nvSpPr>
        <p:spPr bwMode="auto">
          <a:xfrm>
            <a:off x="26273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22</a:t>
            </a:r>
            <a:endParaRPr kumimoji="1" lang="en-US" altLang="zh-CN" sz="2400" b="1">
              <a:latin typeface="Tahoma" panose="020B0804030504040204" pitchFamily="34" charset="0"/>
            </a:endParaRPr>
          </a:p>
        </p:txBody>
      </p:sp>
      <p:sp>
        <p:nvSpPr>
          <p:cNvPr id="7184" name="Line 14"/>
          <p:cNvSpPr>
            <a:spLocks noChangeShapeType="1"/>
          </p:cNvSpPr>
          <p:nvPr/>
        </p:nvSpPr>
        <p:spPr bwMode="auto">
          <a:xfrm flipH="1" flipV="1">
            <a:off x="26273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85" name="Oval 15"/>
          <p:cNvSpPr>
            <a:spLocks noChangeArrowheads="1"/>
          </p:cNvSpPr>
          <p:nvPr/>
        </p:nvSpPr>
        <p:spPr bwMode="auto">
          <a:xfrm>
            <a:off x="478790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7186" name="Oval 16"/>
          <p:cNvSpPr>
            <a:spLocks noChangeArrowheads="1"/>
          </p:cNvSpPr>
          <p:nvPr/>
        </p:nvSpPr>
        <p:spPr bwMode="auto">
          <a:xfrm>
            <a:off x="4067175"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7187" name="Oval 17"/>
          <p:cNvSpPr>
            <a:spLocks noChangeArrowheads="1"/>
          </p:cNvSpPr>
          <p:nvPr/>
        </p:nvSpPr>
        <p:spPr bwMode="auto">
          <a:xfrm>
            <a:off x="558006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7188" name="Oval 18"/>
          <p:cNvSpPr>
            <a:spLocks noChangeArrowheads="1"/>
          </p:cNvSpPr>
          <p:nvPr/>
        </p:nvSpPr>
        <p:spPr bwMode="auto">
          <a:xfrm>
            <a:off x="370840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7189" name="Line 19"/>
          <p:cNvSpPr>
            <a:spLocks noChangeShapeType="1"/>
          </p:cNvSpPr>
          <p:nvPr/>
        </p:nvSpPr>
        <p:spPr bwMode="auto">
          <a:xfrm flipV="1">
            <a:off x="4498975" y="42211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20"/>
          <p:cNvSpPr>
            <a:spLocks noChangeShapeType="1"/>
          </p:cNvSpPr>
          <p:nvPr/>
        </p:nvSpPr>
        <p:spPr bwMode="auto">
          <a:xfrm flipH="1" flipV="1">
            <a:off x="521970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21"/>
          <p:cNvSpPr>
            <a:spLocks noChangeShapeType="1"/>
          </p:cNvSpPr>
          <p:nvPr/>
        </p:nvSpPr>
        <p:spPr bwMode="auto">
          <a:xfrm flipV="1">
            <a:off x="399573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2" name="Oval 22"/>
          <p:cNvSpPr>
            <a:spLocks noChangeArrowheads="1"/>
          </p:cNvSpPr>
          <p:nvPr/>
        </p:nvSpPr>
        <p:spPr bwMode="auto">
          <a:xfrm>
            <a:off x="6877050"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60</a:t>
            </a:r>
            <a:endParaRPr kumimoji="1" lang="en-US" altLang="zh-CN" sz="2400" b="1">
              <a:latin typeface="Tahoma" panose="020B0804030504040204" pitchFamily="34" charset="0"/>
            </a:endParaRPr>
          </a:p>
        </p:txBody>
      </p:sp>
      <p:sp>
        <p:nvSpPr>
          <p:cNvPr id="7193" name="Oval 23"/>
          <p:cNvSpPr>
            <a:spLocks noChangeArrowheads="1"/>
          </p:cNvSpPr>
          <p:nvPr/>
        </p:nvSpPr>
        <p:spPr bwMode="auto">
          <a:xfrm>
            <a:off x="7669213"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70</a:t>
            </a:r>
            <a:endParaRPr kumimoji="1" lang="en-US" altLang="zh-CN" sz="2400" b="1">
              <a:latin typeface="Tahoma" panose="020B0804030504040204" pitchFamily="34" charset="0"/>
            </a:endParaRPr>
          </a:p>
        </p:txBody>
      </p:sp>
      <p:sp>
        <p:nvSpPr>
          <p:cNvPr id="7194" name="Line 24"/>
          <p:cNvSpPr>
            <a:spLocks noChangeShapeType="1"/>
          </p:cNvSpPr>
          <p:nvPr/>
        </p:nvSpPr>
        <p:spPr bwMode="auto">
          <a:xfrm flipH="1" flipV="1">
            <a:off x="7308850" y="42211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5" name="Oval 25"/>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80</a:t>
            </a:r>
            <a:endParaRPr kumimoji="1" lang="en-US" altLang="zh-CN" sz="2400" b="1">
              <a:latin typeface="Tahoma" panose="020B0804030504040204" pitchFamily="34" charset="0"/>
            </a:endParaRPr>
          </a:p>
        </p:txBody>
      </p:sp>
      <p:sp>
        <p:nvSpPr>
          <p:cNvPr id="7196" name="Line 26"/>
          <p:cNvSpPr>
            <a:spLocks noChangeShapeType="1"/>
          </p:cNvSpPr>
          <p:nvPr/>
        </p:nvSpPr>
        <p:spPr bwMode="auto">
          <a:xfrm flipH="1" flipV="1">
            <a:off x="8101013"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197" name="Oval 27"/>
          <p:cNvSpPr>
            <a:spLocks noChangeArrowheads="1"/>
          </p:cNvSpPr>
          <p:nvPr/>
        </p:nvSpPr>
        <p:spPr bwMode="auto">
          <a:xfrm>
            <a:off x="7308850"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65</a:t>
            </a:r>
            <a:endParaRPr kumimoji="1" lang="en-US" altLang="zh-CN" sz="2400" b="1">
              <a:latin typeface="Tahoma" panose="020B0804030504040204" pitchFamily="34" charset="0"/>
            </a:endParaRPr>
          </a:p>
        </p:txBody>
      </p:sp>
      <p:sp>
        <p:nvSpPr>
          <p:cNvPr id="7198" name="Line 28"/>
          <p:cNvSpPr>
            <a:spLocks noChangeShapeType="1"/>
          </p:cNvSpPr>
          <p:nvPr/>
        </p:nvSpPr>
        <p:spPr bwMode="auto">
          <a:xfrm flipV="1">
            <a:off x="7596188" y="48688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3213" name="Oval 29"/>
          <p:cNvSpPr>
            <a:spLocks noChangeArrowheads="1"/>
          </p:cNvSpPr>
          <p:nvPr/>
        </p:nvSpPr>
        <p:spPr bwMode="auto">
          <a:xfrm>
            <a:off x="2627313" y="5084763"/>
            <a:ext cx="504825" cy="504825"/>
          </a:xfrm>
          <a:prstGeom prst="ellipse">
            <a:avLst/>
          </a:prstGeom>
          <a:solidFill>
            <a:schemeClr val="accent1"/>
          </a:solidFill>
          <a:ln w="28575">
            <a:solidFill>
              <a:schemeClr val="tx1"/>
            </a:solidFill>
            <a:miter lim="800000"/>
          </a:ln>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1373214" name="Oval 30"/>
          <p:cNvSpPr>
            <a:spLocks noChangeArrowheads="1"/>
          </p:cNvSpPr>
          <p:nvPr/>
        </p:nvSpPr>
        <p:spPr bwMode="auto">
          <a:xfrm>
            <a:off x="2195513" y="44370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dirty="0">
                <a:latin typeface="Tahoma" panose="020B0804030504040204" pitchFamily="34" charset="0"/>
              </a:rPr>
              <a:t>22</a:t>
            </a:r>
            <a:endParaRPr kumimoji="1" lang="en-US" altLang="zh-CN" sz="2400" b="1" dirty="0">
              <a:latin typeface="Tahoma" panose="020B0804030504040204" pitchFamily="34" charset="0"/>
            </a:endParaRPr>
          </a:p>
        </p:txBody>
      </p:sp>
      <p:sp>
        <p:nvSpPr>
          <p:cNvPr id="1373215" name="Oval 31"/>
          <p:cNvSpPr>
            <a:spLocks noChangeArrowheads="1"/>
          </p:cNvSpPr>
          <p:nvPr/>
        </p:nvSpPr>
        <p:spPr bwMode="auto">
          <a:xfrm>
            <a:off x="2051050" y="4076700"/>
            <a:ext cx="1296988" cy="1873250"/>
          </a:xfrm>
          <a:prstGeom prst="ellipse">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latin typeface="Times New Roman" panose="02020503050405090304" pitchFamily="18" charset="0"/>
            </a:endParaRPr>
          </a:p>
        </p:txBody>
      </p:sp>
      <p:sp>
        <p:nvSpPr>
          <p:cNvPr id="34" name="Oval 30"/>
          <p:cNvSpPr>
            <a:spLocks noChangeArrowheads="1"/>
          </p:cNvSpPr>
          <p:nvPr/>
        </p:nvSpPr>
        <p:spPr bwMode="auto">
          <a:xfrm>
            <a:off x="1114425" y="5084763"/>
            <a:ext cx="504825" cy="504825"/>
          </a:xfrm>
          <a:prstGeom prst="ellipse">
            <a:avLst/>
          </a:prstGeom>
          <a:solidFill>
            <a:srgbClr val="6699FF"/>
          </a:solidFill>
          <a:ln w="28575">
            <a:solidFill>
              <a:schemeClr val="tx1"/>
            </a:solidFill>
            <a:miter lim="800000"/>
          </a:ln>
        </p:spPr>
        <p:txBody>
          <a:bodyPr wrap="none" anchor="ctr"/>
          <a:lstStyle/>
          <a:p>
            <a:pPr algn="ctr"/>
            <a:r>
              <a:rPr kumimoji="1" lang="en-US" altLang="zh-CN" sz="2400" b="1" dirty="0">
                <a:latin typeface="Tahoma" panose="020B0804030504040204" pitchFamily="34" charset="0"/>
              </a:rPr>
              <a:t>18</a:t>
            </a:r>
            <a:endParaRPr kumimoji="1" lang="en-US" altLang="zh-CN" sz="2400" b="1" dirty="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373215"/>
                                        </p:tgtEl>
                                        <p:attrNameLst>
                                          <p:attrName>style.visibility</p:attrName>
                                        </p:attrNameLst>
                                      </p:cBhvr>
                                      <p:to>
                                        <p:strVal val="visible"/>
                                      </p:to>
                                    </p:set>
                                    <p:anim calcmode="lin" valueType="num">
                                      <p:cBhvr additive="base">
                                        <p:cTn id="7" dur="5000" fill="hold"/>
                                        <p:tgtEl>
                                          <p:spTgt spid="1373215"/>
                                        </p:tgtEl>
                                        <p:attrNameLst>
                                          <p:attrName>ppt_x</p:attrName>
                                        </p:attrNameLst>
                                      </p:cBhvr>
                                      <p:tavLst>
                                        <p:tav tm="0">
                                          <p:val>
                                            <p:strVal val="#ppt_x"/>
                                          </p:val>
                                        </p:tav>
                                        <p:tav tm="100000">
                                          <p:val>
                                            <p:strVal val="#ppt_x"/>
                                          </p:val>
                                        </p:tav>
                                      </p:tavLst>
                                    </p:anim>
                                    <p:anim calcmode="lin" valueType="num">
                                      <p:cBhvr additive="base">
                                        <p:cTn id="8" dur="5000" fill="hold"/>
                                        <p:tgtEl>
                                          <p:spTgt spid="13732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73214"/>
                                        </p:tgtEl>
                                        <p:attrNameLst>
                                          <p:attrName>style.visibility</p:attrName>
                                        </p:attrNameLst>
                                      </p:cBhvr>
                                      <p:to>
                                        <p:strVal val="visible"/>
                                      </p:to>
                                    </p:set>
                                    <p:animEffect transition="in" filter="slide(fromBottom)">
                                      <p:cBhvr>
                                        <p:cTn id="13" dur="500"/>
                                        <p:tgtEl>
                                          <p:spTgt spid="1373214"/>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373213"/>
                                        </p:tgtEl>
                                        <p:attrNameLst>
                                          <p:attrName>style.visibility</p:attrName>
                                        </p:attrNameLst>
                                      </p:cBhvr>
                                      <p:to>
                                        <p:strVal val="visible"/>
                                      </p:to>
                                    </p:set>
                                    <p:animEffect transition="in" filter="slide(fromBottom)">
                                      <p:cBhvr>
                                        <p:cTn id="16" dur="500"/>
                                        <p:tgtEl>
                                          <p:spTgt spid="13732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lide(fromBottom)">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213" grpId="0" animBg="1"/>
      <p:bldP spid="1373214" grpId="0" animBg="1"/>
      <p:bldP spid="1373215"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123EF9F-A333-4853-85C4-053C06A49F1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9D138E6-1386-4CF6-BA73-EE3EF857924B}" type="datetime7">
              <a:rPr kumimoji="1" lang="zh-CN" altLang="en-US" sz="1200">
                <a:latin typeface="+mn-ea"/>
              </a:rPr>
            </a:fld>
            <a:endParaRPr kumimoji="1" lang="en-US" altLang="zh-CN" sz="1200">
              <a:latin typeface="+mn-ea"/>
            </a:endParaRPr>
          </a:p>
        </p:txBody>
      </p:sp>
      <p:sp>
        <p:nvSpPr>
          <p:cNvPr id="37892"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7893" name="Rectangle 3"/>
          <p:cNvSpPr>
            <a:spLocks noGrp="1" noChangeArrowheads="1"/>
          </p:cNvSpPr>
          <p:nvPr>
            <p:ph type="body" idx="4294967295"/>
          </p:nvPr>
        </p:nvSpPr>
        <p:spPr>
          <a:xfrm>
            <a:off x="323850" y="1412875"/>
            <a:ext cx="8569325" cy="5256213"/>
          </a:xfrm>
          <a:solidFill>
            <a:srgbClr val="CCECFF"/>
          </a:solidFill>
        </p:spPr>
        <p:txBody>
          <a:bodyPr/>
          <a:lstStyle/>
          <a:p>
            <a:pPr eaLnBrk="1" hangingPunct="1">
              <a:lnSpc>
                <a:spcPct val="110000"/>
              </a:lnSpc>
            </a:pP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沿着从根节点开始的路径对具有相同关键值的元素进行搜索，以找到插入新元素的位置。在此过程中，寻找最近的，平衡因子为</a:t>
            </a: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或</a:t>
            </a: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的节点，令其为</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节点。如果找到了相同关键值的元素，那么插入失败，以下步骤无需执行。</a:t>
            </a:r>
            <a:endParaRPr lang="zh-CN" altLang="en-US" sz="2400">
              <a:latin typeface="Times New Roman" panose="02020503050405090304" pitchFamily="18" charset="0"/>
              <a:ea typeface="宋体" pitchFamily="2" charset="-122"/>
            </a:endParaRPr>
          </a:p>
          <a:p>
            <a:pPr eaLnBrk="1" hangingPunct="1">
              <a:lnSpc>
                <a:spcPct val="110000"/>
              </a:lnSpc>
            </a:pPr>
            <a:r>
              <a:rPr lang="en-US" altLang="zh-CN" sz="2400">
                <a:latin typeface="Times New Roman" panose="02020503050405090304" pitchFamily="18" charset="0"/>
                <a:ea typeface="宋体" pitchFamily="2" charset="-122"/>
              </a:rPr>
              <a:t>2)</a:t>
            </a:r>
            <a:r>
              <a:rPr lang="zh-CN" altLang="en-US" sz="2400">
                <a:latin typeface="Times New Roman" panose="02020503050405090304" pitchFamily="18" charset="0"/>
                <a:ea typeface="宋体" pitchFamily="2" charset="-122"/>
              </a:rPr>
              <a:t>如果没有这样的节点</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，那么从根节点开始再遍历一次，并修改平衡因子，然后终止。</a:t>
            </a:r>
            <a:endParaRPr lang="zh-CN" altLang="en-US" sz="2400">
              <a:latin typeface="Times New Roman" panose="02020503050405090304" pitchFamily="18" charset="0"/>
              <a:ea typeface="宋体" pitchFamily="2" charset="-122"/>
            </a:endParaRPr>
          </a:p>
          <a:p>
            <a:pPr eaLnBrk="1" hangingPunct="1">
              <a:lnSpc>
                <a:spcPct val="110000"/>
              </a:lnSpc>
            </a:pPr>
            <a:r>
              <a:rPr lang="en-US" altLang="zh-CN" sz="2400">
                <a:latin typeface="Times New Roman" panose="02020503050405090304" pitchFamily="18" charset="0"/>
                <a:ea typeface="宋体" pitchFamily="2" charset="-122"/>
              </a:rPr>
              <a:t>3)</a:t>
            </a:r>
            <a:r>
              <a:rPr lang="zh-CN" altLang="en-US" sz="2400">
                <a:latin typeface="Times New Roman" panose="02020503050405090304" pitchFamily="18" charset="0"/>
                <a:ea typeface="宋体" pitchFamily="2" charset="-122"/>
              </a:rPr>
              <a:t>如果</a:t>
            </a:r>
            <a:r>
              <a:rPr lang="en-US" altLang="zh-CN" sz="2400">
                <a:latin typeface="Times New Roman" panose="02020503050405090304" pitchFamily="18" charset="0"/>
                <a:ea typeface="宋体" pitchFamily="2" charset="-122"/>
              </a:rPr>
              <a:t>bf(A)=1</a:t>
            </a:r>
            <a:r>
              <a:rPr lang="zh-CN" altLang="en-US" sz="2400">
                <a:latin typeface="Times New Roman" panose="02020503050405090304" pitchFamily="18" charset="0"/>
                <a:ea typeface="宋体" pitchFamily="2" charset="-122"/>
              </a:rPr>
              <a:t>并且新节点插入到</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的的右子树中，或者</a:t>
            </a:r>
            <a:r>
              <a:rPr lang="en-US" altLang="zh-CN" sz="2400">
                <a:latin typeface="Times New Roman" panose="02020503050405090304" pitchFamily="18" charset="0"/>
                <a:ea typeface="宋体" pitchFamily="2" charset="-122"/>
              </a:rPr>
              <a:t>bf(A)=-1</a:t>
            </a:r>
            <a:r>
              <a:rPr lang="zh-CN" altLang="en-US" sz="2400">
                <a:latin typeface="Times New Roman" panose="02020503050405090304" pitchFamily="18" charset="0"/>
                <a:ea typeface="宋体" pitchFamily="2" charset="-122"/>
              </a:rPr>
              <a:t>并且插入是在左子树中进行的，那么</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的新平衡因子是</a:t>
            </a:r>
            <a:r>
              <a:rPr lang="en-US" altLang="zh-CN" sz="2400">
                <a:latin typeface="Times New Roman" panose="02020503050405090304" pitchFamily="18" charset="0"/>
                <a:ea typeface="宋体" pitchFamily="2" charset="-122"/>
              </a:rPr>
              <a:t>0</a:t>
            </a:r>
            <a:r>
              <a:rPr lang="zh-CN" altLang="en-US" sz="2400">
                <a:latin typeface="Times New Roman" panose="02020503050405090304" pitchFamily="18" charset="0"/>
                <a:ea typeface="宋体" pitchFamily="2" charset="-122"/>
              </a:rPr>
              <a:t>。这种情况下，修改从</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到新节点途中的平衡因子，然后终止。</a:t>
            </a:r>
            <a:endParaRPr lang="zh-CN" altLang="en-US" sz="2400">
              <a:latin typeface="Times New Roman" panose="02020503050405090304" pitchFamily="18" charset="0"/>
              <a:ea typeface="宋体" pitchFamily="2" charset="-122"/>
            </a:endParaRPr>
          </a:p>
          <a:p>
            <a:pPr eaLnBrk="1" hangingPunct="1">
              <a:lnSpc>
                <a:spcPct val="110000"/>
              </a:lnSpc>
            </a:pPr>
            <a:r>
              <a:rPr lang="en-US" altLang="zh-CN" sz="2400">
                <a:latin typeface="Times New Roman" panose="02020503050405090304" pitchFamily="18" charset="0"/>
                <a:ea typeface="宋体" pitchFamily="2" charset="-122"/>
              </a:rPr>
              <a:t>4)</a:t>
            </a:r>
            <a:r>
              <a:rPr lang="zh-CN" altLang="en-US" sz="2400">
                <a:latin typeface="Times New Roman" panose="02020503050405090304" pitchFamily="18" charset="0"/>
                <a:ea typeface="宋体" pitchFamily="2" charset="-122"/>
              </a:rPr>
              <a:t>确定</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的不平衡类型并执行相应的旋转，在从新子树根节点至新插入节点途中，根据旋转需要修改相应的平衡因子。</a:t>
            </a:r>
            <a:endParaRPr lang="zh-CN" altLang="en-US" sz="2400">
              <a:latin typeface="Times New Roman" panose="02020503050405090304" pitchFamily="18" charset="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ea typeface="宋体" pitchFamily="2" charset="-122"/>
              </a:rPr>
              <a:t>10.2.5 AVL</a:t>
            </a:r>
            <a:r>
              <a:rPr lang="zh-CN" altLang="en-US" dirty="0">
                <a:ea typeface="宋体" pitchFamily="2" charset="-122"/>
              </a:rPr>
              <a:t>搜索树的插入</a:t>
            </a:r>
            <a:endParaRPr lang="zh-CN" altLang="en-US" dirty="0">
              <a:ea typeface="宋体" pitchFamily="2" charset="-122"/>
            </a:endParaRPr>
          </a:p>
        </p:txBody>
      </p:sp>
      <p:sp>
        <p:nvSpPr>
          <p:cNvPr id="38915" name="Rectangle 3"/>
          <p:cNvSpPr>
            <a:spLocks noGrp="1" noChangeArrowheads="1"/>
          </p:cNvSpPr>
          <p:nvPr>
            <p:ph type="body" idx="1"/>
          </p:nvPr>
        </p:nvSpPr>
        <p:spPr/>
        <p:txBody>
          <a:bodyPr/>
          <a:lstStyle/>
          <a:p>
            <a:pPr eaLnBrk="1" hangingPunct="1"/>
            <a:r>
              <a:rPr lang="zh-CN" altLang="en-US">
                <a:ea typeface="宋体" pitchFamily="2" charset="-122"/>
              </a:rPr>
              <a:t>结点</a:t>
            </a:r>
            <a:r>
              <a:rPr lang="en-US" altLang="zh-CN">
                <a:ea typeface="宋体" pitchFamily="2" charset="-122"/>
              </a:rPr>
              <a:t>A</a:t>
            </a:r>
            <a:r>
              <a:rPr lang="zh-CN" altLang="en-US">
                <a:ea typeface="宋体" pitchFamily="2" charset="-122"/>
              </a:rPr>
              <a:t>的确定及旋转</a:t>
            </a:r>
            <a:endParaRPr lang="en-US" altLang="zh-CN">
              <a:ea typeface="宋体" pitchFamily="2" charset="-122"/>
            </a:endParaRPr>
          </a:p>
          <a:p>
            <a:pPr lvl="1" eaLnBrk="1" hangingPunct="1">
              <a:buFont typeface="Wingdings" panose="05000000000000000000" pitchFamily="2" charset="2"/>
              <a:buNone/>
            </a:pPr>
            <a:endParaRPr lang="zh-CN" altLang="en-US">
              <a:ea typeface="宋体" pitchFamily="2" charset="-122"/>
            </a:endParaRPr>
          </a:p>
        </p:txBody>
      </p:sp>
      <p:sp>
        <p:nvSpPr>
          <p:cNvPr id="38916" name="Oval 4"/>
          <p:cNvSpPr>
            <a:spLocks noChangeArrowheads="1"/>
          </p:cNvSpPr>
          <p:nvPr/>
        </p:nvSpPr>
        <p:spPr bwMode="auto">
          <a:xfrm>
            <a:off x="2195513" y="21320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38917" name="Oval 5"/>
          <p:cNvSpPr>
            <a:spLocks noChangeArrowheads="1"/>
          </p:cNvSpPr>
          <p:nvPr/>
        </p:nvSpPr>
        <p:spPr bwMode="auto">
          <a:xfrm>
            <a:off x="1474788"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88422" name="Oval 6"/>
          <p:cNvSpPr>
            <a:spLocks noChangeArrowheads="1"/>
          </p:cNvSpPr>
          <p:nvPr/>
        </p:nvSpPr>
        <p:spPr bwMode="auto">
          <a:xfrm>
            <a:off x="2987675" y="27797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38919" name="Oval 7"/>
          <p:cNvSpPr>
            <a:spLocks noChangeArrowheads="1"/>
          </p:cNvSpPr>
          <p:nvPr/>
        </p:nvSpPr>
        <p:spPr bwMode="auto">
          <a:xfrm>
            <a:off x="2411413" y="35004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38920" name="Line 8"/>
          <p:cNvSpPr>
            <a:spLocks noChangeShapeType="1"/>
          </p:cNvSpPr>
          <p:nvPr/>
        </p:nvSpPr>
        <p:spPr bwMode="auto">
          <a:xfrm flipV="1">
            <a:off x="1906588" y="2563813"/>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1" name="Line 9"/>
          <p:cNvSpPr>
            <a:spLocks noChangeShapeType="1"/>
          </p:cNvSpPr>
          <p:nvPr/>
        </p:nvSpPr>
        <p:spPr bwMode="auto">
          <a:xfrm flipH="1" flipV="1">
            <a:off x="2627313" y="256381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2" name="Line 10"/>
          <p:cNvSpPr>
            <a:spLocks noChangeShapeType="1"/>
          </p:cNvSpPr>
          <p:nvPr/>
        </p:nvSpPr>
        <p:spPr bwMode="auto">
          <a:xfrm flipV="1">
            <a:off x="2843213" y="32845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30" name="Oval 4"/>
          <p:cNvSpPr>
            <a:spLocks noChangeArrowheads="1"/>
          </p:cNvSpPr>
          <p:nvPr/>
        </p:nvSpPr>
        <p:spPr bwMode="auto">
          <a:xfrm>
            <a:off x="5507038" y="2060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38924" name="Oval 5"/>
          <p:cNvSpPr>
            <a:spLocks noChangeArrowheads="1"/>
          </p:cNvSpPr>
          <p:nvPr/>
        </p:nvSpPr>
        <p:spPr bwMode="auto">
          <a:xfrm>
            <a:off x="4786313"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38925" name="Oval 6"/>
          <p:cNvSpPr>
            <a:spLocks noChangeArrowheads="1"/>
          </p:cNvSpPr>
          <p:nvPr/>
        </p:nvSpPr>
        <p:spPr bwMode="auto">
          <a:xfrm>
            <a:off x="6299200" y="27082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38926" name="Oval 7"/>
          <p:cNvSpPr>
            <a:spLocks noChangeArrowheads="1"/>
          </p:cNvSpPr>
          <p:nvPr/>
        </p:nvSpPr>
        <p:spPr bwMode="auto">
          <a:xfrm>
            <a:off x="5722938"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38927" name="Line 8"/>
          <p:cNvSpPr>
            <a:spLocks noChangeShapeType="1"/>
          </p:cNvSpPr>
          <p:nvPr/>
        </p:nvSpPr>
        <p:spPr bwMode="auto">
          <a:xfrm flipV="1">
            <a:off x="5218113" y="2492375"/>
            <a:ext cx="3603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8" name="Line 9"/>
          <p:cNvSpPr>
            <a:spLocks noChangeShapeType="1"/>
          </p:cNvSpPr>
          <p:nvPr/>
        </p:nvSpPr>
        <p:spPr bwMode="auto">
          <a:xfrm flipH="1" flipV="1">
            <a:off x="5938838" y="24923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29" name="Line 10"/>
          <p:cNvSpPr>
            <a:spLocks noChangeShapeType="1"/>
          </p:cNvSpPr>
          <p:nvPr/>
        </p:nvSpPr>
        <p:spPr bwMode="auto">
          <a:xfrm flipV="1">
            <a:off x="6156325" y="32146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8930" name="Oval 7"/>
          <p:cNvSpPr>
            <a:spLocks noChangeArrowheads="1"/>
          </p:cNvSpPr>
          <p:nvPr/>
        </p:nvSpPr>
        <p:spPr bwMode="auto">
          <a:xfrm>
            <a:off x="6945313" y="3425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42</a:t>
            </a:r>
            <a:endParaRPr kumimoji="1" lang="en-US" altLang="zh-CN" sz="2400" b="1">
              <a:latin typeface="Tahoma" panose="020B0804030504040204" pitchFamily="34" charset="0"/>
            </a:endParaRPr>
          </a:p>
        </p:txBody>
      </p:sp>
      <p:sp>
        <p:nvSpPr>
          <p:cNvPr id="38931" name="Line 10"/>
          <p:cNvSpPr>
            <a:spLocks noChangeShapeType="1"/>
          </p:cNvSpPr>
          <p:nvPr/>
        </p:nvSpPr>
        <p:spPr bwMode="auto">
          <a:xfrm flipH="1" flipV="1">
            <a:off x="6804025" y="31400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1" name="Oval 7"/>
          <p:cNvSpPr>
            <a:spLocks noChangeArrowheads="1"/>
          </p:cNvSpPr>
          <p:nvPr/>
        </p:nvSpPr>
        <p:spPr bwMode="auto">
          <a:xfrm>
            <a:off x="18351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804030504040204" pitchFamily="34" charset="0"/>
              </a:rPr>
              <a:t>32</a:t>
            </a:r>
            <a:endParaRPr kumimoji="1" lang="en-US" altLang="zh-CN" sz="2400" b="1">
              <a:solidFill>
                <a:srgbClr val="FF0000"/>
              </a:solidFill>
              <a:latin typeface="Tahoma" panose="020B0804030504040204" pitchFamily="34" charset="0"/>
            </a:endParaRPr>
          </a:p>
        </p:txBody>
      </p:sp>
      <p:sp>
        <p:nvSpPr>
          <p:cNvPr id="188442" name="Line 10"/>
          <p:cNvSpPr>
            <a:spLocks noChangeShapeType="1"/>
          </p:cNvSpPr>
          <p:nvPr/>
        </p:nvSpPr>
        <p:spPr bwMode="auto">
          <a:xfrm flipV="1">
            <a:off x="2266950" y="3933825"/>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3" name="Oval 7"/>
          <p:cNvSpPr>
            <a:spLocks noChangeArrowheads="1"/>
          </p:cNvSpPr>
          <p:nvPr/>
        </p:nvSpPr>
        <p:spPr bwMode="auto">
          <a:xfrm>
            <a:off x="5148263" y="42195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804030504040204" pitchFamily="34" charset="0"/>
              </a:rPr>
              <a:t>32</a:t>
            </a:r>
            <a:endParaRPr kumimoji="1" lang="en-US" altLang="zh-CN" sz="2400" b="1">
              <a:solidFill>
                <a:srgbClr val="FF0000"/>
              </a:solidFill>
              <a:latin typeface="Tahoma" panose="020B0804030504040204" pitchFamily="34" charset="0"/>
            </a:endParaRPr>
          </a:p>
        </p:txBody>
      </p:sp>
      <p:sp>
        <p:nvSpPr>
          <p:cNvPr id="188444" name="Line 10"/>
          <p:cNvSpPr>
            <a:spLocks noChangeShapeType="1"/>
          </p:cNvSpPr>
          <p:nvPr/>
        </p:nvSpPr>
        <p:spPr bwMode="auto">
          <a:xfrm flipV="1">
            <a:off x="5508625" y="393223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45" name="Oval 4"/>
          <p:cNvSpPr>
            <a:spLocks noChangeArrowheads="1"/>
          </p:cNvSpPr>
          <p:nvPr/>
        </p:nvSpPr>
        <p:spPr bwMode="auto">
          <a:xfrm>
            <a:off x="2770188" y="47958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88446" name="Oval 5"/>
          <p:cNvSpPr>
            <a:spLocks noChangeArrowheads="1"/>
          </p:cNvSpPr>
          <p:nvPr/>
        </p:nvSpPr>
        <p:spPr bwMode="auto">
          <a:xfrm>
            <a:off x="2049463" y="54435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88447" name="Oval 6"/>
          <p:cNvSpPr>
            <a:spLocks noChangeArrowheads="1"/>
          </p:cNvSpPr>
          <p:nvPr/>
        </p:nvSpPr>
        <p:spPr bwMode="auto">
          <a:xfrm>
            <a:off x="3924300" y="61642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88448" name="Oval 7"/>
          <p:cNvSpPr>
            <a:spLocks noChangeArrowheads="1"/>
          </p:cNvSpPr>
          <p:nvPr/>
        </p:nvSpPr>
        <p:spPr bwMode="auto">
          <a:xfrm>
            <a:off x="3492500" y="54451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188449" name="Line 8"/>
          <p:cNvSpPr>
            <a:spLocks noChangeShapeType="1"/>
          </p:cNvSpPr>
          <p:nvPr/>
        </p:nvSpPr>
        <p:spPr bwMode="auto">
          <a:xfrm flipV="1">
            <a:off x="2481263" y="5227638"/>
            <a:ext cx="360362"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0" name="Line 9"/>
          <p:cNvSpPr>
            <a:spLocks noChangeShapeType="1"/>
          </p:cNvSpPr>
          <p:nvPr/>
        </p:nvSpPr>
        <p:spPr bwMode="auto">
          <a:xfrm flipH="1" flipV="1">
            <a:off x="3201988" y="52276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1" name="Line 10"/>
          <p:cNvSpPr>
            <a:spLocks noChangeShapeType="1"/>
          </p:cNvSpPr>
          <p:nvPr/>
        </p:nvSpPr>
        <p:spPr bwMode="auto">
          <a:xfrm flipH="1" flipV="1">
            <a:off x="3995738" y="5876925"/>
            <a:ext cx="144462"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2" name="Oval 7"/>
          <p:cNvSpPr>
            <a:spLocks noChangeArrowheads="1"/>
          </p:cNvSpPr>
          <p:nvPr/>
        </p:nvSpPr>
        <p:spPr bwMode="auto">
          <a:xfrm>
            <a:off x="2843213" y="60928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804030504040204" pitchFamily="34" charset="0"/>
              </a:rPr>
              <a:t>32</a:t>
            </a:r>
            <a:endParaRPr kumimoji="1" lang="en-US" altLang="zh-CN" sz="2400" b="1">
              <a:solidFill>
                <a:srgbClr val="FF0000"/>
              </a:solidFill>
              <a:latin typeface="Tahoma" panose="020B0804030504040204" pitchFamily="34" charset="0"/>
            </a:endParaRPr>
          </a:p>
        </p:txBody>
      </p:sp>
      <p:sp>
        <p:nvSpPr>
          <p:cNvPr id="188453" name="Line 10"/>
          <p:cNvSpPr>
            <a:spLocks noChangeShapeType="1"/>
          </p:cNvSpPr>
          <p:nvPr/>
        </p:nvSpPr>
        <p:spPr bwMode="auto">
          <a:xfrm flipV="1">
            <a:off x="3275013" y="5878513"/>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56" name="Oval 6"/>
          <p:cNvSpPr>
            <a:spLocks noChangeArrowheads="1"/>
          </p:cNvSpPr>
          <p:nvPr/>
        </p:nvSpPr>
        <p:spPr bwMode="auto">
          <a:xfrm>
            <a:off x="7237413" y="51593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88457" name="Oval 7"/>
          <p:cNvSpPr>
            <a:spLocks noChangeArrowheads="1"/>
          </p:cNvSpPr>
          <p:nvPr/>
        </p:nvSpPr>
        <p:spPr bwMode="auto">
          <a:xfrm>
            <a:off x="6372225" y="45085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35</a:t>
            </a:r>
            <a:endParaRPr kumimoji="1" lang="en-US" altLang="zh-CN" sz="2400" b="1">
              <a:latin typeface="Tahoma" panose="020B0804030504040204" pitchFamily="34" charset="0"/>
            </a:endParaRPr>
          </a:p>
        </p:txBody>
      </p:sp>
      <p:sp>
        <p:nvSpPr>
          <p:cNvPr id="188459" name="Line 9"/>
          <p:cNvSpPr>
            <a:spLocks noChangeShapeType="1"/>
          </p:cNvSpPr>
          <p:nvPr/>
        </p:nvSpPr>
        <p:spPr bwMode="auto">
          <a:xfrm flipH="1" flipV="1">
            <a:off x="6877050" y="49434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0" name="Line 10"/>
          <p:cNvSpPr>
            <a:spLocks noChangeShapeType="1"/>
          </p:cNvSpPr>
          <p:nvPr/>
        </p:nvSpPr>
        <p:spPr bwMode="auto">
          <a:xfrm flipV="1">
            <a:off x="6084888" y="4941888"/>
            <a:ext cx="288925"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1" name="Oval 7"/>
          <p:cNvSpPr>
            <a:spLocks noChangeArrowheads="1"/>
          </p:cNvSpPr>
          <p:nvPr/>
        </p:nvSpPr>
        <p:spPr bwMode="auto">
          <a:xfrm>
            <a:off x="78835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42</a:t>
            </a:r>
            <a:endParaRPr kumimoji="1" lang="en-US" altLang="zh-CN" sz="2400" b="1">
              <a:latin typeface="Tahoma" panose="020B0804030504040204" pitchFamily="34" charset="0"/>
            </a:endParaRPr>
          </a:p>
        </p:txBody>
      </p:sp>
      <p:sp>
        <p:nvSpPr>
          <p:cNvPr id="188462" name="Line 10"/>
          <p:cNvSpPr>
            <a:spLocks noChangeShapeType="1"/>
          </p:cNvSpPr>
          <p:nvPr/>
        </p:nvSpPr>
        <p:spPr bwMode="auto">
          <a:xfrm flipH="1" flipV="1">
            <a:off x="7742238" y="5591175"/>
            <a:ext cx="574675"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3" name="Oval 7"/>
          <p:cNvSpPr>
            <a:spLocks noChangeArrowheads="1"/>
          </p:cNvSpPr>
          <p:nvPr/>
        </p:nvSpPr>
        <p:spPr bwMode="auto">
          <a:xfrm>
            <a:off x="6156325"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FF0000"/>
                </a:solidFill>
                <a:latin typeface="Tahoma" panose="020B0804030504040204" pitchFamily="34" charset="0"/>
              </a:rPr>
              <a:t>32</a:t>
            </a:r>
            <a:endParaRPr kumimoji="1" lang="en-US" altLang="zh-CN" sz="2400" b="1">
              <a:solidFill>
                <a:srgbClr val="FF0000"/>
              </a:solidFill>
              <a:latin typeface="Tahoma" panose="020B0804030504040204" pitchFamily="34" charset="0"/>
            </a:endParaRPr>
          </a:p>
        </p:txBody>
      </p:sp>
      <p:sp>
        <p:nvSpPr>
          <p:cNvPr id="188464" name="Line 10"/>
          <p:cNvSpPr>
            <a:spLocks noChangeShapeType="1"/>
          </p:cNvSpPr>
          <p:nvPr/>
        </p:nvSpPr>
        <p:spPr bwMode="auto">
          <a:xfrm flipH="1" flipV="1">
            <a:off x="6084888"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465" name="Oval 4"/>
          <p:cNvSpPr>
            <a:spLocks noChangeArrowheads="1"/>
          </p:cNvSpPr>
          <p:nvPr/>
        </p:nvSpPr>
        <p:spPr bwMode="auto">
          <a:xfrm>
            <a:off x="5580063" y="51577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88466" name="Oval 5"/>
          <p:cNvSpPr>
            <a:spLocks noChangeArrowheads="1"/>
          </p:cNvSpPr>
          <p:nvPr/>
        </p:nvSpPr>
        <p:spPr bwMode="auto">
          <a:xfrm>
            <a:off x="4859338" y="58769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88467" name="Line 8"/>
          <p:cNvSpPr>
            <a:spLocks noChangeShapeType="1"/>
          </p:cNvSpPr>
          <p:nvPr/>
        </p:nvSpPr>
        <p:spPr bwMode="auto">
          <a:xfrm flipV="1">
            <a:off x="5292725" y="558958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42"/>
                                        </p:tgtEl>
                                        <p:attrNameLst>
                                          <p:attrName>style.visibility</p:attrName>
                                        </p:attrNameLst>
                                      </p:cBhvr>
                                      <p:to>
                                        <p:strVal val="visible"/>
                                      </p:to>
                                    </p:set>
                                    <p:animEffect transition="in" filter="blinds(horizontal)">
                                      <p:cBhvr>
                                        <p:cTn id="7" dur="500"/>
                                        <p:tgtEl>
                                          <p:spTgt spid="1884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8441"/>
                                        </p:tgtEl>
                                        <p:attrNameLst>
                                          <p:attrName>style.visibility</p:attrName>
                                        </p:attrNameLst>
                                      </p:cBhvr>
                                      <p:to>
                                        <p:strVal val="visible"/>
                                      </p:to>
                                    </p:set>
                                    <p:animEffect transition="in" filter="blinds(horizontal)">
                                      <p:cBhvr>
                                        <p:cTn id="10" dur="500"/>
                                        <p:tgtEl>
                                          <p:spTgt spid="1884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188422">
                                            <p:txEl>
                                              <p:charRg st="4294967295" end="4294967295"/>
                                            </p:txEl>
                                          </p:spTgt>
                                        </p:tgtEl>
                                        <p:attrNameLst>
                                          <p:attrName>style.color</p:attrName>
                                        </p:attrNameLst>
                                      </p:cBhvr>
                                      <p:to>
                                        <a:srgbClr val="008000"/>
                                      </p:to>
                                    </p:animClr>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88443"/>
                                        </p:tgtEl>
                                        <p:attrNameLst>
                                          <p:attrName>style.visibility</p:attrName>
                                        </p:attrNameLst>
                                      </p:cBhvr>
                                      <p:to>
                                        <p:strVal val="visible"/>
                                      </p:to>
                                    </p:set>
                                    <p:animEffect transition="in" filter="blinds(horizontal)">
                                      <p:cBhvr>
                                        <p:cTn id="19" dur="500"/>
                                        <p:tgtEl>
                                          <p:spTgt spid="1884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8444"/>
                                        </p:tgtEl>
                                        <p:attrNameLst>
                                          <p:attrName>style.visibility</p:attrName>
                                        </p:attrNameLst>
                                      </p:cBhvr>
                                      <p:to>
                                        <p:strVal val="visible"/>
                                      </p:to>
                                    </p:set>
                                    <p:animEffect transition="in" filter="blinds(horizontal)">
                                      <p:cBhvr>
                                        <p:cTn id="22" dur="500"/>
                                        <p:tgtEl>
                                          <p:spTgt spid="1884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188430">
                                            <p:txEl>
                                              <p:charRg st="4294967295" end="4294967295"/>
                                            </p:txEl>
                                          </p:spTgt>
                                        </p:tgtEl>
                                        <p:attrNameLst>
                                          <p:attrName>style.color</p:attrName>
                                        </p:attrNameLst>
                                      </p:cBhvr>
                                      <p:to>
                                        <a:srgbClr val="008000"/>
                                      </p:to>
                                    </p:animClr>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88445"/>
                                        </p:tgtEl>
                                        <p:attrNameLst>
                                          <p:attrName>style.visibility</p:attrName>
                                        </p:attrNameLst>
                                      </p:cBhvr>
                                      <p:to>
                                        <p:strVal val="visible"/>
                                      </p:to>
                                    </p:set>
                                    <p:animEffect transition="in" filter="box(in)">
                                      <p:cBhvr>
                                        <p:cTn id="31" dur="500"/>
                                        <p:tgtEl>
                                          <p:spTgt spid="18844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88446"/>
                                        </p:tgtEl>
                                        <p:attrNameLst>
                                          <p:attrName>style.visibility</p:attrName>
                                        </p:attrNameLst>
                                      </p:cBhvr>
                                      <p:to>
                                        <p:strVal val="visible"/>
                                      </p:to>
                                    </p:set>
                                    <p:animEffect transition="in" filter="box(in)">
                                      <p:cBhvr>
                                        <p:cTn id="34" dur="500"/>
                                        <p:tgtEl>
                                          <p:spTgt spid="18844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88447"/>
                                        </p:tgtEl>
                                        <p:attrNameLst>
                                          <p:attrName>style.visibility</p:attrName>
                                        </p:attrNameLst>
                                      </p:cBhvr>
                                      <p:to>
                                        <p:strVal val="visible"/>
                                      </p:to>
                                    </p:set>
                                    <p:animEffect transition="in" filter="box(in)">
                                      <p:cBhvr>
                                        <p:cTn id="37" dur="500"/>
                                        <p:tgtEl>
                                          <p:spTgt spid="18844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88448"/>
                                        </p:tgtEl>
                                        <p:attrNameLst>
                                          <p:attrName>style.visibility</p:attrName>
                                        </p:attrNameLst>
                                      </p:cBhvr>
                                      <p:to>
                                        <p:strVal val="visible"/>
                                      </p:to>
                                    </p:set>
                                    <p:animEffect transition="in" filter="box(in)">
                                      <p:cBhvr>
                                        <p:cTn id="40" dur="500"/>
                                        <p:tgtEl>
                                          <p:spTgt spid="18844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88449"/>
                                        </p:tgtEl>
                                        <p:attrNameLst>
                                          <p:attrName>style.visibility</p:attrName>
                                        </p:attrNameLst>
                                      </p:cBhvr>
                                      <p:to>
                                        <p:strVal val="visible"/>
                                      </p:to>
                                    </p:set>
                                    <p:animEffect transition="in" filter="box(in)">
                                      <p:cBhvr>
                                        <p:cTn id="43" dur="500"/>
                                        <p:tgtEl>
                                          <p:spTgt spid="18844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88450"/>
                                        </p:tgtEl>
                                        <p:attrNameLst>
                                          <p:attrName>style.visibility</p:attrName>
                                        </p:attrNameLst>
                                      </p:cBhvr>
                                      <p:to>
                                        <p:strVal val="visible"/>
                                      </p:to>
                                    </p:set>
                                    <p:animEffect transition="in" filter="box(in)">
                                      <p:cBhvr>
                                        <p:cTn id="46" dur="500"/>
                                        <p:tgtEl>
                                          <p:spTgt spid="18845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88451"/>
                                        </p:tgtEl>
                                        <p:attrNameLst>
                                          <p:attrName>style.visibility</p:attrName>
                                        </p:attrNameLst>
                                      </p:cBhvr>
                                      <p:to>
                                        <p:strVal val="visible"/>
                                      </p:to>
                                    </p:set>
                                    <p:animEffect transition="in" filter="box(in)">
                                      <p:cBhvr>
                                        <p:cTn id="49" dur="500"/>
                                        <p:tgtEl>
                                          <p:spTgt spid="18845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88452"/>
                                        </p:tgtEl>
                                        <p:attrNameLst>
                                          <p:attrName>style.visibility</p:attrName>
                                        </p:attrNameLst>
                                      </p:cBhvr>
                                      <p:to>
                                        <p:strVal val="visible"/>
                                      </p:to>
                                    </p:set>
                                    <p:animEffect transition="in" filter="box(in)">
                                      <p:cBhvr>
                                        <p:cTn id="52" dur="500"/>
                                        <p:tgtEl>
                                          <p:spTgt spid="188452"/>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88453"/>
                                        </p:tgtEl>
                                        <p:attrNameLst>
                                          <p:attrName>style.visibility</p:attrName>
                                        </p:attrNameLst>
                                      </p:cBhvr>
                                      <p:to>
                                        <p:strVal val="visible"/>
                                      </p:to>
                                    </p:set>
                                    <p:animEffect transition="in" filter="box(in)">
                                      <p:cBhvr>
                                        <p:cTn id="55" dur="500"/>
                                        <p:tgtEl>
                                          <p:spTgt spid="18845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8456"/>
                                        </p:tgtEl>
                                        <p:attrNameLst>
                                          <p:attrName>style.visibility</p:attrName>
                                        </p:attrNameLst>
                                      </p:cBhvr>
                                      <p:to>
                                        <p:strVal val="visible"/>
                                      </p:to>
                                    </p:set>
                                    <p:animEffect transition="in" filter="box(in)">
                                      <p:cBhvr>
                                        <p:cTn id="60" dur="500"/>
                                        <p:tgtEl>
                                          <p:spTgt spid="18845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88457"/>
                                        </p:tgtEl>
                                        <p:attrNameLst>
                                          <p:attrName>style.visibility</p:attrName>
                                        </p:attrNameLst>
                                      </p:cBhvr>
                                      <p:to>
                                        <p:strVal val="visible"/>
                                      </p:to>
                                    </p:set>
                                    <p:animEffect transition="in" filter="box(in)">
                                      <p:cBhvr>
                                        <p:cTn id="63" dur="500"/>
                                        <p:tgtEl>
                                          <p:spTgt spid="188457"/>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88459"/>
                                        </p:tgtEl>
                                        <p:attrNameLst>
                                          <p:attrName>style.visibility</p:attrName>
                                        </p:attrNameLst>
                                      </p:cBhvr>
                                      <p:to>
                                        <p:strVal val="visible"/>
                                      </p:to>
                                    </p:set>
                                    <p:animEffect transition="in" filter="box(in)">
                                      <p:cBhvr>
                                        <p:cTn id="66" dur="500"/>
                                        <p:tgtEl>
                                          <p:spTgt spid="18845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88460"/>
                                        </p:tgtEl>
                                        <p:attrNameLst>
                                          <p:attrName>style.visibility</p:attrName>
                                        </p:attrNameLst>
                                      </p:cBhvr>
                                      <p:to>
                                        <p:strVal val="visible"/>
                                      </p:to>
                                    </p:set>
                                    <p:animEffect transition="in" filter="box(in)">
                                      <p:cBhvr>
                                        <p:cTn id="69" dur="500"/>
                                        <p:tgtEl>
                                          <p:spTgt spid="188460"/>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88461"/>
                                        </p:tgtEl>
                                        <p:attrNameLst>
                                          <p:attrName>style.visibility</p:attrName>
                                        </p:attrNameLst>
                                      </p:cBhvr>
                                      <p:to>
                                        <p:strVal val="visible"/>
                                      </p:to>
                                    </p:set>
                                    <p:animEffect transition="in" filter="box(in)">
                                      <p:cBhvr>
                                        <p:cTn id="72" dur="500"/>
                                        <p:tgtEl>
                                          <p:spTgt spid="188461"/>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88462"/>
                                        </p:tgtEl>
                                        <p:attrNameLst>
                                          <p:attrName>style.visibility</p:attrName>
                                        </p:attrNameLst>
                                      </p:cBhvr>
                                      <p:to>
                                        <p:strVal val="visible"/>
                                      </p:to>
                                    </p:set>
                                    <p:animEffect transition="in" filter="box(in)">
                                      <p:cBhvr>
                                        <p:cTn id="75" dur="500"/>
                                        <p:tgtEl>
                                          <p:spTgt spid="188462"/>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88463"/>
                                        </p:tgtEl>
                                        <p:attrNameLst>
                                          <p:attrName>style.visibility</p:attrName>
                                        </p:attrNameLst>
                                      </p:cBhvr>
                                      <p:to>
                                        <p:strVal val="visible"/>
                                      </p:to>
                                    </p:set>
                                    <p:animEffect transition="in" filter="box(in)">
                                      <p:cBhvr>
                                        <p:cTn id="78" dur="500"/>
                                        <p:tgtEl>
                                          <p:spTgt spid="188463"/>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88464"/>
                                        </p:tgtEl>
                                        <p:attrNameLst>
                                          <p:attrName>style.visibility</p:attrName>
                                        </p:attrNameLst>
                                      </p:cBhvr>
                                      <p:to>
                                        <p:strVal val="visible"/>
                                      </p:to>
                                    </p:set>
                                    <p:animEffect transition="in" filter="box(in)">
                                      <p:cBhvr>
                                        <p:cTn id="81" dur="500"/>
                                        <p:tgtEl>
                                          <p:spTgt spid="188464"/>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188465"/>
                                        </p:tgtEl>
                                        <p:attrNameLst>
                                          <p:attrName>style.visibility</p:attrName>
                                        </p:attrNameLst>
                                      </p:cBhvr>
                                      <p:to>
                                        <p:strVal val="visible"/>
                                      </p:to>
                                    </p:set>
                                    <p:animEffect transition="in" filter="box(in)">
                                      <p:cBhvr>
                                        <p:cTn id="84" dur="500"/>
                                        <p:tgtEl>
                                          <p:spTgt spid="188465"/>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188466"/>
                                        </p:tgtEl>
                                        <p:attrNameLst>
                                          <p:attrName>style.visibility</p:attrName>
                                        </p:attrNameLst>
                                      </p:cBhvr>
                                      <p:to>
                                        <p:strVal val="visible"/>
                                      </p:to>
                                    </p:set>
                                    <p:animEffect transition="in" filter="box(in)">
                                      <p:cBhvr>
                                        <p:cTn id="87" dur="500"/>
                                        <p:tgtEl>
                                          <p:spTgt spid="188466"/>
                                        </p:tgtEl>
                                      </p:cBhvr>
                                    </p:animEffect>
                                  </p:childTnLst>
                                </p:cTn>
                              </p:par>
                              <p:par>
                                <p:cTn id="88" presetID="4" presetClass="entr" presetSubtype="16" fill="hold" grpId="0" nodeType="withEffect">
                                  <p:stCondLst>
                                    <p:cond delay="0"/>
                                  </p:stCondLst>
                                  <p:childTnLst>
                                    <p:set>
                                      <p:cBhvr>
                                        <p:cTn id="89" dur="1" fill="hold">
                                          <p:stCondLst>
                                            <p:cond delay="0"/>
                                          </p:stCondLst>
                                        </p:cTn>
                                        <p:tgtEl>
                                          <p:spTgt spid="188467"/>
                                        </p:tgtEl>
                                        <p:attrNameLst>
                                          <p:attrName>style.visibility</p:attrName>
                                        </p:attrNameLst>
                                      </p:cBhvr>
                                      <p:to>
                                        <p:strVal val="visible"/>
                                      </p:to>
                                    </p:set>
                                    <p:animEffect transition="in" filter="box(in)">
                                      <p:cBhvr>
                                        <p:cTn id="90" dur="500"/>
                                        <p:tgtEl>
                                          <p:spTgt spid="18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30" grpId="0"/>
      <p:bldP spid="188441" grpId="0" animBg="1"/>
      <p:bldP spid="188442" grpId="0" animBg="1"/>
      <p:bldP spid="188443" grpId="0" animBg="1"/>
      <p:bldP spid="188444" grpId="0" animBg="1"/>
      <p:bldP spid="188445" grpId="0" animBg="1"/>
      <p:bldP spid="188446" grpId="0" animBg="1"/>
      <p:bldP spid="188447" grpId="0" animBg="1"/>
      <p:bldP spid="188448" grpId="0" animBg="1"/>
      <p:bldP spid="188449" grpId="0" animBg="1"/>
      <p:bldP spid="188450" grpId="0" animBg="1"/>
      <p:bldP spid="188451" grpId="0" animBg="1"/>
      <p:bldP spid="188452" grpId="0" animBg="1"/>
      <p:bldP spid="188453" grpId="0" animBg="1"/>
      <p:bldP spid="188456" grpId="0" animBg="1"/>
      <p:bldP spid="188457" grpId="0" animBg="1"/>
      <p:bldP spid="188459" grpId="0" animBg="1"/>
      <p:bldP spid="188460" grpId="0" animBg="1"/>
      <p:bldP spid="188461" grpId="0" animBg="1"/>
      <p:bldP spid="188462" grpId="0" animBg="1"/>
      <p:bldP spid="188463" grpId="0" animBg="1"/>
      <p:bldP spid="188464" grpId="0" animBg="1"/>
      <p:bldP spid="188465" grpId="0" animBg="1"/>
      <p:bldP spid="188466" grpId="0" animBg="1"/>
      <p:bldP spid="1884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sp>
        <p:nvSpPr>
          <p:cNvPr id="3" name="内容占位符 2"/>
          <p:cNvSpPr>
            <a:spLocks noGrp="1"/>
          </p:cNvSpPr>
          <p:nvPr>
            <p:ph idx="1"/>
          </p:nvPr>
        </p:nvSpPr>
        <p:spPr/>
        <p:txBody>
          <a:bodyPr/>
          <a:lstStyle/>
          <a:p>
            <a:r>
              <a:rPr lang="zh-CN" altLang="en-US" dirty="0"/>
              <a:t>已知如下</a:t>
            </a:r>
            <a:r>
              <a:rPr lang="zh-CN" altLang="zh-CN" dirty="0"/>
              <a:t>关键字，试构建</a:t>
            </a:r>
            <a:r>
              <a:rPr lang="en-US" altLang="zh-CN" dirty="0"/>
              <a:t>AVL</a:t>
            </a:r>
            <a:r>
              <a:rPr lang="zh-CN" altLang="en-US" dirty="0"/>
              <a:t>搜索</a:t>
            </a:r>
            <a:r>
              <a:rPr lang="zh-CN" altLang="zh-CN" dirty="0"/>
              <a:t>树，分别画出插入</a:t>
            </a:r>
            <a:r>
              <a:rPr lang="en-US" altLang="zh-CN" dirty="0"/>
              <a:t>12</a:t>
            </a:r>
            <a:r>
              <a:rPr lang="zh-CN" altLang="zh-CN" dirty="0"/>
              <a:t>、</a:t>
            </a:r>
            <a:r>
              <a:rPr lang="en-US" altLang="zh-CN" dirty="0"/>
              <a:t>87</a:t>
            </a:r>
            <a:r>
              <a:rPr lang="zh-CN" altLang="zh-CN" dirty="0"/>
              <a:t>、</a:t>
            </a:r>
            <a:r>
              <a:rPr lang="en-US" altLang="zh-CN" dirty="0"/>
              <a:t>61</a:t>
            </a:r>
            <a:r>
              <a:rPr lang="zh-CN" altLang="zh-CN" dirty="0"/>
              <a:t>后的树型，及最终的结果（共</a:t>
            </a:r>
            <a:r>
              <a:rPr lang="en-US" altLang="zh-CN" dirty="0"/>
              <a:t>4</a:t>
            </a:r>
            <a:r>
              <a:rPr lang="zh-CN" altLang="zh-CN" dirty="0"/>
              <a:t>棵树），标出每个结点的平衡因子。关键字：</a:t>
            </a:r>
            <a:r>
              <a:rPr lang="en-US" altLang="zh-CN" dirty="0"/>
              <a:t>53,17,12,90,10,87,25,63,61,154</a:t>
            </a:r>
            <a:r>
              <a:rPr lang="zh-CN" altLang="zh-CN" dirty="0"/>
              <a:t> </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endParaRPr kumimoji="1" lang="zh-CN" altLang="en-US" dirty="0"/>
          </a:p>
        </p:txBody>
      </p:sp>
      <p:grpSp>
        <p:nvGrpSpPr>
          <p:cNvPr id="4" name="Group 40"/>
          <p:cNvGrpSpPr>
            <a:grpSpLocks noChangeAspect="1"/>
          </p:cNvGrpSpPr>
          <p:nvPr/>
        </p:nvGrpSpPr>
        <p:grpSpPr bwMode="auto">
          <a:xfrm>
            <a:off x="1043608" y="1772816"/>
            <a:ext cx="1423035" cy="749300"/>
            <a:chOff x="2472" y="2469"/>
            <a:chExt cx="2241" cy="1180"/>
          </a:xfrm>
        </p:grpSpPr>
        <p:sp>
          <p:nvSpPr>
            <p:cNvPr id="5" name="Oval 41"/>
            <p:cNvSpPr>
              <a:spLocks noChangeAspect="1" noEditPoints="1" noChangeArrowheads="1" noChangeShapeType="1" noTextEdit="1"/>
            </p:cNvSpPr>
            <p:nvPr/>
          </p:nvSpPr>
          <p:spPr bwMode="auto">
            <a:xfrm>
              <a:off x="2472" y="319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12</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6" name="Oval 42"/>
            <p:cNvSpPr>
              <a:spLocks noChangeAspect="1" noEditPoints="1" noChangeArrowheads="1" noChangeShapeType="1" noTextEdit="1"/>
            </p:cNvSpPr>
            <p:nvPr/>
          </p:nvSpPr>
          <p:spPr bwMode="auto">
            <a:xfrm>
              <a:off x="4263" y="315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53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7" name="Freeform 43"/>
            <p:cNvSpPr>
              <a:spLocks noChangeAspect="1" noEditPoints="1" noChangeArrowheads="1" noChangeShapeType="1" noTextEdit="1"/>
            </p:cNvSpPr>
            <p:nvPr/>
          </p:nvSpPr>
          <p:spPr bwMode="auto">
            <a:xfrm>
              <a:off x="3761" y="282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8" name="Oval 44"/>
            <p:cNvSpPr>
              <a:spLocks noChangeAspect="1" noEditPoints="1" noChangeArrowheads="1" noChangeShapeType="1" noTextEdit="1"/>
            </p:cNvSpPr>
            <p:nvPr/>
          </p:nvSpPr>
          <p:spPr bwMode="auto">
            <a:xfrm>
              <a:off x="3340" y="2469"/>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9" name="Freeform 45"/>
            <p:cNvSpPr>
              <a:spLocks noChangeAspect="1" noEditPoints="1" noChangeArrowheads="1" noChangeShapeType="1" noTextEdit="1"/>
            </p:cNvSpPr>
            <p:nvPr/>
          </p:nvSpPr>
          <p:spPr bwMode="auto">
            <a:xfrm>
              <a:off x="2852" y="280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10" name="Group 46"/>
          <p:cNvGrpSpPr>
            <a:grpSpLocks noChangeAspect="1"/>
          </p:cNvGrpSpPr>
          <p:nvPr/>
        </p:nvGrpSpPr>
        <p:grpSpPr bwMode="auto">
          <a:xfrm>
            <a:off x="4572000" y="1659468"/>
            <a:ext cx="2529205" cy="1255395"/>
            <a:chOff x="5691" y="2454"/>
            <a:chExt cx="3983" cy="1977"/>
          </a:xfrm>
        </p:grpSpPr>
        <p:sp>
          <p:nvSpPr>
            <p:cNvPr id="11" name="Oval 47"/>
            <p:cNvSpPr>
              <a:spLocks noChangeAspect="1" noEditPoints="1" noChangeArrowheads="1" noChangeShapeType="1" noTextEdit="1"/>
            </p:cNvSpPr>
            <p:nvPr/>
          </p:nvSpPr>
          <p:spPr bwMode="auto">
            <a:xfrm>
              <a:off x="6519" y="31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12</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12" name="Oval 48"/>
            <p:cNvSpPr>
              <a:spLocks noChangeAspect="1" noEditPoints="1" noChangeArrowheads="1" noChangeShapeType="1" noTextEdit="1"/>
            </p:cNvSpPr>
            <p:nvPr/>
          </p:nvSpPr>
          <p:spPr bwMode="auto">
            <a:xfrm>
              <a:off x="8310" y="31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87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13" name="Freeform 49"/>
            <p:cNvSpPr>
              <a:spLocks noChangeAspect="1" noEditPoints="1" noChangeArrowheads="1" noChangeShapeType="1" noTextEdit="1"/>
            </p:cNvSpPr>
            <p:nvPr/>
          </p:nvSpPr>
          <p:spPr bwMode="auto">
            <a:xfrm>
              <a:off x="7808" y="2805"/>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4" name="Oval 50"/>
            <p:cNvSpPr>
              <a:spLocks noChangeAspect="1" noEditPoints="1" noChangeArrowheads="1" noChangeShapeType="1" noTextEdit="1"/>
            </p:cNvSpPr>
            <p:nvPr/>
          </p:nvSpPr>
          <p:spPr bwMode="auto">
            <a:xfrm>
              <a:off x="7387" y="2454"/>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15" name="Freeform 51"/>
            <p:cNvSpPr>
              <a:spLocks noChangeAspect="1" noEditPoints="1" noChangeArrowheads="1" noChangeShapeType="1" noTextEdit="1"/>
            </p:cNvSpPr>
            <p:nvPr/>
          </p:nvSpPr>
          <p:spPr bwMode="auto">
            <a:xfrm>
              <a:off x="6899" y="2790"/>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6" name="Oval 52"/>
            <p:cNvSpPr>
              <a:spLocks noChangeAspect="1" noEditPoints="1" noChangeArrowheads="1" noChangeShapeType="1" noTextEdit="1"/>
            </p:cNvSpPr>
            <p:nvPr/>
          </p:nvSpPr>
          <p:spPr bwMode="auto">
            <a:xfrm>
              <a:off x="5691" y="398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17" name="Freeform 53"/>
            <p:cNvSpPr>
              <a:spLocks noChangeAspect="1" noEditPoints="1" noChangeArrowheads="1" noChangeShapeType="1" noTextEdit="1"/>
            </p:cNvSpPr>
            <p:nvPr/>
          </p:nvSpPr>
          <p:spPr bwMode="auto">
            <a:xfrm>
              <a:off x="6071" y="3587"/>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18" name="Oval 54"/>
            <p:cNvSpPr>
              <a:spLocks noChangeAspect="1" noEditPoints="1" noChangeArrowheads="1" noChangeShapeType="1" noTextEdit="1"/>
            </p:cNvSpPr>
            <p:nvPr/>
          </p:nvSpPr>
          <p:spPr bwMode="auto">
            <a:xfrm>
              <a:off x="7433" y="389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53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19" name="Oval 55"/>
            <p:cNvSpPr>
              <a:spLocks noChangeAspect="1" noEditPoints="1" noChangeArrowheads="1" noChangeShapeType="1" noTextEdit="1"/>
            </p:cNvSpPr>
            <p:nvPr/>
          </p:nvSpPr>
          <p:spPr bwMode="auto">
            <a:xfrm>
              <a:off x="9224" y="384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90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20" name="Freeform 56"/>
            <p:cNvSpPr>
              <a:spLocks noChangeAspect="1" noEditPoints="1" noChangeArrowheads="1" noChangeShapeType="1" noTextEdit="1"/>
            </p:cNvSpPr>
            <p:nvPr/>
          </p:nvSpPr>
          <p:spPr bwMode="auto">
            <a:xfrm>
              <a:off x="8722" y="351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1" name="Freeform 57"/>
            <p:cNvSpPr>
              <a:spLocks noChangeAspect="1" noEditPoints="1" noChangeArrowheads="1" noChangeShapeType="1" noTextEdit="1"/>
            </p:cNvSpPr>
            <p:nvPr/>
          </p:nvSpPr>
          <p:spPr bwMode="auto">
            <a:xfrm>
              <a:off x="7813" y="349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22" name="Group 22"/>
          <p:cNvGrpSpPr>
            <a:grpSpLocks noChangeAspect="1"/>
          </p:cNvGrpSpPr>
          <p:nvPr/>
        </p:nvGrpSpPr>
        <p:grpSpPr bwMode="auto">
          <a:xfrm>
            <a:off x="607362" y="4284945"/>
            <a:ext cx="2870835" cy="1664335"/>
            <a:chOff x="2088" y="4630"/>
            <a:chExt cx="4521" cy="2621"/>
          </a:xfrm>
        </p:grpSpPr>
        <p:sp>
          <p:nvSpPr>
            <p:cNvPr id="23" name="Oval 23"/>
            <p:cNvSpPr>
              <a:spLocks noChangeAspect="1" noEditPoints="1" noChangeArrowheads="1" noChangeShapeType="1" noTextEdit="1"/>
            </p:cNvSpPr>
            <p:nvPr/>
          </p:nvSpPr>
          <p:spPr bwMode="auto">
            <a:xfrm>
              <a:off x="2916" y="536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12</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24" name="Oval 24"/>
            <p:cNvSpPr>
              <a:spLocks noChangeAspect="1" noEditPoints="1" noChangeArrowheads="1" noChangeShapeType="1" noTextEdit="1"/>
            </p:cNvSpPr>
            <p:nvPr/>
          </p:nvSpPr>
          <p:spPr bwMode="auto">
            <a:xfrm>
              <a:off x="4707" y="5315"/>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63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25" name="Freeform 25"/>
            <p:cNvSpPr>
              <a:spLocks noChangeAspect="1" noEditPoints="1" noChangeArrowheads="1" noChangeShapeType="1" noTextEdit="1"/>
            </p:cNvSpPr>
            <p:nvPr/>
          </p:nvSpPr>
          <p:spPr bwMode="auto">
            <a:xfrm>
              <a:off x="4205" y="4981"/>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6" name="Oval 26"/>
            <p:cNvSpPr>
              <a:spLocks noChangeAspect="1" noEditPoints="1" noChangeArrowheads="1" noChangeShapeType="1" noTextEdit="1"/>
            </p:cNvSpPr>
            <p:nvPr/>
          </p:nvSpPr>
          <p:spPr bwMode="auto">
            <a:xfrm>
              <a:off x="3784" y="4630"/>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27" name="Freeform 27"/>
            <p:cNvSpPr>
              <a:spLocks noChangeAspect="1" noEditPoints="1" noChangeArrowheads="1" noChangeShapeType="1" noTextEdit="1"/>
            </p:cNvSpPr>
            <p:nvPr/>
          </p:nvSpPr>
          <p:spPr bwMode="auto">
            <a:xfrm>
              <a:off x="3296" y="496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28" name="Oval 28"/>
            <p:cNvSpPr>
              <a:spLocks noChangeAspect="1" noEditPoints="1" noChangeArrowheads="1" noChangeShapeType="1" noTextEdit="1"/>
            </p:cNvSpPr>
            <p:nvPr/>
          </p:nvSpPr>
          <p:spPr bwMode="auto">
            <a:xfrm>
              <a:off x="2088" y="6157"/>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29" name="Freeform 29"/>
            <p:cNvSpPr>
              <a:spLocks noChangeAspect="1" noEditPoints="1" noChangeArrowheads="1" noChangeShapeType="1" noTextEdit="1"/>
            </p:cNvSpPr>
            <p:nvPr/>
          </p:nvSpPr>
          <p:spPr bwMode="auto">
            <a:xfrm>
              <a:off x="2468" y="5763"/>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0" name="Oval 30"/>
            <p:cNvSpPr>
              <a:spLocks noChangeAspect="1" noEditPoints="1" noChangeArrowheads="1" noChangeShapeType="1" noTextEdit="1"/>
            </p:cNvSpPr>
            <p:nvPr/>
          </p:nvSpPr>
          <p:spPr bwMode="auto">
            <a:xfrm>
              <a:off x="3830" y="6066"/>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53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31" name="Oval 31"/>
            <p:cNvSpPr>
              <a:spLocks noChangeAspect="1" noEditPoints="1" noChangeArrowheads="1" noChangeShapeType="1" noTextEdit="1"/>
            </p:cNvSpPr>
            <p:nvPr/>
          </p:nvSpPr>
          <p:spPr bwMode="auto">
            <a:xfrm>
              <a:off x="5621" y="6021"/>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87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32" name="Freeform 32"/>
            <p:cNvSpPr>
              <a:spLocks noChangeAspect="1" noEditPoints="1" noChangeArrowheads="1" noChangeShapeType="1" noTextEdit="1"/>
            </p:cNvSpPr>
            <p:nvPr/>
          </p:nvSpPr>
          <p:spPr bwMode="auto">
            <a:xfrm>
              <a:off x="5119" y="5687"/>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3" name="Freeform 33"/>
            <p:cNvSpPr>
              <a:spLocks noChangeAspect="1" noEditPoints="1" noChangeArrowheads="1" noChangeShapeType="1" noTextEdit="1"/>
            </p:cNvSpPr>
            <p:nvPr/>
          </p:nvSpPr>
          <p:spPr bwMode="auto">
            <a:xfrm>
              <a:off x="4210" y="5672"/>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4" name="Oval 34"/>
            <p:cNvSpPr>
              <a:spLocks noChangeAspect="1" noEditPoints="1" noChangeArrowheads="1" noChangeShapeType="1" noTextEdit="1"/>
            </p:cNvSpPr>
            <p:nvPr/>
          </p:nvSpPr>
          <p:spPr bwMode="auto">
            <a:xfrm>
              <a:off x="3278" y="6801"/>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25</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35" name="Oval 35"/>
            <p:cNvSpPr>
              <a:spLocks noChangeAspect="1" noEditPoints="1" noChangeArrowheads="1" noChangeShapeType="1" noTextEdit="1"/>
            </p:cNvSpPr>
            <p:nvPr/>
          </p:nvSpPr>
          <p:spPr bwMode="auto">
            <a:xfrm>
              <a:off x="4411"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61</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36" name="Freeform 36"/>
            <p:cNvSpPr>
              <a:spLocks noChangeAspect="1" noEditPoints="1" noChangeArrowheads="1" noChangeShapeType="1" noTextEdit="1"/>
            </p:cNvSpPr>
            <p:nvPr/>
          </p:nvSpPr>
          <p:spPr bwMode="auto">
            <a:xfrm>
              <a:off x="4252"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7" name="Freeform 37"/>
            <p:cNvSpPr>
              <a:spLocks noChangeAspect="1" noEditPoints="1" noChangeArrowheads="1" noChangeShapeType="1" noTextEdit="1"/>
            </p:cNvSpPr>
            <p:nvPr/>
          </p:nvSpPr>
          <p:spPr bwMode="auto">
            <a:xfrm>
              <a:off x="3603" y="6407"/>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38" name="Oval 38"/>
            <p:cNvSpPr>
              <a:spLocks noChangeAspect="1" noEditPoints="1" noChangeArrowheads="1" noChangeShapeType="1" noTextEdit="1"/>
            </p:cNvSpPr>
            <p:nvPr/>
          </p:nvSpPr>
          <p:spPr bwMode="auto">
            <a:xfrm>
              <a:off x="6159" y="6756"/>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90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39" name="Freeform 39"/>
            <p:cNvSpPr>
              <a:spLocks noChangeAspect="1" noEditPoints="1" noChangeArrowheads="1" noChangeShapeType="1" noTextEdit="1"/>
            </p:cNvSpPr>
            <p:nvPr/>
          </p:nvSpPr>
          <p:spPr bwMode="auto">
            <a:xfrm>
              <a:off x="6000" y="6407"/>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grpSp>
        <p:nvGrpSpPr>
          <p:cNvPr id="40" name="Group 2"/>
          <p:cNvGrpSpPr>
            <a:grpSpLocks noChangeAspect="1"/>
          </p:cNvGrpSpPr>
          <p:nvPr/>
        </p:nvGrpSpPr>
        <p:grpSpPr bwMode="auto">
          <a:xfrm>
            <a:off x="4620870" y="4261236"/>
            <a:ext cx="2870835" cy="1664335"/>
            <a:chOff x="2088" y="7813"/>
            <a:chExt cx="4521" cy="2621"/>
          </a:xfrm>
        </p:grpSpPr>
        <p:sp>
          <p:nvSpPr>
            <p:cNvPr id="41" name="Oval 3"/>
            <p:cNvSpPr>
              <a:spLocks noChangeAspect="1" noEditPoints="1" noChangeArrowheads="1" noChangeShapeType="1" noTextEdit="1"/>
            </p:cNvSpPr>
            <p:nvPr/>
          </p:nvSpPr>
          <p:spPr bwMode="auto">
            <a:xfrm>
              <a:off x="2916" y="8543"/>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12</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42" name="Oval 4"/>
            <p:cNvSpPr>
              <a:spLocks noChangeAspect="1" noEditPoints="1" noChangeArrowheads="1" noChangeShapeType="1" noTextEdit="1"/>
            </p:cNvSpPr>
            <p:nvPr/>
          </p:nvSpPr>
          <p:spPr bwMode="auto">
            <a:xfrm>
              <a:off x="4707" y="8498"/>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63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43" name="Freeform 5"/>
            <p:cNvSpPr>
              <a:spLocks noChangeAspect="1" noEditPoints="1" noChangeArrowheads="1" noChangeShapeType="1" noTextEdit="1"/>
            </p:cNvSpPr>
            <p:nvPr/>
          </p:nvSpPr>
          <p:spPr bwMode="auto">
            <a:xfrm>
              <a:off x="4205" y="8164"/>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4" name="Oval 6"/>
            <p:cNvSpPr>
              <a:spLocks noChangeAspect="1" noEditPoints="1" noChangeArrowheads="1" noChangeShapeType="1" noTextEdit="1"/>
            </p:cNvSpPr>
            <p:nvPr/>
          </p:nvSpPr>
          <p:spPr bwMode="auto">
            <a:xfrm>
              <a:off x="3784" y="7813"/>
              <a:ext cx="451"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-1</a:t>
              </a:r>
              <a:endParaRPr lang="zh-CN" sz="1050" kern="100">
                <a:effectLst/>
                <a:latin typeface="Times New Roman" panose="02020503050405090304" pitchFamily="18" charset="0"/>
                <a:ea typeface="宋体" pitchFamily="2" charset="-122"/>
              </a:endParaRPr>
            </a:p>
          </p:txBody>
        </p:sp>
        <p:sp>
          <p:nvSpPr>
            <p:cNvPr id="45" name="Freeform 7"/>
            <p:cNvSpPr>
              <a:spLocks noChangeAspect="1" noEditPoints="1" noChangeArrowheads="1" noChangeShapeType="1" noTextEdit="1"/>
            </p:cNvSpPr>
            <p:nvPr/>
          </p:nvSpPr>
          <p:spPr bwMode="auto">
            <a:xfrm>
              <a:off x="3296" y="8149"/>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6" name="Oval 8"/>
            <p:cNvSpPr>
              <a:spLocks noChangeAspect="1" noEditPoints="1" noChangeArrowheads="1" noChangeShapeType="1" noTextEdit="1"/>
            </p:cNvSpPr>
            <p:nvPr/>
          </p:nvSpPr>
          <p:spPr bwMode="auto">
            <a:xfrm>
              <a:off x="2088" y="9340"/>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47" name="Freeform 9"/>
            <p:cNvSpPr>
              <a:spLocks noChangeAspect="1" noEditPoints="1" noChangeArrowheads="1" noChangeShapeType="1" noTextEdit="1"/>
            </p:cNvSpPr>
            <p:nvPr/>
          </p:nvSpPr>
          <p:spPr bwMode="auto">
            <a:xfrm>
              <a:off x="2468" y="8946"/>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48" name="Oval 10"/>
            <p:cNvSpPr>
              <a:spLocks noChangeAspect="1" noEditPoints="1" noChangeArrowheads="1" noChangeShapeType="1" noTextEdit="1"/>
            </p:cNvSpPr>
            <p:nvPr/>
          </p:nvSpPr>
          <p:spPr bwMode="auto">
            <a:xfrm>
              <a:off x="3830" y="9249"/>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53</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49" name="Oval 11"/>
            <p:cNvSpPr>
              <a:spLocks noChangeAspect="1" noEditPoints="1" noChangeArrowheads="1" noChangeShapeType="1" noTextEdit="1"/>
            </p:cNvSpPr>
            <p:nvPr/>
          </p:nvSpPr>
          <p:spPr bwMode="auto">
            <a:xfrm>
              <a:off x="5621" y="9204"/>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90</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50" name="Freeform 12"/>
            <p:cNvSpPr>
              <a:spLocks noChangeAspect="1" noEditPoints="1" noChangeArrowheads="1" noChangeShapeType="1" noTextEdit="1"/>
            </p:cNvSpPr>
            <p:nvPr/>
          </p:nvSpPr>
          <p:spPr bwMode="auto">
            <a:xfrm>
              <a:off x="5119" y="8870"/>
              <a:ext cx="569" cy="391"/>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1" name="Freeform 13"/>
            <p:cNvSpPr>
              <a:spLocks noChangeAspect="1" noEditPoints="1" noChangeArrowheads="1" noChangeShapeType="1" noTextEdit="1"/>
            </p:cNvSpPr>
            <p:nvPr/>
          </p:nvSpPr>
          <p:spPr bwMode="auto">
            <a:xfrm>
              <a:off x="4210" y="8855"/>
              <a:ext cx="509" cy="461"/>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2" name="Oval 14"/>
            <p:cNvSpPr>
              <a:spLocks noChangeAspect="1" noEditPoints="1" noChangeArrowheads="1" noChangeShapeType="1" noTextEdit="1"/>
            </p:cNvSpPr>
            <p:nvPr/>
          </p:nvSpPr>
          <p:spPr bwMode="auto">
            <a:xfrm>
              <a:off x="3278"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25</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53" name="Oval 15"/>
            <p:cNvSpPr>
              <a:spLocks noChangeAspect="1" noEditPoints="1" noChangeArrowheads="1" noChangeShapeType="1" noTextEdit="1"/>
            </p:cNvSpPr>
            <p:nvPr/>
          </p:nvSpPr>
          <p:spPr bwMode="auto">
            <a:xfrm>
              <a:off x="4411"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61</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54" name="Freeform 16"/>
            <p:cNvSpPr>
              <a:spLocks noChangeAspect="1" noEditPoints="1" noChangeArrowheads="1" noChangeShapeType="1" noTextEdit="1"/>
            </p:cNvSpPr>
            <p:nvPr/>
          </p:nvSpPr>
          <p:spPr bwMode="auto">
            <a:xfrm>
              <a:off x="4252"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5" name="Freeform 17"/>
            <p:cNvSpPr>
              <a:spLocks noChangeAspect="1" noEditPoints="1" noChangeArrowheads="1" noChangeShapeType="1" noTextEdit="1"/>
            </p:cNvSpPr>
            <p:nvPr/>
          </p:nvSpPr>
          <p:spPr bwMode="auto">
            <a:xfrm>
              <a:off x="3603"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6" name="Oval 18"/>
            <p:cNvSpPr>
              <a:spLocks noChangeAspect="1" noEditPoints="1" noChangeArrowheads="1" noChangeShapeType="1" noTextEdit="1"/>
            </p:cNvSpPr>
            <p:nvPr/>
          </p:nvSpPr>
          <p:spPr bwMode="auto">
            <a:xfrm>
              <a:off x="6159" y="9939"/>
              <a:ext cx="450" cy="44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154</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57" name="Freeform 19"/>
            <p:cNvSpPr>
              <a:spLocks noChangeAspect="1" noEditPoints="1" noChangeArrowheads="1" noChangeShapeType="1" noTextEdit="1"/>
            </p:cNvSpPr>
            <p:nvPr/>
          </p:nvSpPr>
          <p:spPr bwMode="auto">
            <a:xfrm>
              <a:off x="6000" y="9590"/>
              <a:ext cx="252" cy="376"/>
            </a:xfrm>
            <a:custGeom>
              <a:avLst/>
              <a:gdLst>
                <a:gd name="T0" fmla="*/ 0 w 390"/>
                <a:gd name="T1" fmla="*/ 0 h 470"/>
                <a:gd name="T2" fmla="*/ 390 w 390"/>
                <a:gd name="T3" fmla="*/ 470 h 470"/>
              </a:gdLst>
              <a:ahLst/>
              <a:cxnLst>
                <a:cxn ang="0">
                  <a:pos x="T0" y="T1"/>
                </a:cxn>
                <a:cxn ang="0">
                  <a:pos x="T2" y="T3"/>
                </a:cxn>
              </a:cxnLst>
              <a:rect l="0" t="0" r="r" b="b"/>
              <a:pathLst>
                <a:path w="390" h="470">
                  <a:moveTo>
                    <a:pt x="0" y="0"/>
                  </a:moveTo>
                  <a:lnTo>
                    <a:pt x="390" y="47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sp>
          <p:nvSpPr>
            <p:cNvPr id="58" name="Oval 20"/>
            <p:cNvSpPr>
              <a:spLocks noChangeAspect="1" noEditPoints="1" noChangeArrowheads="1" noChangeShapeType="1" noTextEdit="1"/>
            </p:cNvSpPr>
            <p:nvPr/>
          </p:nvSpPr>
          <p:spPr bwMode="auto">
            <a:xfrm>
              <a:off x="5119" y="9984"/>
              <a:ext cx="451" cy="45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algn="ctr">
                <a:spcAft>
                  <a:spcPts val="0"/>
                </a:spcAft>
              </a:pPr>
              <a:r>
                <a:rPr lang="en-US" sz="750" kern="100">
                  <a:effectLst/>
                  <a:latin typeface="Times New Roman" panose="02020503050405090304" pitchFamily="18" charset="0"/>
                  <a:ea typeface="宋体" pitchFamily="2" charset="-122"/>
                </a:rPr>
                <a:t>87</a:t>
              </a:r>
              <a:endParaRPr lang="zh-CN" sz="1050" kern="100">
                <a:effectLst/>
                <a:latin typeface="Times New Roman" panose="02020503050405090304" pitchFamily="18" charset="0"/>
                <a:ea typeface="宋体" pitchFamily="2" charset="-122"/>
              </a:endParaRPr>
            </a:p>
            <a:p>
              <a:pPr algn="ctr">
                <a:spcAft>
                  <a:spcPts val="0"/>
                </a:spcAft>
              </a:pPr>
              <a:r>
                <a:rPr lang="en-US" sz="750" kern="100">
                  <a:effectLst/>
                  <a:latin typeface="Times New Roman" panose="02020503050405090304" pitchFamily="18" charset="0"/>
                  <a:ea typeface="宋体" pitchFamily="2" charset="-122"/>
                </a:rPr>
                <a:t>0</a:t>
              </a:r>
              <a:endParaRPr lang="zh-CN" sz="1050" kern="100">
                <a:effectLst/>
                <a:latin typeface="Times New Roman" panose="02020503050405090304" pitchFamily="18" charset="0"/>
                <a:ea typeface="宋体" pitchFamily="2" charset="-122"/>
              </a:endParaRPr>
            </a:p>
          </p:txBody>
        </p:sp>
        <p:sp>
          <p:nvSpPr>
            <p:cNvPr id="59" name="Freeform 21"/>
            <p:cNvSpPr>
              <a:spLocks noChangeAspect="1" noEditPoints="1" noChangeArrowheads="1" noChangeShapeType="1" noTextEdit="1"/>
            </p:cNvSpPr>
            <p:nvPr/>
          </p:nvSpPr>
          <p:spPr bwMode="auto">
            <a:xfrm>
              <a:off x="5444" y="9590"/>
              <a:ext cx="249" cy="394"/>
            </a:xfrm>
            <a:custGeom>
              <a:avLst/>
              <a:gdLst>
                <a:gd name="T0" fmla="*/ 380 w 380"/>
                <a:gd name="T1" fmla="*/ 0 h 460"/>
                <a:gd name="T2" fmla="*/ 0 w 380"/>
                <a:gd name="T3" fmla="*/ 460 h 460"/>
              </a:gdLst>
              <a:ahLst/>
              <a:cxnLst>
                <a:cxn ang="0">
                  <a:pos x="T0" y="T1"/>
                </a:cxn>
                <a:cxn ang="0">
                  <a:pos x="T2" y="T3"/>
                </a:cxn>
              </a:cxnLst>
              <a:rect l="0" t="0" r="r" b="b"/>
              <a:pathLst>
                <a:path w="380" h="460">
                  <a:moveTo>
                    <a:pt x="380" y="0"/>
                  </a:moveTo>
                  <a:lnTo>
                    <a:pt x="0" y="46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zh-CN" altLang="en-US"/>
            </a:p>
          </p:txBody>
        </p:sp>
      </p:grpSp>
      <p:sp>
        <p:nvSpPr>
          <p:cNvPr id="60" name="文本框 59"/>
          <p:cNvSpPr txBox="1"/>
          <p:nvPr/>
        </p:nvSpPr>
        <p:spPr>
          <a:xfrm>
            <a:off x="578084" y="1281996"/>
            <a:ext cx="1512992" cy="369332"/>
          </a:xfrm>
          <a:prstGeom prst="rect">
            <a:avLst/>
          </a:prstGeom>
          <a:noFill/>
        </p:spPr>
        <p:txBody>
          <a:bodyPr wrap="square" rtlCol="0">
            <a:spAutoFit/>
          </a:bodyPr>
          <a:lstStyle/>
          <a:p>
            <a:r>
              <a:rPr kumimoji="1" lang="zh-CN" altLang="en-US" dirty="0"/>
              <a:t>插入</a:t>
            </a:r>
            <a:r>
              <a:rPr kumimoji="1" lang="en-US" altLang="zh-CN" dirty="0"/>
              <a:t>12</a:t>
            </a:r>
            <a:r>
              <a:rPr kumimoji="1" lang="zh-CN" altLang="en-US" dirty="0"/>
              <a:t>之后：</a:t>
            </a:r>
            <a:endParaRPr kumimoji="1" lang="zh-CN" altLang="en-US" dirty="0"/>
          </a:p>
        </p:txBody>
      </p:sp>
      <p:sp>
        <p:nvSpPr>
          <p:cNvPr id="61" name="文本框 60"/>
          <p:cNvSpPr txBox="1"/>
          <p:nvPr/>
        </p:nvSpPr>
        <p:spPr>
          <a:xfrm>
            <a:off x="4572000" y="1242445"/>
            <a:ext cx="1512992" cy="369332"/>
          </a:xfrm>
          <a:prstGeom prst="rect">
            <a:avLst/>
          </a:prstGeom>
          <a:noFill/>
        </p:spPr>
        <p:txBody>
          <a:bodyPr wrap="square" rtlCol="0">
            <a:spAutoFit/>
          </a:bodyPr>
          <a:lstStyle/>
          <a:p>
            <a:r>
              <a:rPr kumimoji="1" lang="zh-CN" altLang="en-US" dirty="0"/>
              <a:t>插入</a:t>
            </a:r>
            <a:r>
              <a:rPr kumimoji="1" lang="en-US" altLang="zh-CN" dirty="0"/>
              <a:t>87</a:t>
            </a:r>
            <a:r>
              <a:rPr kumimoji="1" lang="zh-CN" altLang="en-US" dirty="0"/>
              <a:t>之后：</a:t>
            </a:r>
            <a:endParaRPr kumimoji="1" lang="zh-CN" altLang="en-US" dirty="0"/>
          </a:p>
        </p:txBody>
      </p:sp>
      <p:sp>
        <p:nvSpPr>
          <p:cNvPr id="62" name="文本框 61"/>
          <p:cNvSpPr txBox="1"/>
          <p:nvPr/>
        </p:nvSpPr>
        <p:spPr>
          <a:xfrm>
            <a:off x="426751" y="3652723"/>
            <a:ext cx="1512992" cy="369332"/>
          </a:xfrm>
          <a:prstGeom prst="rect">
            <a:avLst/>
          </a:prstGeom>
          <a:noFill/>
        </p:spPr>
        <p:txBody>
          <a:bodyPr wrap="square" rtlCol="0">
            <a:spAutoFit/>
          </a:bodyPr>
          <a:lstStyle/>
          <a:p>
            <a:r>
              <a:rPr kumimoji="1" lang="zh-CN" altLang="en-US" dirty="0"/>
              <a:t>插入</a:t>
            </a:r>
            <a:r>
              <a:rPr kumimoji="1" lang="en-US" altLang="zh-CN" dirty="0"/>
              <a:t>61</a:t>
            </a:r>
            <a:r>
              <a:rPr kumimoji="1" lang="zh-CN" altLang="en-US" dirty="0"/>
              <a:t>之后：</a:t>
            </a:r>
            <a:endParaRPr kumimoji="1" lang="zh-CN" altLang="en-US" dirty="0"/>
          </a:p>
        </p:txBody>
      </p:sp>
      <p:sp>
        <p:nvSpPr>
          <p:cNvPr id="63" name="文本框 62"/>
          <p:cNvSpPr txBox="1"/>
          <p:nvPr/>
        </p:nvSpPr>
        <p:spPr>
          <a:xfrm>
            <a:off x="4571194" y="3624569"/>
            <a:ext cx="1512992" cy="369332"/>
          </a:xfrm>
          <a:prstGeom prst="rect">
            <a:avLst/>
          </a:prstGeom>
          <a:noFill/>
        </p:spPr>
        <p:txBody>
          <a:bodyPr wrap="square" rtlCol="0">
            <a:spAutoFit/>
          </a:bodyPr>
          <a:lstStyle/>
          <a:p>
            <a:r>
              <a:rPr kumimoji="1" lang="zh-CN" altLang="en-US" dirty="0"/>
              <a:t>最终结果：</a:t>
            </a: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a:xfrm>
            <a:off x="323850" y="404813"/>
            <a:ext cx="504825" cy="431800"/>
          </a:xfrm>
          <a:ln>
            <a:miter lim="800000"/>
          </a:ln>
        </p:spPr>
        <p:txBody>
          <a:bodyPr anchor="b"/>
          <a:lstStyle/>
          <a:p>
            <a:pPr>
              <a:defRPr/>
            </a:pPr>
            <a:fld id="{29ABABC7-4262-4A99-9054-46DAEE719794}" type="slidenum">
              <a:rPr lang="zh-CN" altLang="en-US" sz="1200">
                <a:solidFill>
                  <a:schemeClr val="bg2"/>
                </a:solidFill>
                <a:latin typeface="+mn-lt"/>
              </a:rPr>
            </a:fld>
            <a:endParaRPr lang="en-US" altLang="zh-CN" sz="1200">
              <a:solidFill>
                <a:schemeClr val="bg2"/>
              </a:solidFill>
              <a:latin typeface="+mn-lt"/>
            </a:endParaRPr>
          </a:p>
        </p:txBody>
      </p:sp>
      <p:sp>
        <p:nvSpPr>
          <p:cNvPr id="27" name="日期占位符 4"/>
          <p:cNvSpPr>
            <a:spLocks noGrp="1"/>
          </p:cNvSpPr>
          <p:nvPr>
            <p:ph type="dt" sz="quarter" idx="10"/>
          </p:nvPr>
        </p:nvSpPr>
        <p:spPr>
          <a:xfrm>
            <a:off x="34925" y="836613"/>
            <a:ext cx="1042988" cy="549275"/>
          </a:xfrm>
          <a:ln>
            <a:miter lim="800000"/>
          </a:ln>
        </p:spPr>
        <p:txBody>
          <a:bodyPr/>
          <a:lstStyle/>
          <a:p>
            <a:pPr>
              <a:defRPr/>
            </a:pPr>
            <a:fld id="{A9311B89-79FE-4DBE-B6CE-0DBA90271567}" type="datetime7">
              <a:rPr kumimoji="1" lang="zh-CN" altLang="en-US" sz="1200">
                <a:latin typeface="+mn-ea"/>
              </a:rPr>
            </a:fld>
            <a:endParaRPr kumimoji="1" lang="en-US" altLang="zh-CN" sz="1200">
              <a:latin typeface="+mn-ea"/>
            </a:endParaRPr>
          </a:p>
        </p:txBody>
      </p:sp>
      <p:sp>
        <p:nvSpPr>
          <p:cNvPr id="39940" name="Rectangle 2"/>
          <p:cNvSpPr>
            <a:spLocks noGrp="1" noChangeArrowheads="1"/>
          </p:cNvSpPr>
          <p:nvPr>
            <p:ph type="title" idx="4294967295"/>
          </p:nvPr>
        </p:nvSpPr>
        <p:spPr>
          <a:xfrm>
            <a:off x="1000125" y="395288"/>
            <a:ext cx="4724400" cy="1346200"/>
          </a:xfrm>
        </p:spPr>
        <p:txBody>
          <a:bodyPr anchor="b"/>
          <a:lstStyle/>
          <a:p>
            <a:pPr eaLnBrk="1" hangingPunct="1"/>
            <a:r>
              <a:rPr lang="en-US" altLang="zh-CN" sz="3400" dirty="0">
                <a:ea typeface="宋体" pitchFamily="2" charset="-122"/>
              </a:rPr>
              <a:t>10.2.6 AVL</a:t>
            </a:r>
            <a:r>
              <a:rPr lang="zh-CN" altLang="en-US" sz="3400" dirty="0">
                <a:ea typeface="宋体" pitchFamily="2" charset="-122"/>
              </a:rPr>
              <a:t>搜索树的删除</a:t>
            </a:r>
            <a:endParaRPr lang="zh-CN" altLang="en-US" sz="3400" dirty="0">
              <a:ea typeface="宋体" pitchFamily="2" charset="-122"/>
            </a:endParaRPr>
          </a:p>
        </p:txBody>
      </p:sp>
      <p:sp>
        <p:nvSpPr>
          <p:cNvPr id="1408003" name="Rectangle 3"/>
          <p:cNvSpPr>
            <a:spLocks noGrp="1" noChangeArrowheads="1"/>
          </p:cNvSpPr>
          <p:nvPr>
            <p:ph type="body" idx="4294967295"/>
          </p:nvPr>
        </p:nvSpPr>
        <p:spPr>
          <a:xfrm>
            <a:off x="251460" y="1982153"/>
            <a:ext cx="8640763" cy="4346575"/>
          </a:xfrm>
        </p:spPr>
        <p:txBody>
          <a:bodyPr/>
          <a:lstStyle/>
          <a:p>
            <a:pPr eaLnBrk="1" hangingPunct="1">
              <a:lnSpc>
                <a:spcPct val="110000"/>
              </a:lnSpc>
            </a:pPr>
            <a:r>
              <a:rPr lang="zh-CN" altLang="en-US" sz="2400" dirty="0">
                <a:latin typeface="Times New Roman" panose="02020503050405090304" pitchFamily="18" charset="0"/>
                <a:ea typeface="宋体" pitchFamily="2" charset="-122"/>
              </a:rPr>
              <a:t>删除与二叉搜索树类似，若</a:t>
            </a: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是被删除节点的</a:t>
            </a:r>
            <a:r>
              <a:rPr lang="zh-CN" altLang="en-US" sz="2400" dirty="0">
                <a:solidFill>
                  <a:schemeClr val="folHlink"/>
                </a:solidFill>
                <a:latin typeface="Times New Roman" panose="02020503050405090304" pitchFamily="18" charset="0"/>
                <a:ea typeface="宋体" pitchFamily="2" charset="-122"/>
              </a:rPr>
              <a:t>父节点</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lvl="1" eaLnBrk="1" hangingPunct="1">
              <a:lnSpc>
                <a:spcPct val="110000"/>
              </a:lnSpc>
            </a:pPr>
            <a:r>
              <a:rPr lang="zh-CN" altLang="en-US" sz="2025" dirty="0">
                <a:latin typeface="Times New Roman" panose="02020503050405090304" pitchFamily="18" charset="0"/>
                <a:ea typeface="宋体" pitchFamily="2" charset="-122"/>
              </a:rPr>
              <a:t>删除</a:t>
            </a:r>
            <a:r>
              <a:rPr lang="en-US" altLang="zh-CN" sz="2025" dirty="0">
                <a:solidFill>
                  <a:schemeClr val="hlink"/>
                </a:solidFill>
                <a:latin typeface="Times New Roman" panose="02020503050405090304" pitchFamily="18" charset="0"/>
                <a:ea typeface="宋体" pitchFamily="2" charset="-122"/>
              </a:rPr>
              <a:t>25</a:t>
            </a:r>
            <a:endParaRPr lang="zh-CN" altLang="en-US" sz="2025" dirty="0">
              <a:solidFill>
                <a:schemeClr val="hlink"/>
              </a:solidFill>
              <a:latin typeface="Times New Roman" panose="02020503050405090304" pitchFamily="18" charset="0"/>
              <a:ea typeface="宋体" pitchFamily="2" charset="-122"/>
            </a:endParaRPr>
          </a:p>
          <a:p>
            <a:pPr lvl="1" eaLnBrk="1" hangingPunct="1">
              <a:lnSpc>
                <a:spcPct val="110000"/>
              </a:lnSpc>
            </a:pPr>
            <a:r>
              <a:rPr lang="zh-CN" altLang="en-US" sz="2025" dirty="0">
                <a:solidFill>
                  <a:schemeClr val="hlink"/>
                </a:solidFill>
                <a:latin typeface="Times New Roman" panose="02020503050405090304" pitchFamily="18" charset="0"/>
                <a:ea typeface="宋体" pitchFamily="2" charset="-122"/>
              </a:rPr>
              <a:t>删除</a:t>
            </a:r>
            <a:r>
              <a:rPr lang="en-US" altLang="zh-CN" sz="2025" dirty="0">
                <a:solidFill>
                  <a:schemeClr val="hlink"/>
                </a:solidFill>
                <a:latin typeface="Times New Roman" panose="02020503050405090304" pitchFamily="18" charset="0"/>
                <a:ea typeface="宋体" pitchFamily="2" charset="-122"/>
              </a:rPr>
              <a:t>15</a:t>
            </a:r>
            <a:endParaRPr lang="en-US" altLang="zh-CN" sz="2025" dirty="0">
              <a:solidFill>
                <a:schemeClr val="hlink"/>
              </a:solidFill>
              <a:latin typeface="Times New Roman" panose="02020503050405090304" pitchFamily="18" charset="0"/>
              <a:ea typeface="宋体" pitchFamily="2" charset="-122"/>
            </a:endParaRPr>
          </a:p>
          <a:p>
            <a:pPr lvl="0" eaLnBrk="1" hangingPunct="1">
              <a:lnSpc>
                <a:spcPct val="110000"/>
              </a:lnSpc>
            </a:pPr>
            <a:r>
              <a:rPr lang="zh-CN" altLang="en-US" sz="2400" dirty="0">
                <a:latin typeface="Times New Roman" panose="02020503050405090304" pitchFamily="18" charset="0"/>
                <a:ea typeface="宋体" pitchFamily="2" charset="-122"/>
              </a:rPr>
              <a:t>以</a:t>
            </a: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为根的子树平衡因子发生变化：</a:t>
            </a:r>
            <a:endParaRPr lang="zh-CN" altLang="en-US" sz="2400" dirty="0">
              <a:latin typeface="Times New Roman" panose="02020503050405090304" pitchFamily="18" charset="0"/>
              <a:ea typeface="宋体" pitchFamily="2" charset="-122"/>
            </a:endParaRPr>
          </a:p>
          <a:p>
            <a:pPr lvl="1" eaLnBrk="1" hangingPunct="1">
              <a:lnSpc>
                <a:spcPct val="90000"/>
              </a:lnSpc>
            </a:pPr>
            <a:r>
              <a:rPr lang="zh-CN" altLang="en-US" sz="2025">
                <a:latin typeface="Times New Roman" panose="02020503050405090304" pitchFamily="18" charset="0"/>
                <a:ea typeface="宋体" pitchFamily="2" charset="-122"/>
                <a:sym typeface="+mn-ea"/>
              </a:rPr>
              <a:t>删除发生在</a:t>
            </a:r>
            <a:r>
              <a:rPr lang="en-US" altLang="zh-CN" sz="2025">
                <a:latin typeface="Times New Roman" panose="02020503050405090304" pitchFamily="18" charset="0"/>
                <a:ea typeface="宋体" pitchFamily="2" charset="-122"/>
                <a:sym typeface="+mn-ea"/>
              </a:rPr>
              <a:t>q</a:t>
            </a:r>
            <a:r>
              <a:rPr lang="zh-CN" altLang="en-US" sz="2025">
                <a:latin typeface="Times New Roman" panose="02020503050405090304" pitchFamily="18" charset="0"/>
                <a:ea typeface="宋体" pitchFamily="2" charset="-122"/>
                <a:sym typeface="+mn-ea"/>
              </a:rPr>
              <a:t>的左子树，</a:t>
            </a:r>
            <a:r>
              <a:rPr lang="en-US" altLang="zh-CN" sz="2025">
                <a:latin typeface="Times New Roman" panose="02020503050405090304" pitchFamily="18" charset="0"/>
                <a:ea typeface="宋体" pitchFamily="2" charset="-122"/>
                <a:sym typeface="+mn-ea"/>
              </a:rPr>
              <a:t>bf(q)</a:t>
            </a:r>
            <a:r>
              <a:rPr lang="zh-CN" altLang="en-US" sz="2025">
                <a:latin typeface="Times New Roman" panose="02020503050405090304" pitchFamily="18" charset="0"/>
                <a:ea typeface="宋体" pitchFamily="2" charset="-122"/>
                <a:sym typeface="+mn-ea"/>
              </a:rPr>
              <a:t>减</a:t>
            </a:r>
            <a:r>
              <a:rPr lang="en-US" altLang="zh-CN" sz="2025">
                <a:latin typeface="Times New Roman" panose="02020503050405090304" pitchFamily="18" charset="0"/>
                <a:ea typeface="宋体" pitchFamily="2" charset="-122"/>
                <a:sym typeface="+mn-ea"/>
              </a:rPr>
              <a:t>1</a:t>
            </a:r>
            <a:r>
              <a:rPr lang="zh-CN" altLang="en-US" sz="2025">
                <a:latin typeface="Times New Roman" panose="02020503050405090304" pitchFamily="18" charset="0"/>
                <a:ea typeface="宋体" pitchFamily="2" charset="-122"/>
                <a:sym typeface="+mn-ea"/>
              </a:rPr>
              <a:t>；</a:t>
            </a:r>
            <a:endParaRPr lang="zh-CN" altLang="en-US" sz="2025">
              <a:latin typeface="Times New Roman" panose="02020503050405090304" pitchFamily="18" charset="0"/>
              <a:ea typeface="宋体" pitchFamily="2" charset="-122"/>
              <a:sym typeface="+mn-ea"/>
            </a:endParaRPr>
          </a:p>
          <a:p>
            <a:pPr lvl="1" eaLnBrk="1" hangingPunct="1">
              <a:lnSpc>
                <a:spcPct val="90000"/>
              </a:lnSpc>
            </a:pPr>
            <a:r>
              <a:rPr lang="zh-CN" altLang="en-US" sz="2025">
                <a:latin typeface="Times New Roman" panose="02020503050405090304" pitchFamily="18" charset="0"/>
                <a:ea typeface="宋体" pitchFamily="2" charset="-122"/>
                <a:sym typeface="+mn-ea"/>
              </a:rPr>
              <a:t>删除发生在</a:t>
            </a:r>
            <a:r>
              <a:rPr lang="en-US" altLang="zh-CN" sz="2025">
                <a:latin typeface="Times New Roman" panose="02020503050405090304" pitchFamily="18" charset="0"/>
                <a:ea typeface="宋体" pitchFamily="2" charset="-122"/>
                <a:sym typeface="+mn-ea"/>
              </a:rPr>
              <a:t>q</a:t>
            </a:r>
            <a:r>
              <a:rPr lang="zh-CN" altLang="en-US" sz="2025">
                <a:latin typeface="Times New Roman" panose="02020503050405090304" pitchFamily="18" charset="0"/>
                <a:ea typeface="宋体" pitchFamily="2" charset="-122"/>
                <a:sym typeface="+mn-ea"/>
              </a:rPr>
              <a:t>的右子树，</a:t>
            </a:r>
            <a:r>
              <a:rPr lang="en-US" altLang="zh-CN" sz="2025">
                <a:latin typeface="Times New Roman" panose="02020503050405090304" pitchFamily="18" charset="0"/>
                <a:ea typeface="宋体" pitchFamily="2" charset="-122"/>
                <a:sym typeface="+mn-ea"/>
              </a:rPr>
              <a:t>bf(q)</a:t>
            </a:r>
            <a:r>
              <a:rPr lang="zh-CN" altLang="en-US" sz="2025">
                <a:latin typeface="Times New Roman" panose="02020503050405090304" pitchFamily="18" charset="0"/>
                <a:ea typeface="宋体" pitchFamily="2" charset="-122"/>
                <a:sym typeface="+mn-ea"/>
              </a:rPr>
              <a:t>加</a:t>
            </a:r>
            <a:r>
              <a:rPr lang="en-US" altLang="zh-CN" sz="2025">
                <a:latin typeface="Times New Roman" panose="02020503050405090304" pitchFamily="18" charset="0"/>
                <a:ea typeface="宋体" pitchFamily="2" charset="-122"/>
                <a:sym typeface="+mn-ea"/>
              </a:rPr>
              <a:t>1</a:t>
            </a:r>
            <a:r>
              <a:rPr lang="zh-CN" altLang="en-US" sz="2025">
                <a:latin typeface="Times New Roman" panose="02020503050405090304" pitchFamily="18" charset="0"/>
                <a:ea typeface="宋体" pitchFamily="2" charset="-122"/>
                <a:sym typeface="+mn-ea"/>
              </a:rPr>
              <a:t>。</a:t>
            </a:r>
            <a:endParaRPr lang="zh-CN" altLang="en-US" sz="2400">
              <a:latin typeface="Times New Roman" panose="02020503050405090304" pitchFamily="18" charset="0"/>
              <a:ea typeface="宋体" pitchFamily="2" charset="-122"/>
            </a:endParaRPr>
          </a:p>
          <a:p>
            <a:pPr eaLnBrk="1" hangingPunct="1">
              <a:lnSpc>
                <a:spcPct val="90000"/>
              </a:lnSpc>
            </a:pPr>
            <a:r>
              <a:rPr lang="zh-CN" altLang="en-US" sz="2400">
                <a:latin typeface="Times New Roman" panose="02020503050405090304" pitchFamily="18" charset="0"/>
                <a:ea typeface="宋体" pitchFamily="2" charset="-122"/>
                <a:sym typeface="+mn-ea"/>
              </a:rPr>
              <a:t>新的</a:t>
            </a:r>
            <a:r>
              <a:rPr lang="en-US" altLang="zh-CN" sz="2400">
                <a:latin typeface="Times New Roman" panose="02020503050405090304" pitchFamily="18" charset="0"/>
                <a:ea typeface="宋体" pitchFamily="2" charset="-122"/>
                <a:sym typeface="+mn-ea"/>
              </a:rPr>
              <a:t>bf(q) </a:t>
            </a:r>
            <a:r>
              <a:rPr lang="en-US" sz="2400">
                <a:latin typeface="Times New Roman" panose="02020503050405090304" pitchFamily="18" charset="0"/>
                <a:ea typeface="宋体" pitchFamily="2" charset="-122"/>
                <a:sym typeface="+mn-ea"/>
              </a:rPr>
              <a:t>= </a:t>
            </a:r>
            <a:r>
              <a:rPr lang="en-US" altLang="zh-CN" sz="2400">
                <a:latin typeface="Times New Roman" panose="02020503050405090304" pitchFamily="18" charset="0"/>
                <a:ea typeface="宋体" pitchFamily="2" charset="-122"/>
                <a:sym typeface="+mn-ea"/>
              </a:rPr>
              <a:t>0</a:t>
            </a:r>
            <a:r>
              <a:rPr lang="zh-CN" altLang="en-US" sz="2400">
                <a:latin typeface="Times New Roman" panose="02020503050405090304" pitchFamily="18" charset="0"/>
                <a:ea typeface="宋体" pitchFamily="2" charset="-122"/>
                <a:sym typeface="+mn-ea"/>
              </a:rPr>
              <a:t>，高度减少</a:t>
            </a:r>
            <a:r>
              <a:rPr lang="en-US" altLang="zh-CN" sz="2400">
                <a:latin typeface="Times New Roman" panose="02020503050405090304" pitchFamily="18" charset="0"/>
                <a:ea typeface="宋体" pitchFamily="2" charset="-122"/>
                <a:sym typeface="+mn-ea"/>
              </a:rPr>
              <a:t>1</a:t>
            </a:r>
            <a:r>
              <a:rPr lang="zh-CN" altLang="en-US" sz="2400">
                <a:latin typeface="Times New Roman" panose="02020503050405090304" pitchFamily="18" charset="0"/>
                <a:ea typeface="宋体" pitchFamily="2" charset="-122"/>
                <a:sym typeface="+mn-ea"/>
              </a:rPr>
              <a:t>，祖先节点的平衡因子需要改变</a:t>
            </a:r>
            <a:r>
              <a:rPr lang="en-US" altLang="zh-CN" sz="2400">
                <a:latin typeface="Times New Roman" panose="02020503050405090304" pitchFamily="18" charset="0"/>
                <a:ea typeface="宋体" pitchFamily="2" charset="-122"/>
                <a:sym typeface="+mn-ea"/>
              </a:rPr>
              <a:t>; </a:t>
            </a:r>
            <a:endParaRPr lang="zh-CN" altLang="en-US" sz="2400">
              <a:latin typeface="Times New Roman" panose="02020503050405090304" pitchFamily="18" charset="0"/>
              <a:ea typeface="宋体" pitchFamily="2" charset="-122"/>
            </a:endParaRPr>
          </a:p>
          <a:p>
            <a:pPr eaLnBrk="1" hangingPunct="1">
              <a:lnSpc>
                <a:spcPct val="90000"/>
              </a:lnSpc>
            </a:pPr>
            <a:r>
              <a:rPr lang="zh-CN" altLang="en-US" sz="2400">
                <a:latin typeface="Times New Roman" panose="02020503050405090304" pitchFamily="18" charset="0"/>
                <a:ea typeface="宋体" pitchFamily="2" charset="-122"/>
                <a:sym typeface="+mn-ea"/>
              </a:rPr>
              <a:t>新的</a:t>
            </a:r>
            <a:r>
              <a:rPr lang="en-US" altLang="zh-CN" sz="2400">
                <a:latin typeface="Times New Roman" panose="02020503050405090304" pitchFamily="18" charset="0"/>
                <a:ea typeface="宋体" pitchFamily="2" charset="-122"/>
                <a:sym typeface="+mn-ea"/>
              </a:rPr>
              <a:t>bf(q) </a:t>
            </a:r>
            <a:r>
              <a:rPr lang="en-US" sz="2400">
                <a:latin typeface="Times New Roman" panose="02020503050405090304" pitchFamily="18" charset="0"/>
                <a:ea typeface="宋体" pitchFamily="2" charset="-122"/>
                <a:sym typeface="+mn-ea"/>
              </a:rPr>
              <a:t>= -</a:t>
            </a:r>
            <a:r>
              <a:rPr lang="en-US" altLang="zh-CN" sz="2400">
                <a:latin typeface="Times New Roman" panose="02020503050405090304" pitchFamily="18" charset="0"/>
                <a:ea typeface="宋体" pitchFamily="2" charset="-122"/>
                <a:sym typeface="+mn-ea"/>
              </a:rPr>
              <a:t>1 or 1</a:t>
            </a:r>
            <a:r>
              <a:rPr lang="zh-CN" altLang="en-US" sz="2400">
                <a:latin typeface="Times New Roman" panose="02020503050405090304" pitchFamily="18" charset="0"/>
                <a:ea typeface="宋体" pitchFamily="2" charset="-122"/>
                <a:sym typeface="+mn-ea"/>
              </a:rPr>
              <a:t>，删除前后高度不变，无需改变祖先节点的平衡因子；</a:t>
            </a:r>
            <a:endParaRPr lang="zh-CN" altLang="en-US" sz="2400">
              <a:latin typeface="Times New Roman" panose="02020503050405090304" pitchFamily="18" charset="0"/>
              <a:ea typeface="宋体" pitchFamily="2" charset="-122"/>
            </a:endParaRPr>
          </a:p>
          <a:p>
            <a:pPr eaLnBrk="1" hangingPunct="1">
              <a:lnSpc>
                <a:spcPct val="90000"/>
              </a:lnSpc>
            </a:pPr>
            <a:r>
              <a:rPr lang="zh-CN" altLang="en-US" sz="2400">
                <a:latin typeface="Times New Roman" panose="02020503050405090304" pitchFamily="18" charset="0"/>
                <a:ea typeface="宋体" pitchFamily="2" charset="-122"/>
                <a:sym typeface="+mn-ea"/>
              </a:rPr>
              <a:t>新的</a:t>
            </a:r>
            <a:r>
              <a:rPr lang="en-US" altLang="zh-CN" sz="2400">
                <a:latin typeface="Times New Roman" panose="02020503050405090304" pitchFamily="18" charset="0"/>
                <a:ea typeface="宋体" pitchFamily="2" charset="-122"/>
                <a:sym typeface="+mn-ea"/>
              </a:rPr>
              <a:t>bf(q) </a:t>
            </a:r>
            <a:r>
              <a:rPr lang="en-US" sz="2400">
                <a:latin typeface="Times New Roman" panose="02020503050405090304" pitchFamily="18" charset="0"/>
                <a:ea typeface="宋体" pitchFamily="2" charset="-122"/>
                <a:sym typeface="+mn-ea"/>
              </a:rPr>
              <a:t>= </a:t>
            </a:r>
            <a:r>
              <a:rPr lang="en-US" altLang="zh-CN" sz="2400">
                <a:latin typeface="Times New Roman" panose="02020503050405090304" pitchFamily="18" charset="0"/>
                <a:ea typeface="宋体" pitchFamily="2" charset="-122"/>
                <a:sym typeface="+mn-ea"/>
              </a:rPr>
              <a:t>2</a:t>
            </a:r>
            <a:r>
              <a:rPr lang="zh-CN" altLang="en-US" sz="2400">
                <a:latin typeface="Times New Roman" panose="02020503050405090304" pitchFamily="18" charset="0"/>
                <a:ea typeface="宋体" pitchFamily="2" charset="-122"/>
                <a:sym typeface="+mn-ea"/>
              </a:rPr>
              <a:t> </a:t>
            </a:r>
            <a:r>
              <a:rPr lang="en-US" altLang="zh-CN" sz="2400">
                <a:latin typeface="Times New Roman" panose="02020503050405090304" pitchFamily="18" charset="0"/>
                <a:ea typeface="宋体" pitchFamily="2" charset="-122"/>
                <a:sym typeface="+mn-ea"/>
              </a:rPr>
              <a:t>or 2</a:t>
            </a:r>
            <a:r>
              <a:rPr lang="zh-CN" altLang="en-US" sz="2400">
                <a:latin typeface="Times New Roman" panose="02020503050405090304" pitchFamily="18" charset="0"/>
                <a:ea typeface="宋体" pitchFamily="2" charset="-122"/>
                <a:sym typeface="+mn-ea"/>
              </a:rPr>
              <a:t>，</a:t>
            </a:r>
            <a:r>
              <a:rPr lang="zh-CN" altLang="en-US" sz="2400">
                <a:solidFill>
                  <a:srgbClr val="FF0000"/>
                </a:solidFill>
                <a:latin typeface="Times New Roman" panose="02020503050405090304" pitchFamily="18" charset="0"/>
                <a:ea typeface="宋体" pitchFamily="2" charset="-122"/>
                <a:sym typeface="+mn-ea"/>
              </a:rPr>
              <a:t>以</a:t>
            </a:r>
            <a:r>
              <a:rPr lang="en-US" altLang="zh-CN" sz="2400">
                <a:solidFill>
                  <a:srgbClr val="FF0000"/>
                </a:solidFill>
                <a:latin typeface="Times New Roman" panose="02020503050405090304" pitchFamily="18" charset="0"/>
                <a:ea typeface="宋体" pitchFamily="2" charset="-122"/>
                <a:sym typeface="+mn-ea"/>
              </a:rPr>
              <a:t>q</a:t>
            </a:r>
            <a:r>
              <a:rPr lang="zh-CN" altLang="en-US" sz="2400">
                <a:solidFill>
                  <a:srgbClr val="FF0000"/>
                </a:solidFill>
                <a:latin typeface="Times New Roman" panose="02020503050405090304" pitchFamily="18" charset="0"/>
                <a:ea typeface="宋体" pitchFamily="2" charset="-122"/>
                <a:sym typeface="+mn-ea"/>
              </a:rPr>
              <a:t>为根的子树不平衡</a:t>
            </a:r>
            <a:r>
              <a:rPr lang="zh-CN" altLang="en-US" sz="2400">
                <a:latin typeface="Times New Roman" panose="02020503050405090304" pitchFamily="18" charset="0"/>
                <a:ea typeface="宋体" pitchFamily="2" charset="-122"/>
                <a:sym typeface="+mn-ea"/>
              </a:rPr>
              <a:t>。 </a:t>
            </a:r>
            <a:endParaRPr lang="zh-CN" altLang="en-US" sz="2400">
              <a:latin typeface="Times New Roman" panose="02020503050405090304" pitchFamily="18" charset="0"/>
              <a:ea typeface="宋体" pitchFamily="2" charset="-122"/>
            </a:endParaRPr>
          </a:p>
          <a:p>
            <a:pPr lvl="0" eaLnBrk="1" hangingPunct="1">
              <a:lnSpc>
                <a:spcPct val="110000"/>
              </a:lnSpc>
            </a:pPr>
            <a:endParaRPr lang="zh-CN" altLang="en-US" sz="2400" dirty="0">
              <a:latin typeface="Times New Roman" panose="02020503050405090304" pitchFamily="18" charset="0"/>
              <a:ea typeface="宋体" pitchFamily="2" charset="-122"/>
            </a:endParaRPr>
          </a:p>
        </p:txBody>
      </p:sp>
      <p:sp>
        <p:nvSpPr>
          <p:cNvPr id="39942" name="Oval 4"/>
          <p:cNvSpPr>
            <a:spLocks noChangeArrowheads="1"/>
          </p:cNvSpPr>
          <p:nvPr/>
        </p:nvSpPr>
        <p:spPr bwMode="auto">
          <a:xfrm>
            <a:off x="7092950" y="2873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39943" name="Oval 5"/>
          <p:cNvSpPr>
            <a:spLocks noChangeArrowheads="1"/>
          </p:cNvSpPr>
          <p:nvPr/>
        </p:nvSpPr>
        <p:spPr bwMode="auto">
          <a:xfrm>
            <a:off x="6372225" y="9350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39944" name="Oval 6"/>
          <p:cNvSpPr>
            <a:spLocks noChangeArrowheads="1"/>
          </p:cNvSpPr>
          <p:nvPr/>
        </p:nvSpPr>
        <p:spPr bwMode="auto">
          <a:xfrm>
            <a:off x="7885113" y="9350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39945" name="Oval 7"/>
          <p:cNvSpPr>
            <a:spLocks noChangeArrowheads="1"/>
          </p:cNvSpPr>
          <p:nvPr/>
        </p:nvSpPr>
        <p:spPr bwMode="auto">
          <a:xfrm>
            <a:off x="6804025"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18</a:t>
            </a:r>
            <a:endParaRPr kumimoji="1" lang="en-US" altLang="zh-CN" sz="2400" b="1">
              <a:latin typeface="Tahoma" panose="020B0804030504040204" pitchFamily="34" charset="0"/>
            </a:endParaRPr>
          </a:p>
        </p:txBody>
      </p:sp>
      <p:sp>
        <p:nvSpPr>
          <p:cNvPr id="39946" name="Oval 8"/>
          <p:cNvSpPr>
            <a:spLocks noChangeArrowheads="1"/>
          </p:cNvSpPr>
          <p:nvPr/>
        </p:nvSpPr>
        <p:spPr bwMode="auto">
          <a:xfrm>
            <a:off x="6013450"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39947" name="Line 9"/>
          <p:cNvSpPr>
            <a:spLocks noChangeShapeType="1"/>
          </p:cNvSpPr>
          <p:nvPr/>
        </p:nvSpPr>
        <p:spPr bwMode="auto">
          <a:xfrm flipV="1">
            <a:off x="6804025" y="719138"/>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8" name="Line 10"/>
          <p:cNvSpPr>
            <a:spLocks noChangeShapeType="1"/>
          </p:cNvSpPr>
          <p:nvPr/>
        </p:nvSpPr>
        <p:spPr bwMode="auto">
          <a:xfrm flipH="1" flipV="1">
            <a:off x="7524750" y="719138"/>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49" name="Line 11"/>
          <p:cNvSpPr>
            <a:spLocks noChangeShapeType="1"/>
          </p:cNvSpPr>
          <p:nvPr/>
        </p:nvSpPr>
        <p:spPr bwMode="auto">
          <a:xfrm flipH="1" flipV="1">
            <a:off x="6804025" y="1366838"/>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0" name="Line 12"/>
          <p:cNvSpPr>
            <a:spLocks noChangeShapeType="1"/>
          </p:cNvSpPr>
          <p:nvPr/>
        </p:nvSpPr>
        <p:spPr bwMode="auto">
          <a:xfrm flipV="1">
            <a:off x="6300788" y="136683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1" name="Oval 13"/>
          <p:cNvSpPr>
            <a:spLocks noChangeArrowheads="1"/>
          </p:cNvSpPr>
          <p:nvPr/>
        </p:nvSpPr>
        <p:spPr bwMode="auto">
          <a:xfrm>
            <a:off x="8316913" y="15827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39952" name="Line 14"/>
          <p:cNvSpPr>
            <a:spLocks noChangeShapeType="1"/>
          </p:cNvSpPr>
          <p:nvPr/>
        </p:nvSpPr>
        <p:spPr bwMode="auto">
          <a:xfrm flipH="1" flipV="1">
            <a:off x="8316913" y="1366838"/>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9953" name="Text Box 15"/>
          <p:cNvSpPr txBox="1">
            <a:spLocks noChangeArrowheads="1"/>
          </p:cNvSpPr>
          <p:nvPr/>
        </p:nvSpPr>
        <p:spPr bwMode="auto">
          <a:xfrm>
            <a:off x="5868988" y="12954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39954" name="Text Box 16"/>
          <p:cNvSpPr txBox="1">
            <a:spLocks noChangeArrowheads="1"/>
          </p:cNvSpPr>
          <p:nvPr/>
        </p:nvSpPr>
        <p:spPr bwMode="auto">
          <a:xfrm>
            <a:off x="7092950" y="129540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39955" name="Text Box 17"/>
          <p:cNvSpPr txBox="1">
            <a:spLocks noChangeArrowheads="1"/>
          </p:cNvSpPr>
          <p:nvPr/>
        </p:nvSpPr>
        <p:spPr bwMode="auto">
          <a:xfrm>
            <a:off x="8029575" y="158432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39956" name="Text Box 18"/>
          <p:cNvSpPr txBox="1">
            <a:spLocks noChangeArrowheads="1"/>
          </p:cNvSpPr>
          <p:nvPr/>
        </p:nvSpPr>
        <p:spPr bwMode="auto">
          <a:xfrm>
            <a:off x="6300788" y="647700"/>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39957" name="Text Box 19"/>
          <p:cNvSpPr txBox="1">
            <a:spLocks noChangeArrowheads="1"/>
          </p:cNvSpPr>
          <p:nvPr/>
        </p:nvSpPr>
        <p:spPr bwMode="auto">
          <a:xfrm>
            <a:off x="6877050" y="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0</a:t>
            </a:r>
            <a:endParaRPr kumimoji="1" lang="en-US" altLang="zh-CN" sz="2000" b="1">
              <a:latin typeface="Times New Roman" panose="02020503050405090304" pitchFamily="18" charset="0"/>
            </a:endParaRPr>
          </a:p>
        </p:txBody>
      </p:sp>
      <p:sp>
        <p:nvSpPr>
          <p:cNvPr id="39958" name="Text Box 20"/>
          <p:cNvSpPr txBox="1">
            <a:spLocks noChangeArrowheads="1"/>
          </p:cNvSpPr>
          <p:nvPr/>
        </p:nvSpPr>
        <p:spPr bwMode="auto">
          <a:xfrm>
            <a:off x="7381875" y="9350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408021" name="Text Box 21"/>
          <p:cNvSpPr txBox="1">
            <a:spLocks noChangeArrowheads="1"/>
          </p:cNvSpPr>
          <p:nvPr/>
        </p:nvSpPr>
        <p:spPr bwMode="auto">
          <a:xfrm>
            <a:off x="7740650" y="0"/>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q</a:t>
            </a:r>
            <a:endParaRPr kumimoji="1" lang="en-US" altLang="zh-CN" sz="2400" b="1">
              <a:latin typeface="Times New Roman" panose="02020503050405090304" pitchFamily="18" charset="0"/>
            </a:endParaRPr>
          </a:p>
        </p:txBody>
      </p:sp>
      <p:sp>
        <p:nvSpPr>
          <p:cNvPr id="1408022" name="Line 22"/>
          <p:cNvSpPr>
            <a:spLocks noChangeShapeType="1"/>
          </p:cNvSpPr>
          <p:nvPr/>
        </p:nvSpPr>
        <p:spPr bwMode="auto">
          <a:xfrm>
            <a:off x="8604250" y="83661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3" name="Line 23"/>
          <p:cNvSpPr>
            <a:spLocks noChangeShapeType="1"/>
          </p:cNvSpPr>
          <p:nvPr/>
        </p:nvSpPr>
        <p:spPr bwMode="auto">
          <a:xfrm flipH="1">
            <a:off x="8604250" y="836613"/>
            <a:ext cx="288925" cy="36036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4" name="Line 24"/>
          <p:cNvSpPr>
            <a:spLocks noChangeShapeType="1"/>
          </p:cNvSpPr>
          <p:nvPr/>
        </p:nvSpPr>
        <p:spPr bwMode="auto">
          <a:xfrm>
            <a:off x="5642892" y="157496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08025" name="Line 25"/>
          <p:cNvSpPr>
            <a:spLocks noChangeShapeType="1"/>
          </p:cNvSpPr>
          <p:nvPr/>
        </p:nvSpPr>
        <p:spPr bwMode="auto">
          <a:xfrm flipH="1">
            <a:off x="5642892" y="1574964"/>
            <a:ext cx="288925" cy="360363"/>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 name="Text Box 21"/>
          <p:cNvSpPr txBox="1">
            <a:spLocks noChangeArrowheads="1"/>
          </p:cNvSpPr>
          <p:nvPr/>
        </p:nvSpPr>
        <p:spPr bwMode="auto">
          <a:xfrm>
            <a:off x="6013450" y="719455"/>
            <a:ext cx="287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q</a:t>
            </a:r>
            <a:endParaRPr kumimoji="1" lang="en-US" altLang="zh-CN" sz="24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08003">
                                            <p:txEl>
                                              <p:pRg st="0" end="0"/>
                                            </p:txEl>
                                          </p:spTgt>
                                        </p:tgtEl>
                                        <p:attrNameLst>
                                          <p:attrName>style.visibility</p:attrName>
                                        </p:attrNameLst>
                                      </p:cBhvr>
                                      <p:to>
                                        <p:strVal val="visible"/>
                                      </p:to>
                                    </p:set>
                                    <p:anim calcmode="lin" valueType="num">
                                      <p:cBhvr additive="base">
                                        <p:cTn id="7" dur="500" fill="hold"/>
                                        <p:tgtEl>
                                          <p:spTgt spid="140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8003">
                                            <p:txEl>
                                              <p:pRg st="1" end="1"/>
                                            </p:txEl>
                                          </p:spTgt>
                                        </p:tgtEl>
                                        <p:attrNameLst>
                                          <p:attrName>style.visibility</p:attrName>
                                        </p:attrNameLst>
                                      </p:cBhvr>
                                      <p:to>
                                        <p:strVal val="visible"/>
                                      </p:to>
                                    </p:set>
                                    <p:anim calcmode="lin" valueType="num">
                                      <p:cBhvr additive="base">
                                        <p:cTn id="11" dur="500" fill="hold"/>
                                        <p:tgtEl>
                                          <p:spTgt spid="14080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80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8003">
                                            <p:txEl>
                                              <p:pRg st="2" end="2"/>
                                            </p:txEl>
                                          </p:spTgt>
                                        </p:tgtEl>
                                        <p:attrNameLst>
                                          <p:attrName>style.visibility</p:attrName>
                                        </p:attrNameLst>
                                      </p:cBhvr>
                                      <p:to>
                                        <p:strVal val="visible"/>
                                      </p:to>
                                    </p:set>
                                    <p:anim calcmode="lin" valueType="num">
                                      <p:cBhvr additive="base">
                                        <p:cTn id="15" dur="500" fill="hold"/>
                                        <p:tgtEl>
                                          <p:spTgt spid="14080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80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8003">
                                            <p:txEl>
                                              <p:pRg st="3" end="3"/>
                                            </p:txEl>
                                          </p:spTgt>
                                        </p:tgtEl>
                                        <p:attrNameLst>
                                          <p:attrName>style.visibility</p:attrName>
                                        </p:attrNameLst>
                                      </p:cBhvr>
                                      <p:to>
                                        <p:strVal val="visible"/>
                                      </p:to>
                                    </p:set>
                                    <p:anim calcmode="lin" valueType="num">
                                      <p:cBhvr additive="base">
                                        <p:cTn id="19" dur="500" fill="hold"/>
                                        <p:tgtEl>
                                          <p:spTgt spid="1408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80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08003">
                                            <p:txEl>
                                              <p:pRg st="4" end="4"/>
                                            </p:txEl>
                                          </p:spTgt>
                                        </p:tgtEl>
                                        <p:attrNameLst>
                                          <p:attrName>style.visibility</p:attrName>
                                        </p:attrNameLst>
                                      </p:cBhvr>
                                      <p:to>
                                        <p:strVal val="visible"/>
                                      </p:to>
                                    </p:set>
                                    <p:anim calcmode="lin" valueType="num">
                                      <p:cBhvr additive="base">
                                        <p:cTn id="23" dur="500" fill="hold"/>
                                        <p:tgtEl>
                                          <p:spTgt spid="14080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80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08003">
                                            <p:txEl>
                                              <p:pRg st="5" end="5"/>
                                            </p:txEl>
                                          </p:spTgt>
                                        </p:tgtEl>
                                        <p:attrNameLst>
                                          <p:attrName>style.visibility</p:attrName>
                                        </p:attrNameLst>
                                      </p:cBhvr>
                                      <p:to>
                                        <p:strVal val="visible"/>
                                      </p:to>
                                    </p:set>
                                    <p:anim calcmode="lin" valueType="num">
                                      <p:cBhvr additive="base">
                                        <p:cTn id="27" dur="500" fill="hold"/>
                                        <p:tgtEl>
                                          <p:spTgt spid="14080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080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8003">
                                            <p:txEl>
                                              <p:pRg st="6" end="6"/>
                                            </p:txEl>
                                          </p:spTgt>
                                        </p:tgtEl>
                                        <p:attrNameLst>
                                          <p:attrName>style.visibility</p:attrName>
                                        </p:attrNameLst>
                                      </p:cBhvr>
                                      <p:to>
                                        <p:strVal val="visible"/>
                                      </p:to>
                                    </p:set>
                                    <p:anim calcmode="lin" valueType="num">
                                      <p:cBhvr additive="base">
                                        <p:cTn id="31" dur="500" fill="hold"/>
                                        <p:tgtEl>
                                          <p:spTgt spid="14080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800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08003">
                                            <p:txEl>
                                              <p:pRg st="7" end="7"/>
                                            </p:txEl>
                                          </p:spTgt>
                                        </p:tgtEl>
                                        <p:attrNameLst>
                                          <p:attrName>style.visibility</p:attrName>
                                        </p:attrNameLst>
                                      </p:cBhvr>
                                      <p:to>
                                        <p:strVal val="visible"/>
                                      </p:to>
                                    </p:set>
                                    <p:anim calcmode="lin" valueType="num">
                                      <p:cBhvr additive="base">
                                        <p:cTn id="35" dur="500" fill="hold"/>
                                        <p:tgtEl>
                                          <p:spTgt spid="140800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0800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08003">
                                            <p:txEl>
                                              <p:pRg st="8" end="8"/>
                                            </p:txEl>
                                          </p:spTgt>
                                        </p:tgtEl>
                                        <p:attrNameLst>
                                          <p:attrName>style.visibility</p:attrName>
                                        </p:attrNameLst>
                                      </p:cBhvr>
                                      <p:to>
                                        <p:strVal val="visible"/>
                                      </p:to>
                                    </p:set>
                                    <p:anim calcmode="lin" valueType="num">
                                      <p:cBhvr additive="base">
                                        <p:cTn id="39" dur="500" fill="hold"/>
                                        <p:tgtEl>
                                          <p:spTgt spid="140800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08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08021"/>
                                        </p:tgtEl>
                                        <p:attrNameLst>
                                          <p:attrName>style.visibility</p:attrName>
                                        </p:attrNameLst>
                                      </p:cBhvr>
                                      <p:to>
                                        <p:strVal val="visible"/>
                                      </p:to>
                                    </p:set>
                                    <p:anim calcmode="lin" valueType="num">
                                      <p:cBhvr additive="base">
                                        <p:cTn id="45" dur="500" fill="hold"/>
                                        <p:tgtEl>
                                          <p:spTgt spid="1408021"/>
                                        </p:tgtEl>
                                        <p:attrNameLst>
                                          <p:attrName>ppt_x</p:attrName>
                                        </p:attrNameLst>
                                      </p:cBhvr>
                                      <p:tavLst>
                                        <p:tav tm="0">
                                          <p:val>
                                            <p:strVal val="#ppt_x"/>
                                          </p:val>
                                        </p:tav>
                                        <p:tav tm="100000">
                                          <p:val>
                                            <p:strVal val="#ppt_x"/>
                                          </p:val>
                                        </p:tav>
                                      </p:tavLst>
                                    </p:anim>
                                    <p:anim calcmode="lin" valueType="num">
                                      <p:cBhvr additive="base">
                                        <p:cTn id="46" dur="500" fill="hold"/>
                                        <p:tgtEl>
                                          <p:spTgt spid="14080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408022"/>
                                        </p:tgtEl>
                                        <p:attrNameLst>
                                          <p:attrName>style.visibility</p:attrName>
                                        </p:attrNameLst>
                                      </p:cBhvr>
                                      <p:to>
                                        <p:strVal val="visible"/>
                                      </p:to>
                                    </p:set>
                                    <p:anim calcmode="lin" valueType="num">
                                      <p:cBhvr>
                                        <p:cTn id="51" dur="1000" fill="hold"/>
                                        <p:tgtEl>
                                          <p:spTgt spid="1408022"/>
                                        </p:tgtEl>
                                        <p:attrNameLst>
                                          <p:attrName>ppt_w</p:attrName>
                                        </p:attrNameLst>
                                      </p:cBhvr>
                                      <p:tavLst>
                                        <p:tav tm="0">
                                          <p:val>
                                            <p:strVal val="#ppt_w*0.70"/>
                                          </p:val>
                                        </p:tav>
                                        <p:tav tm="100000">
                                          <p:val>
                                            <p:strVal val="#ppt_w"/>
                                          </p:val>
                                        </p:tav>
                                      </p:tavLst>
                                    </p:anim>
                                    <p:anim calcmode="lin" valueType="num">
                                      <p:cBhvr>
                                        <p:cTn id="52" dur="1000" fill="hold"/>
                                        <p:tgtEl>
                                          <p:spTgt spid="1408022"/>
                                        </p:tgtEl>
                                        <p:attrNameLst>
                                          <p:attrName>ppt_h</p:attrName>
                                        </p:attrNameLst>
                                      </p:cBhvr>
                                      <p:tavLst>
                                        <p:tav tm="0">
                                          <p:val>
                                            <p:strVal val="#ppt_h"/>
                                          </p:val>
                                        </p:tav>
                                        <p:tav tm="100000">
                                          <p:val>
                                            <p:strVal val="#ppt_h"/>
                                          </p:val>
                                        </p:tav>
                                      </p:tavLst>
                                    </p:anim>
                                    <p:animEffect transition="in" filter="fade">
                                      <p:cBhvr>
                                        <p:cTn id="53" dur="1000"/>
                                        <p:tgtEl>
                                          <p:spTgt spid="1408022"/>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408023"/>
                                        </p:tgtEl>
                                        <p:attrNameLst>
                                          <p:attrName>style.visibility</p:attrName>
                                        </p:attrNameLst>
                                      </p:cBhvr>
                                      <p:to>
                                        <p:strVal val="visible"/>
                                      </p:to>
                                    </p:set>
                                    <p:anim calcmode="lin" valueType="num">
                                      <p:cBhvr>
                                        <p:cTn id="56" dur="1000" fill="hold"/>
                                        <p:tgtEl>
                                          <p:spTgt spid="1408023"/>
                                        </p:tgtEl>
                                        <p:attrNameLst>
                                          <p:attrName>ppt_w</p:attrName>
                                        </p:attrNameLst>
                                      </p:cBhvr>
                                      <p:tavLst>
                                        <p:tav tm="0">
                                          <p:val>
                                            <p:strVal val="#ppt_w*0.70"/>
                                          </p:val>
                                        </p:tav>
                                        <p:tav tm="100000">
                                          <p:val>
                                            <p:strVal val="#ppt_w"/>
                                          </p:val>
                                        </p:tav>
                                      </p:tavLst>
                                    </p:anim>
                                    <p:anim calcmode="lin" valueType="num">
                                      <p:cBhvr>
                                        <p:cTn id="57" dur="1000" fill="hold"/>
                                        <p:tgtEl>
                                          <p:spTgt spid="1408023"/>
                                        </p:tgtEl>
                                        <p:attrNameLst>
                                          <p:attrName>ppt_h</p:attrName>
                                        </p:attrNameLst>
                                      </p:cBhvr>
                                      <p:tavLst>
                                        <p:tav tm="0">
                                          <p:val>
                                            <p:strVal val="#ppt_h"/>
                                          </p:val>
                                        </p:tav>
                                        <p:tav tm="100000">
                                          <p:val>
                                            <p:strVal val="#ppt_h"/>
                                          </p:val>
                                        </p:tav>
                                      </p:tavLst>
                                    </p:anim>
                                    <p:animEffect transition="in" filter="fade">
                                      <p:cBhvr>
                                        <p:cTn id="58" dur="1000"/>
                                        <p:tgtEl>
                                          <p:spTgt spid="1408023"/>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408024"/>
                                        </p:tgtEl>
                                        <p:attrNameLst>
                                          <p:attrName>style.visibility</p:attrName>
                                        </p:attrNameLst>
                                      </p:cBhvr>
                                      <p:to>
                                        <p:strVal val="visible"/>
                                      </p:to>
                                    </p:set>
                                    <p:anim calcmode="lin" valueType="num">
                                      <p:cBhvr>
                                        <p:cTn id="63" dur="1000" fill="hold"/>
                                        <p:tgtEl>
                                          <p:spTgt spid="1408024"/>
                                        </p:tgtEl>
                                        <p:attrNameLst>
                                          <p:attrName>ppt_w</p:attrName>
                                        </p:attrNameLst>
                                      </p:cBhvr>
                                      <p:tavLst>
                                        <p:tav tm="0">
                                          <p:val>
                                            <p:strVal val="#ppt_w*0.70"/>
                                          </p:val>
                                        </p:tav>
                                        <p:tav tm="100000">
                                          <p:val>
                                            <p:strVal val="#ppt_w"/>
                                          </p:val>
                                        </p:tav>
                                      </p:tavLst>
                                    </p:anim>
                                    <p:anim calcmode="lin" valueType="num">
                                      <p:cBhvr>
                                        <p:cTn id="64" dur="1000" fill="hold"/>
                                        <p:tgtEl>
                                          <p:spTgt spid="1408024"/>
                                        </p:tgtEl>
                                        <p:attrNameLst>
                                          <p:attrName>ppt_h</p:attrName>
                                        </p:attrNameLst>
                                      </p:cBhvr>
                                      <p:tavLst>
                                        <p:tav tm="0">
                                          <p:val>
                                            <p:strVal val="#ppt_h"/>
                                          </p:val>
                                        </p:tav>
                                        <p:tav tm="100000">
                                          <p:val>
                                            <p:strVal val="#ppt_h"/>
                                          </p:val>
                                        </p:tav>
                                      </p:tavLst>
                                    </p:anim>
                                    <p:animEffect transition="in" filter="fade">
                                      <p:cBhvr>
                                        <p:cTn id="65" dur="1000"/>
                                        <p:tgtEl>
                                          <p:spTgt spid="1408024"/>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1408025"/>
                                        </p:tgtEl>
                                        <p:attrNameLst>
                                          <p:attrName>style.visibility</p:attrName>
                                        </p:attrNameLst>
                                      </p:cBhvr>
                                      <p:to>
                                        <p:strVal val="visible"/>
                                      </p:to>
                                    </p:set>
                                    <p:anim calcmode="lin" valueType="num">
                                      <p:cBhvr>
                                        <p:cTn id="68" dur="1000" fill="hold"/>
                                        <p:tgtEl>
                                          <p:spTgt spid="1408025"/>
                                        </p:tgtEl>
                                        <p:attrNameLst>
                                          <p:attrName>ppt_w</p:attrName>
                                        </p:attrNameLst>
                                      </p:cBhvr>
                                      <p:tavLst>
                                        <p:tav tm="0">
                                          <p:val>
                                            <p:strVal val="#ppt_w*0.70"/>
                                          </p:val>
                                        </p:tav>
                                        <p:tav tm="100000">
                                          <p:val>
                                            <p:strVal val="#ppt_w"/>
                                          </p:val>
                                        </p:tav>
                                      </p:tavLst>
                                    </p:anim>
                                    <p:anim calcmode="lin" valueType="num">
                                      <p:cBhvr>
                                        <p:cTn id="69" dur="1000" fill="hold"/>
                                        <p:tgtEl>
                                          <p:spTgt spid="1408025"/>
                                        </p:tgtEl>
                                        <p:attrNameLst>
                                          <p:attrName>ppt_h</p:attrName>
                                        </p:attrNameLst>
                                      </p:cBhvr>
                                      <p:tavLst>
                                        <p:tav tm="0">
                                          <p:val>
                                            <p:strVal val="#ppt_h"/>
                                          </p:val>
                                        </p:tav>
                                        <p:tav tm="100000">
                                          <p:val>
                                            <p:strVal val="#ppt_h"/>
                                          </p:val>
                                        </p:tav>
                                      </p:tavLst>
                                    </p:anim>
                                    <p:animEffect transition="in" filter="fade">
                                      <p:cBhvr>
                                        <p:cTn id="70" dur="1000"/>
                                        <p:tgtEl>
                                          <p:spTgt spid="1408025"/>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21" grpId="0" autoUpdateAnimBg="0"/>
      <p:bldP spid="1408022" grpId="0" animBg="1"/>
      <p:bldP spid="1408023" grpId="0" animBg="1"/>
      <p:bldP spid="1408024" grpId="0" bldLvl="0" animBg="1"/>
      <p:bldP spid="1408025" grpId="0" bldLvl="0" animBg="1"/>
      <p:bldP spid="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6E9C944-4575-46C8-8F37-69F46C34A09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07B5D6B-3B91-4247-A67B-EF643340FF60}"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1989" name="Rectangle 3"/>
          <p:cNvSpPr>
            <a:spLocks noGrp="1" noChangeArrowheads="1"/>
          </p:cNvSpPr>
          <p:nvPr>
            <p:ph type="body" idx="4294967295"/>
          </p:nvPr>
        </p:nvSpPr>
        <p:spPr>
          <a:xfrm>
            <a:off x="251618" y="1111250"/>
            <a:ext cx="8640763" cy="5184775"/>
          </a:xfrm>
        </p:spPr>
        <p:txBody>
          <a:bodyPr/>
          <a:lstStyle/>
          <a:p>
            <a:pPr eaLnBrk="1" hangingPunct="1"/>
            <a:r>
              <a:rPr lang="zh-CN" altLang="en-US" sz="2800" dirty="0">
                <a:latin typeface="Times New Roman" panose="02020503050405090304" pitchFamily="18" charset="0"/>
                <a:ea typeface="宋体" pitchFamily="2" charset="-122"/>
              </a:rPr>
              <a:t>沿从</a:t>
            </a:r>
            <a:r>
              <a:rPr lang="en-US" altLang="zh-CN" sz="2800" dirty="0">
                <a:latin typeface="Times New Roman" panose="02020503050405090304" pitchFamily="18" charset="0"/>
                <a:ea typeface="宋体" pitchFamily="2" charset="-122"/>
              </a:rPr>
              <a:t>q</a:t>
            </a:r>
            <a:r>
              <a:rPr lang="zh-CN" altLang="en-US" sz="2800" dirty="0">
                <a:latin typeface="Times New Roman" panose="02020503050405090304" pitchFamily="18" charset="0"/>
                <a:ea typeface="宋体" pitchFamily="2" charset="-122"/>
              </a:rPr>
              <a:t>到根节点的路径上节点的平衡因子有可能为</a:t>
            </a:r>
            <a:r>
              <a:rPr lang="en-US" sz="2800" dirty="0">
                <a:latin typeface="Times New Roman" panose="02020503050405090304" pitchFamily="18" charset="0"/>
                <a:ea typeface="宋体" pitchFamily="2" charset="-122"/>
              </a:rPr>
              <a:t>-2 or </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solidFill>
                  <a:srgbClr val="FF0000"/>
                </a:solidFill>
                <a:latin typeface="Times New Roman" panose="02020503050405090304" pitchFamily="18" charset="0"/>
                <a:ea typeface="宋体" pitchFamily="2" charset="-122"/>
              </a:rPr>
              <a:t>设</a:t>
            </a:r>
            <a:r>
              <a:rPr lang="en-US" altLang="zh-CN" sz="2800" dirty="0">
                <a:solidFill>
                  <a:srgbClr val="FF0000"/>
                </a:solidFill>
                <a:latin typeface="Times New Roman" panose="02020503050405090304" pitchFamily="18" charset="0"/>
                <a:ea typeface="宋体" pitchFamily="2" charset="-122"/>
              </a:rPr>
              <a:t>A</a:t>
            </a:r>
            <a:r>
              <a:rPr lang="zh-CN" altLang="en-US" sz="2800" dirty="0">
                <a:solidFill>
                  <a:srgbClr val="FF0000"/>
                </a:solidFill>
                <a:latin typeface="Times New Roman" panose="02020503050405090304" pitchFamily="18" charset="0"/>
                <a:ea typeface="宋体" pitchFamily="2" charset="-122"/>
              </a:rPr>
              <a:t>是第一个这样的节点</a:t>
            </a:r>
            <a:r>
              <a:rPr lang="zh-CN" altLang="en-US" sz="2800" dirty="0">
                <a:latin typeface="Times New Roman" panose="02020503050405090304" pitchFamily="18" charset="0"/>
                <a:ea typeface="宋体" pitchFamily="2" charset="-122"/>
              </a:rPr>
              <a:t>，确定不平衡的类型：</a:t>
            </a:r>
            <a:endParaRPr lang="en-US" altLang="zh-CN"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sym typeface="+mn-ea"/>
              </a:rPr>
              <a:t>L</a:t>
            </a:r>
            <a:r>
              <a:rPr lang="zh-CN" altLang="en-US" sz="2800" dirty="0">
                <a:latin typeface="Times New Roman" panose="02020503050405090304" pitchFamily="18" charset="0"/>
                <a:ea typeface="宋体" pitchFamily="2" charset="-122"/>
                <a:sym typeface="+mn-ea"/>
              </a:rPr>
              <a:t>型：</a:t>
            </a:r>
            <a:r>
              <a:rPr lang="zh-CN" altLang="en-US" sz="2800" dirty="0">
                <a:latin typeface="Times New Roman" panose="02020503050405090304" pitchFamily="18" charset="0"/>
                <a:ea typeface="宋体" pitchFamily="2" charset="-122"/>
              </a:rPr>
              <a:t>删除发生在</a:t>
            </a:r>
            <a:r>
              <a:rPr lang="en-US" altLang="zh-CN" sz="2800" dirty="0">
                <a:latin typeface="Times New Roman" panose="02020503050405090304" pitchFamily="18" charset="0"/>
                <a:ea typeface="宋体" pitchFamily="2" charset="-122"/>
              </a:rPr>
              <a:t>A</a:t>
            </a:r>
            <a:r>
              <a:rPr lang="zh-CN" altLang="en-US" sz="2800" dirty="0">
                <a:latin typeface="Times New Roman" panose="02020503050405090304" pitchFamily="18" charset="0"/>
                <a:ea typeface="宋体" pitchFamily="2" charset="-122"/>
              </a:rPr>
              <a:t>的左子树</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sym typeface="+mn-ea"/>
              </a:rPr>
              <a:t>R</a:t>
            </a:r>
            <a:r>
              <a:rPr lang="zh-CN" altLang="en-US" sz="2800" dirty="0">
                <a:latin typeface="Times New Roman" panose="02020503050405090304" pitchFamily="18" charset="0"/>
                <a:ea typeface="宋体" pitchFamily="2" charset="-122"/>
                <a:sym typeface="+mn-ea"/>
              </a:rPr>
              <a:t>型：删除发生在</a:t>
            </a:r>
            <a:r>
              <a:rPr lang="en-US" altLang="zh-CN" sz="2800" dirty="0">
                <a:latin typeface="Times New Roman" panose="02020503050405090304" pitchFamily="18" charset="0"/>
                <a:ea typeface="宋体" pitchFamily="2" charset="-122"/>
                <a:sym typeface="+mn-ea"/>
              </a:rPr>
              <a:t>A</a:t>
            </a:r>
            <a:r>
              <a:rPr lang="zh-CN" altLang="en-US" sz="2800" dirty="0">
                <a:latin typeface="Times New Roman" panose="02020503050405090304" pitchFamily="18" charset="0"/>
                <a:ea typeface="宋体" pitchFamily="2" charset="-122"/>
                <a:sym typeface="+mn-ea"/>
              </a:rPr>
              <a:t>的右子树</a:t>
            </a:r>
            <a:endParaRPr lang="zh-CN" altLang="en-US" sz="2800" dirty="0">
              <a:latin typeface="Times New Roman" panose="02020503050405090304" pitchFamily="18" charset="0"/>
              <a:ea typeface="宋体" pitchFamily="2" charset="-122"/>
              <a:sym typeface="+mn-ea"/>
            </a:endParaRPr>
          </a:p>
          <a:p>
            <a:pPr lvl="1" eaLnBrk="1" hangingPunct="1"/>
            <a:r>
              <a:rPr lang="zh-CN" altLang="en-US" sz="2360" dirty="0">
                <a:solidFill>
                  <a:schemeClr val="tx1"/>
                </a:solidFill>
                <a:latin typeface="Times New Roman" panose="02020503050405090304" pitchFamily="18" charset="0"/>
                <a:ea typeface="宋体" pitchFamily="2" charset="-122"/>
              </a:rPr>
              <a:t>删除后</a:t>
            </a:r>
            <a:r>
              <a:rPr lang="en-US" altLang="zh-CN" sz="2360" dirty="0">
                <a:solidFill>
                  <a:schemeClr val="tx1"/>
                </a:solidFill>
                <a:latin typeface="Times New Roman" panose="02020503050405090304" pitchFamily="18" charset="0"/>
                <a:ea typeface="宋体" pitchFamily="2" charset="-122"/>
              </a:rPr>
              <a:t>bf(A)=2</a:t>
            </a:r>
            <a:r>
              <a:rPr lang="zh-CN" altLang="en-US" sz="2360" dirty="0">
                <a:solidFill>
                  <a:schemeClr val="tx1"/>
                </a:solidFill>
                <a:latin typeface="Times New Roman" panose="02020503050405090304" pitchFamily="18" charset="0"/>
                <a:ea typeface="宋体" pitchFamily="2" charset="-122"/>
              </a:rPr>
              <a:t>，</a:t>
            </a:r>
            <a:r>
              <a:rPr lang="en-US" altLang="zh-CN" sz="2360" dirty="0">
                <a:solidFill>
                  <a:schemeClr val="tx1"/>
                </a:solidFill>
                <a:latin typeface="Times New Roman" panose="02020503050405090304" pitchFamily="18" charset="0"/>
                <a:ea typeface="宋体" pitchFamily="2" charset="-122"/>
              </a:rPr>
              <a:t>bf(A)=1</a:t>
            </a:r>
            <a:r>
              <a:rPr lang="zh-CN" altLang="en-US" sz="2360">
                <a:solidFill>
                  <a:schemeClr val="tx1"/>
                </a:solidFill>
                <a:latin typeface="Times New Roman" panose="02020503050405090304" pitchFamily="18" charset="0"/>
                <a:ea typeface="宋体" pitchFamily="2" charset="-122"/>
              </a:rPr>
              <a:t>。</a:t>
            </a:r>
            <a:endParaRPr lang="zh-CN" altLang="en-US" sz="2360">
              <a:solidFill>
                <a:schemeClr val="tx1"/>
              </a:solidFill>
              <a:latin typeface="Times New Roman" panose="02020503050405090304" pitchFamily="18" charset="0"/>
              <a:ea typeface="宋体" pitchFamily="2" charset="-122"/>
            </a:endParaRPr>
          </a:p>
          <a:p>
            <a:pPr lvl="1" eaLnBrk="1" hangingPunct="1"/>
            <a:r>
              <a:rPr lang="en-US" altLang="zh-CN" sz="2360">
                <a:solidFill>
                  <a:schemeClr val="tx1"/>
                </a:solidFill>
                <a:latin typeface="Times New Roman" panose="02020503050405090304" pitchFamily="18" charset="0"/>
                <a:ea typeface="宋体" pitchFamily="2" charset="-122"/>
              </a:rPr>
              <a:t>A</a:t>
            </a:r>
            <a:r>
              <a:rPr lang="zh-CN" altLang="en-US" sz="2360" dirty="0">
                <a:solidFill>
                  <a:schemeClr val="tx1"/>
                </a:solidFill>
                <a:latin typeface="Times New Roman" panose="02020503050405090304" pitchFamily="18" charset="0"/>
                <a:ea typeface="宋体" pitchFamily="2" charset="-122"/>
              </a:rPr>
              <a:t>有一棵以</a:t>
            </a:r>
            <a:r>
              <a:rPr lang="en-US" altLang="zh-CN" sz="2360" dirty="0">
                <a:solidFill>
                  <a:schemeClr val="tx1"/>
                </a:solidFill>
                <a:latin typeface="Times New Roman" panose="02020503050405090304" pitchFamily="18" charset="0"/>
                <a:ea typeface="宋体" pitchFamily="2" charset="-122"/>
              </a:rPr>
              <a:t>B</a:t>
            </a:r>
            <a:r>
              <a:rPr lang="zh-CN" altLang="en-US" sz="2360" dirty="0">
                <a:solidFill>
                  <a:schemeClr val="tx1"/>
                </a:solidFill>
                <a:latin typeface="Times New Roman" panose="02020503050405090304" pitchFamily="18" charset="0"/>
                <a:ea typeface="宋体" pitchFamily="2" charset="-122"/>
              </a:rPr>
              <a:t>为根的左子树，根据</a:t>
            </a:r>
            <a:r>
              <a:rPr lang="en-US" altLang="zh-CN" sz="2360" dirty="0">
                <a:solidFill>
                  <a:schemeClr val="tx1"/>
                </a:solidFill>
                <a:latin typeface="Times New Roman" panose="02020503050405090304" pitchFamily="18" charset="0"/>
                <a:ea typeface="宋体" pitchFamily="2" charset="-122"/>
              </a:rPr>
              <a:t>bf(B)</a:t>
            </a:r>
            <a:r>
              <a:rPr lang="zh-CN" altLang="en-US" sz="2360" dirty="0">
                <a:solidFill>
                  <a:schemeClr val="tx1"/>
                </a:solidFill>
                <a:latin typeface="Times New Roman" panose="02020503050405090304" pitchFamily="18" charset="0"/>
                <a:ea typeface="宋体" pitchFamily="2" charset="-122"/>
              </a:rPr>
              <a:t>的值，</a:t>
            </a:r>
            <a:r>
              <a:rPr lang="en-US" altLang="zh-CN" sz="2360" dirty="0">
                <a:solidFill>
                  <a:schemeClr val="tx1"/>
                </a:solidFill>
                <a:latin typeface="Times New Roman" panose="02020503050405090304" pitchFamily="18" charset="0"/>
                <a:ea typeface="宋体" pitchFamily="2" charset="-122"/>
              </a:rPr>
              <a:t>R</a:t>
            </a:r>
            <a:r>
              <a:rPr lang="zh-CN" altLang="en-US" sz="2360" dirty="0">
                <a:solidFill>
                  <a:schemeClr val="tx1"/>
                </a:solidFill>
                <a:latin typeface="Times New Roman" panose="02020503050405090304" pitchFamily="18" charset="0"/>
                <a:ea typeface="宋体" pitchFamily="2" charset="-122"/>
              </a:rPr>
              <a:t>型不平衡细分为</a:t>
            </a:r>
            <a:r>
              <a:rPr lang="en-US" altLang="zh-CN" sz="2360" dirty="0">
                <a:solidFill>
                  <a:schemeClr val="tx1"/>
                </a:solidFill>
                <a:latin typeface="Times New Roman" panose="02020503050405090304" pitchFamily="18" charset="0"/>
                <a:ea typeface="宋体" pitchFamily="2" charset="-122"/>
              </a:rPr>
              <a:t>R0</a:t>
            </a:r>
            <a:r>
              <a:rPr lang="zh-CN" altLang="en-US" sz="2360" dirty="0">
                <a:solidFill>
                  <a:schemeClr val="tx1"/>
                </a:solidFill>
                <a:latin typeface="Times New Roman" panose="02020503050405090304" pitchFamily="18" charset="0"/>
                <a:ea typeface="宋体" pitchFamily="2" charset="-122"/>
              </a:rPr>
              <a:t>，</a:t>
            </a:r>
            <a:r>
              <a:rPr lang="en-US" altLang="zh-CN" sz="2360" dirty="0">
                <a:solidFill>
                  <a:schemeClr val="tx1"/>
                </a:solidFill>
                <a:latin typeface="Times New Roman" panose="02020503050405090304" pitchFamily="18" charset="0"/>
                <a:ea typeface="宋体" pitchFamily="2" charset="-122"/>
              </a:rPr>
              <a:t>R1</a:t>
            </a:r>
            <a:r>
              <a:rPr lang="zh-CN" altLang="en-US" sz="2360" dirty="0">
                <a:solidFill>
                  <a:schemeClr val="tx1"/>
                </a:solidFill>
                <a:latin typeface="Times New Roman" panose="02020503050405090304" pitchFamily="18" charset="0"/>
                <a:ea typeface="宋体" pitchFamily="2" charset="-122"/>
              </a:rPr>
              <a:t>和</a:t>
            </a:r>
            <a:r>
              <a:rPr lang="en-US" altLang="zh-CN" sz="2360" dirty="0">
                <a:solidFill>
                  <a:schemeClr val="tx1"/>
                </a:solidFill>
                <a:latin typeface="Times New Roman" panose="02020503050405090304" pitchFamily="18" charset="0"/>
                <a:ea typeface="宋体" pitchFamily="2" charset="-122"/>
              </a:rPr>
              <a:t>R-1</a:t>
            </a:r>
            <a:r>
              <a:rPr lang="zh-CN" altLang="en-US" sz="2360" dirty="0">
                <a:solidFill>
                  <a:schemeClr val="tx1"/>
                </a:solidFill>
                <a:latin typeface="Times New Roman" panose="02020503050405090304" pitchFamily="18" charset="0"/>
                <a:ea typeface="宋体" pitchFamily="2" charset="-122"/>
              </a:rPr>
              <a:t>类型</a:t>
            </a:r>
            <a:endParaRPr lang="zh-CN" altLang="en-US" sz="2360" dirty="0">
              <a:solidFill>
                <a:schemeClr val="tx1"/>
              </a:solidFill>
              <a:latin typeface="Times New Roman" panose="02020503050405090304" pitchFamily="18" charset="0"/>
              <a:ea typeface="宋体" pitchFamily="2" charset="-122"/>
            </a:endParaRPr>
          </a:p>
          <a:p>
            <a:pPr lvl="1" eaLnBrk="1" hangingPunct="1"/>
            <a:r>
              <a:rPr lang="en-US" altLang="zh-CN" sz="2360" dirty="0">
                <a:solidFill>
                  <a:schemeClr val="tx1"/>
                </a:solidFill>
                <a:latin typeface="Times New Roman" panose="02020503050405090304" pitchFamily="18" charset="0"/>
                <a:ea typeface="宋体" pitchFamily="2" charset="-122"/>
              </a:rPr>
              <a:t>R-1</a:t>
            </a:r>
            <a:r>
              <a:rPr lang="zh-CN" altLang="en-US" sz="2360" dirty="0">
                <a:solidFill>
                  <a:schemeClr val="tx1"/>
                </a:solidFill>
                <a:latin typeface="Times New Roman" panose="02020503050405090304" pitchFamily="18" charset="0"/>
                <a:ea typeface="宋体" pitchFamily="2" charset="-122"/>
              </a:rPr>
              <a:t>类型：删除操作发生在</a:t>
            </a:r>
            <a:r>
              <a:rPr lang="en-US" altLang="zh-CN" sz="2360" dirty="0">
                <a:solidFill>
                  <a:schemeClr val="tx1"/>
                </a:solidFill>
                <a:latin typeface="Times New Roman" panose="02020503050405090304" pitchFamily="18" charset="0"/>
                <a:ea typeface="宋体" pitchFamily="2" charset="-122"/>
              </a:rPr>
              <a:t>A</a:t>
            </a:r>
            <a:r>
              <a:rPr lang="zh-CN" altLang="en-US" sz="2360" dirty="0">
                <a:solidFill>
                  <a:schemeClr val="tx1"/>
                </a:solidFill>
                <a:latin typeface="Times New Roman" panose="02020503050405090304" pitchFamily="18" charset="0"/>
                <a:ea typeface="宋体" pitchFamily="2" charset="-122"/>
              </a:rPr>
              <a:t>的右子树并且</a:t>
            </a:r>
            <a:r>
              <a:rPr lang="en-US" altLang="zh-CN" sz="2360" dirty="0">
                <a:solidFill>
                  <a:schemeClr val="tx1"/>
                </a:solidFill>
                <a:latin typeface="Times New Roman" panose="02020503050405090304" pitchFamily="18" charset="0"/>
                <a:ea typeface="宋体" pitchFamily="2" charset="-122"/>
              </a:rPr>
              <a:t>bf(B)=-1</a:t>
            </a:r>
            <a:endParaRPr lang="en-US" altLang="zh-CN" sz="2360" dirty="0">
              <a:solidFill>
                <a:schemeClr val="tx1"/>
              </a:solidFill>
              <a:latin typeface="Times New Roman" panose="02020503050405090304" pitchFamily="18" charset="0"/>
              <a:ea typeface="宋体" pitchFamily="2" charset="-122"/>
            </a:endParaRPr>
          </a:p>
          <a:p>
            <a:pPr lvl="1" eaLnBrk="1" hangingPunct="1"/>
            <a:r>
              <a:rPr lang="en-US" altLang="zh-CN" sz="2360" dirty="0">
                <a:solidFill>
                  <a:schemeClr val="tx1"/>
                </a:solidFill>
                <a:latin typeface="Times New Roman" panose="02020503050405090304" pitchFamily="18" charset="0"/>
                <a:ea typeface="宋体" pitchFamily="2" charset="-122"/>
              </a:rPr>
              <a:t>L</a:t>
            </a:r>
            <a:r>
              <a:rPr lang="zh-CN" altLang="en-US" sz="2360" dirty="0">
                <a:solidFill>
                  <a:schemeClr val="tx1"/>
                </a:solidFill>
                <a:latin typeface="Times New Roman" panose="02020503050405090304" pitchFamily="18" charset="0"/>
                <a:ea typeface="宋体" pitchFamily="2" charset="-122"/>
              </a:rPr>
              <a:t>型不平衡细分为：</a:t>
            </a:r>
            <a:r>
              <a:rPr lang="en-US" altLang="zh-CN" sz="2360" dirty="0">
                <a:solidFill>
                  <a:schemeClr val="tx1"/>
                </a:solidFill>
                <a:latin typeface="Times New Roman" panose="02020503050405090304" pitchFamily="18" charset="0"/>
                <a:ea typeface="宋体" pitchFamily="2" charset="-122"/>
              </a:rPr>
              <a:t>L0</a:t>
            </a:r>
            <a:r>
              <a:rPr lang="zh-CN" altLang="en-US" sz="2360" dirty="0">
                <a:solidFill>
                  <a:schemeClr val="tx1"/>
                </a:solidFill>
                <a:latin typeface="Times New Roman" panose="02020503050405090304" pitchFamily="18" charset="0"/>
                <a:ea typeface="宋体" pitchFamily="2" charset="-122"/>
              </a:rPr>
              <a:t>，</a:t>
            </a:r>
            <a:r>
              <a:rPr lang="en-US" altLang="zh-CN" sz="2360" dirty="0">
                <a:solidFill>
                  <a:schemeClr val="tx1"/>
                </a:solidFill>
                <a:latin typeface="Times New Roman" panose="02020503050405090304" pitchFamily="18" charset="0"/>
                <a:ea typeface="宋体" pitchFamily="2" charset="-122"/>
              </a:rPr>
              <a:t>L1</a:t>
            </a:r>
            <a:r>
              <a:rPr lang="zh-CN" altLang="en-US" sz="2360" dirty="0">
                <a:solidFill>
                  <a:schemeClr val="tx1"/>
                </a:solidFill>
                <a:latin typeface="Times New Roman" panose="02020503050405090304" pitchFamily="18" charset="0"/>
                <a:ea typeface="宋体" pitchFamily="2" charset="-122"/>
              </a:rPr>
              <a:t>和</a:t>
            </a:r>
            <a:r>
              <a:rPr lang="en-US" altLang="zh-CN" sz="2360" dirty="0">
                <a:solidFill>
                  <a:schemeClr val="tx1"/>
                </a:solidFill>
                <a:latin typeface="Times New Roman" panose="02020503050405090304" pitchFamily="18" charset="0"/>
                <a:ea typeface="宋体" pitchFamily="2" charset="-122"/>
              </a:rPr>
              <a:t>L-1</a:t>
            </a:r>
            <a:r>
              <a:rPr lang="zh-CN" altLang="en-US" sz="2360" dirty="0">
                <a:solidFill>
                  <a:schemeClr val="tx1"/>
                </a:solidFill>
                <a:latin typeface="Times New Roman" panose="02020503050405090304" pitchFamily="18" charset="0"/>
                <a:ea typeface="宋体" pitchFamily="2" charset="-122"/>
              </a:rPr>
              <a:t>类型。</a:t>
            </a:r>
            <a:endParaRPr lang="zh-CN" altLang="en-US" sz="2360" dirty="0">
              <a:solidFill>
                <a:schemeClr val="tx1"/>
              </a:solidFill>
              <a:latin typeface="Times New Roman" panose="02020503050405090304" pitchFamily="18" charset="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xfrm>
            <a:off x="323850" y="404813"/>
            <a:ext cx="504825" cy="431800"/>
          </a:xfrm>
          <a:ln>
            <a:miter lim="800000"/>
          </a:ln>
        </p:spPr>
        <p:txBody>
          <a:bodyPr anchor="b"/>
          <a:lstStyle/>
          <a:p>
            <a:pPr>
              <a:defRPr/>
            </a:pPr>
            <a:fld id="{9404071B-8124-4BBB-85F6-AE21C615569E}" type="slidenum">
              <a:rPr lang="zh-CN" altLang="en-US" sz="1200">
                <a:solidFill>
                  <a:schemeClr val="bg2"/>
                </a:solidFill>
                <a:latin typeface="+mn-lt"/>
              </a:rPr>
            </a:fld>
            <a:endParaRPr lang="en-US" altLang="zh-CN" sz="1200">
              <a:solidFill>
                <a:schemeClr val="bg2"/>
              </a:solidFill>
              <a:latin typeface="+mn-lt"/>
            </a:endParaRPr>
          </a:p>
        </p:txBody>
      </p:sp>
      <p:sp>
        <p:nvSpPr>
          <p:cNvPr id="60" name="日期占位符 4"/>
          <p:cNvSpPr>
            <a:spLocks noGrp="1"/>
          </p:cNvSpPr>
          <p:nvPr>
            <p:ph type="dt" sz="quarter" idx="10"/>
          </p:nvPr>
        </p:nvSpPr>
        <p:spPr>
          <a:xfrm>
            <a:off x="34925" y="836613"/>
            <a:ext cx="1042988" cy="549275"/>
          </a:xfrm>
          <a:ln>
            <a:miter lim="800000"/>
          </a:ln>
        </p:spPr>
        <p:txBody>
          <a:bodyPr/>
          <a:lstStyle/>
          <a:p>
            <a:pPr>
              <a:defRPr/>
            </a:pPr>
            <a:fld id="{329F43A2-AA51-4096-BD1F-B1B39214D5AA}"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3013" name="Rectangle 3"/>
          <p:cNvSpPr>
            <a:spLocks noGrp="1" noChangeArrowheads="1"/>
          </p:cNvSpPr>
          <p:nvPr>
            <p:ph type="body" idx="4294967295"/>
          </p:nvPr>
        </p:nvSpPr>
        <p:spPr>
          <a:xfrm>
            <a:off x="250825" y="1268413"/>
            <a:ext cx="8496300" cy="1439862"/>
          </a:xfrm>
        </p:spPr>
        <p:txBody>
          <a:bodyPr/>
          <a:lstStyle/>
          <a:p>
            <a:pPr eaLnBrk="1" hangingPunct="1"/>
            <a:r>
              <a:rPr lang="zh-CN" altLang="en-US" sz="2800">
                <a:solidFill>
                  <a:schemeClr val="tx1"/>
                </a:solidFill>
                <a:latin typeface="Times New Roman" panose="02020503050405090304" pitchFamily="18" charset="0"/>
                <a:ea typeface="宋体" pitchFamily="2" charset="-122"/>
              </a:rPr>
              <a:t>恢复</a:t>
            </a:r>
            <a:r>
              <a:rPr lang="en-US" altLang="zh-CN" sz="2800">
                <a:solidFill>
                  <a:schemeClr val="tx1"/>
                </a:solidFill>
                <a:latin typeface="Times New Roman" panose="02020503050405090304" pitchFamily="18" charset="0"/>
                <a:ea typeface="宋体" pitchFamily="2" charset="-122"/>
              </a:rPr>
              <a:t>R0</a:t>
            </a:r>
            <a:r>
              <a:rPr lang="zh-CN" altLang="en-US" sz="2800">
                <a:latin typeface="Times New Roman" panose="02020503050405090304" pitchFamily="18" charset="0"/>
                <a:ea typeface="宋体" pitchFamily="2" charset="-122"/>
              </a:rPr>
              <a:t>型不平衡</a:t>
            </a:r>
            <a:endParaRPr lang="zh-CN" altLang="en-US" sz="2800">
              <a:latin typeface="Times New Roman" panose="02020503050405090304" pitchFamily="18" charset="0"/>
              <a:ea typeface="宋体" pitchFamily="2" charset="-122"/>
            </a:endParaRPr>
          </a:p>
          <a:p>
            <a:pPr eaLnBrk="1" hangingPunct="1"/>
            <a:r>
              <a:rPr lang="zh-CN" altLang="en-US" sz="2800">
                <a:solidFill>
                  <a:srgbClr val="FF0000"/>
                </a:solidFill>
                <a:latin typeface="Times New Roman" panose="02020503050405090304" pitchFamily="18" charset="0"/>
                <a:ea typeface="宋体" pitchFamily="2" charset="-122"/>
              </a:rPr>
              <a:t>子树的高度在删除前和删除没有改变：</a:t>
            </a:r>
            <a:r>
              <a:rPr lang="en-US" altLang="zh-CN" sz="2800">
                <a:solidFill>
                  <a:srgbClr val="FF0000"/>
                </a:solidFill>
                <a:latin typeface="Times New Roman" panose="02020503050405090304" pitchFamily="18" charset="0"/>
                <a:ea typeface="宋体" pitchFamily="2" charset="-122"/>
              </a:rPr>
              <a:t>h+2</a:t>
            </a:r>
            <a:endParaRPr lang="en-US" altLang="zh-CN" sz="2800">
              <a:solidFill>
                <a:srgbClr val="FF0000"/>
              </a:solidFill>
              <a:latin typeface="Times New Roman" panose="02020503050405090304" pitchFamily="18" charset="0"/>
              <a:ea typeface="宋体" pitchFamily="2" charset="-122"/>
            </a:endParaRPr>
          </a:p>
          <a:p>
            <a:pPr eaLnBrk="1" hangingPunct="1"/>
            <a:r>
              <a:rPr lang="zh-CN" altLang="en-US" sz="2800">
                <a:latin typeface="Times New Roman" panose="02020503050405090304" pitchFamily="18" charset="0"/>
                <a:ea typeface="宋体" pitchFamily="2" charset="-122"/>
              </a:rPr>
              <a:t>无需改变祖先节点的平衡因子</a:t>
            </a:r>
            <a:endParaRPr lang="zh-CN" altLang="en-US" sz="2800">
              <a:latin typeface="Times New Roman" panose="02020503050405090304" pitchFamily="18" charset="0"/>
              <a:ea typeface="宋体" pitchFamily="2" charset="-122"/>
            </a:endParaRPr>
          </a:p>
        </p:txBody>
      </p:sp>
      <p:sp>
        <p:nvSpPr>
          <p:cNvPr id="43014" name="Oval 4"/>
          <p:cNvSpPr>
            <a:spLocks noChangeArrowheads="1"/>
          </p:cNvSpPr>
          <p:nvPr/>
        </p:nvSpPr>
        <p:spPr bwMode="auto">
          <a:xfrm>
            <a:off x="1403350" y="3927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43015" name="Line 5"/>
          <p:cNvSpPr>
            <a:spLocks noChangeShapeType="1"/>
          </p:cNvSpPr>
          <p:nvPr/>
        </p:nvSpPr>
        <p:spPr bwMode="auto">
          <a:xfrm flipV="1">
            <a:off x="1258888"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6" name="Line 6"/>
          <p:cNvSpPr>
            <a:spLocks noChangeShapeType="1"/>
          </p:cNvSpPr>
          <p:nvPr/>
        </p:nvSpPr>
        <p:spPr bwMode="auto">
          <a:xfrm flipH="1" flipV="1">
            <a:off x="1835150" y="435927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17" name="Text Box 7"/>
          <p:cNvSpPr txBox="1">
            <a:spLocks noChangeArrowheads="1"/>
          </p:cNvSpPr>
          <p:nvPr/>
        </p:nvSpPr>
        <p:spPr bwMode="auto">
          <a:xfrm>
            <a:off x="684213" y="635635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zh-CN" altLang="en-US" sz="2400" b="1">
                <a:latin typeface="Times New Roman" panose="02020503050405090304" pitchFamily="18" charset="0"/>
              </a:rPr>
              <a:t>删除之前</a:t>
            </a:r>
            <a:endParaRPr kumimoji="1" lang="en-US" altLang="zh-CN" sz="2400" b="1">
              <a:latin typeface="Times New Roman" panose="02020503050405090304" pitchFamily="18" charset="0"/>
            </a:endParaRPr>
          </a:p>
        </p:txBody>
      </p:sp>
      <p:sp>
        <p:nvSpPr>
          <p:cNvPr id="43018" name="Text Box 8"/>
          <p:cNvSpPr txBox="1">
            <a:spLocks noChangeArrowheads="1"/>
          </p:cNvSpPr>
          <p:nvPr/>
        </p:nvSpPr>
        <p:spPr bwMode="auto">
          <a:xfrm>
            <a:off x="1042988" y="37115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43019" name="Text Box 9"/>
          <p:cNvSpPr txBox="1">
            <a:spLocks noChangeArrowheads="1"/>
          </p:cNvSpPr>
          <p:nvPr/>
        </p:nvSpPr>
        <p:spPr bwMode="auto">
          <a:xfrm>
            <a:off x="395288" y="5511800"/>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3020" name="Text Box 10"/>
          <p:cNvSpPr txBox="1">
            <a:spLocks noChangeArrowheads="1"/>
          </p:cNvSpPr>
          <p:nvPr/>
        </p:nvSpPr>
        <p:spPr bwMode="auto">
          <a:xfrm>
            <a:off x="1331913"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3021" name="Line 11"/>
          <p:cNvSpPr>
            <a:spLocks noChangeShapeType="1"/>
          </p:cNvSpPr>
          <p:nvPr/>
        </p:nvSpPr>
        <p:spPr bwMode="auto">
          <a:xfrm flipH="1" flipV="1">
            <a:off x="1619250" y="36401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2" name="Oval 12"/>
          <p:cNvSpPr>
            <a:spLocks noChangeArrowheads="1"/>
          </p:cNvSpPr>
          <p:nvPr/>
        </p:nvSpPr>
        <p:spPr bwMode="auto">
          <a:xfrm>
            <a:off x="900113" y="47196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804030504040204" pitchFamily="34" charset="0"/>
              </a:rPr>
              <a:t>0</a:t>
            </a:r>
            <a:endParaRPr kumimoji="1" lang="en-US" altLang="zh-CN" sz="2400" b="1">
              <a:solidFill>
                <a:schemeClr val="hlink"/>
              </a:solidFill>
              <a:latin typeface="Tahoma" panose="020B0804030504040204" pitchFamily="34" charset="0"/>
            </a:endParaRPr>
          </a:p>
        </p:txBody>
      </p:sp>
      <p:sp>
        <p:nvSpPr>
          <p:cNvPr id="43023" name="Text Box 13"/>
          <p:cNvSpPr txBox="1">
            <a:spLocks noChangeArrowheads="1"/>
          </p:cNvSpPr>
          <p:nvPr/>
        </p:nvSpPr>
        <p:spPr bwMode="auto">
          <a:xfrm>
            <a:off x="684213" y="4432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43024" name="Text Box 14"/>
          <p:cNvSpPr txBox="1">
            <a:spLocks noChangeArrowheads="1"/>
          </p:cNvSpPr>
          <p:nvPr/>
        </p:nvSpPr>
        <p:spPr bwMode="auto">
          <a:xfrm>
            <a:off x="1979613" y="457676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3025" name="Line 15"/>
          <p:cNvSpPr>
            <a:spLocks noChangeShapeType="1"/>
          </p:cNvSpPr>
          <p:nvPr/>
        </p:nvSpPr>
        <p:spPr bwMode="auto">
          <a:xfrm flipV="1">
            <a:off x="755650"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6" name="Line 16"/>
          <p:cNvSpPr>
            <a:spLocks noChangeShapeType="1"/>
          </p:cNvSpPr>
          <p:nvPr/>
        </p:nvSpPr>
        <p:spPr bwMode="auto">
          <a:xfrm flipH="1" flipV="1">
            <a:off x="1331913" y="51530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7" name="Oval 17"/>
          <p:cNvSpPr>
            <a:spLocks noChangeArrowheads="1"/>
          </p:cNvSpPr>
          <p:nvPr/>
        </p:nvSpPr>
        <p:spPr bwMode="auto">
          <a:xfrm>
            <a:off x="4067175" y="392588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2</a:t>
            </a:r>
            <a:endParaRPr kumimoji="1" lang="en-US" altLang="zh-CN" sz="2400" b="1">
              <a:solidFill>
                <a:srgbClr val="CC0099"/>
              </a:solidFill>
              <a:latin typeface="Tahoma" panose="020B0804030504040204" pitchFamily="34" charset="0"/>
            </a:endParaRPr>
          </a:p>
        </p:txBody>
      </p:sp>
      <p:sp>
        <p:nvSpPr>
          <p:cNvPr id="43028" name="Line 18"/>
          <p:cNvSpPr>
            <a:spLocks noChangeShapeType="1"/>
          </p:cNvSpPr>
          <p:nvPr/>
        </p:nvSpPr>
        <p:spPr bwMode="auto">
          <a:xfrm flipV="1">
            <a:off x="3922713"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29" name="Line 19"/>
          <p:cNvSpPr>
            <a:spLocks noChangeShapeType="1"/>
          </p:cNvSpPr>
          <p:nvPr/>
        </p:nvSpPr>
        <p:spPr bwMode="auto">
          <a:xfrm flipH="1" flipV="1">
            <a:off x="4498975" y="43576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0" name="Text Box 20"/>
          <p:cNvSpPr txBox="1">
            <a:spLocks noChangeArrowheads="1"/>
          </p:cNvSpPr>
          <p:nvPr/>
        </p:nvSpPr>
        <p:spPr bwMode="auto">
          <a:xfrm>
            <a:off x="2843213" y="63563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zh-CN" altLang="en-US" sz="2400" b="1">
                <a:latin typeface="Times New Roman" panose="02020503050405090304" pitchFamily="18" charset="0"/>
              </a:rPr>
              <a:t>在</a:t>
            </a: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r>
              <a:rPr kumimoji="1" lang="zh-CN" altLang="en-US" sz="2400" b="1">
                <a:latin typeface="Times New Roman" panose="02020503050405090304" pitchFamily="18" charset="0"/>
              </a:rPr>
              <a:t>中删除之后</a:t>
            </a:r>
            <a:endParaRPr kumimoji="1" lang="en-US" altLang="zh-CN" sz="2400" b="1">
              <a:latin typeface="Times New Roman" panose="02020503050405090304" pitchFamily="18" charset="0"/>
            </a:endParaRPr>
          </a:p>
        </p:txBody>
      </p:sp>
      <p:sp>
        <p:nvSpPr>
          <p:cNvPr id="43031" name="Text Box 21"/>
          <p:cNvSpPr txBox="1">
            <a:spLocks noChangeArrowheads="1"/>
          </p:cNvSpPr>
          <p:nvPr/>
        </p:nvSpPr>
        <p:spPr bwMode="auto">
          <a:xfrm>
            <a:off x="3706813" y="37099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43032" name="Text Box 22"/>
          <p:cNvSpPr txBox="1">
            <a:spLocks noChangeArrowheads="1"/>
          </p:cNvSpPr>
          <p:nvPr/>
        </p:nvSpPr>
        <p:spPr bwMode="auto">
          <a:xfrm>
            <a:off x="3059113" y="551021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3033" name="Text Box 23"/>
          <p:cNvSpPr txBox="1">
            <a:spLocks noChangeArrowheads="1"/>
          </p:cNvSpPr>
          <p:nvPr/>
        </p:nvSpPr>
        <p:spPr bwMode="auto">
          <a:xfrm>
            <a:off x="3995738" y="5510213"/>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3034" name="Line 24"/>
          <p:cNvSpPr>
            <a:spLocks noChangeShapeType="1"/>
          </p:cNvSpPr>
          <p:nvPr/>
        </p:nvSpPr>
        <p:spPr bwMode="auto">
          <a:xfrm flipH="1" flipV="1">
            <a:off x="4283075" y="3638550"/>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097" name="Oval 25"/>
          <p:cNvSpPr>
            <a:spLocks noChangeArrowheads="1"/>
          </p:cNvSpPr>
          <p:nvPr/>
        </p:nvSpPr>
        <p:spPr bwMode="auto">
          <a:xfrm>
            <a:off x="3563938" y="47180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804030504040204" pitchFamily="34" charset="0"/>
              </a:rPr>
              <a:t>0</a:t>
            </a:r>
            <a:endParaRPr kumimoji="1" lang="en-US" altLang="zh-CN" sz="2400" b="1">
              <a:solidFill>
                <a:schemeClr val="hlink"/>
              </a:solidFill>
              <a:latin typeface="Tahoma" panose="020B0804030504040204" pitchFamily="34" charset="0"/>
            </a:endParaRPr>
          </a:p>
        </p:txBody>
      </p:sp>
      <p:sp>
        <p:nvSpPr>
          <p:cNvPr id="1411098" name="Text Box 26"/>
          <p:cNvSpPr txBox="1">
            <a:spLocks noChangeArrowheads="1"/>
          </p:cNvSpPr>
          <p:nvPr/>
        </p:nvSpPr>
        <p:spPr bwMode="auto">
          <a:xfrm>
            <a:off x="3348038" y="4430713"/>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43037" name="Text Box 27"/>
          <p:cNvSpPr txBox="1">
            <a:spLocks noChangeArrowheads="1"/>
          </p:cNvSpPr>
          <p:nvPr/>
        </p:nvSpPr>
        <p:spPr bwMode="auto">
          <a:xfrm>
            <a:off x="4643438" y="4575175"/>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43038" name="Line 28"/>
          <p:cNvSpPr>
            <a:spLocks noChangeShapeType="1"/>
          </p:cNvSpPr>
          <p:nvPr/>
        </p:nvSpPr>
        <p:spPr bwMode="auto">
          <a:xfrm flipV="1">
            <a:off x="341947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3039" name="Line 29"/>
          <p:cNvSpPr>
            <a:spLocks noChangeShapeType="1"/>
          </p:cNvSpPr>
          <p:nvPr/>
        </p:nvSpPr>
        <p:spPr bwMode="auto">
          <a:xfrm flipH="1" flipV="1">
            <a:off x="3995738"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2" name="Oval 30"/>
          <p:cNvSpPr>
            <a:spLocks noChangeArrowheads="1"/>
          </p:cNvSpPr>
          <p:nvPr/>
        </p:nvSpPr>
        <p:spPr bwMode="auto">
          <a:xfrm>
            <a:off x="6588125" y="39989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-1</a:t>
            </a:r>
            <a:endParaRPr kumimoji="1" lang="en-US" altLang="zh-CN" sz="2400" b="1">
              <a:solidFill>
                <a:srgbClr val="CC0099"/>
              </a:solidFill>
              <a:latin typeface="Tahoma" panose="020B0804030504040204" pitchFamily="34" charset="0"/>
            </a:endParaRPr>
          </a:p>
        </p:txBody>
      </p:sp>
      <p:sp>
        <p:nvSpPr>
          <p:cNvPr id="1411103" name="Line 31"/>
          <p:cNvSpPr>
            <a:spLocks noChangeShapeType="1"/>
          </p:cNvSpPr>
          <p:nvPr/>
        </p:nvSpPr>
        <p:spPr bwMode="auto">
          <a:xfrm flipV="1">
            <a:off x="6443663"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4" name="Line 32"/>
          <p:cNvSpPr>
            <a:spLocks noChangeShapeType="1"/>
          </p:cNvSpPr>
          <p:nvPr/>
        </p:nvSpPr>
        <p:spPr bwMode="auto">
          <a:xfrm flipH="1" flipV="1">
            <a:off x="7019925" y="44307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05" name="Text Box 33"/>
          <p:cNvSpPr txBox="1">
            <a:spLocks noChangeArrowheads="1"/>
          </p:cNvSpPr>
          <p:nvPr/>
        </p:nvSpPr>
        <p:spPr bwMode="auto">
          <a:xfrm>
            <a:off x="5940425" y="63563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 </a:t>
            </a:r>
            <a:r>
              <a:rPr kumimoji="1" lang="en-US" altLang="zh-CN" sz="2400" b="1">
                <a:solidFill>
                  <a:schemeClr val="hlink"/>
                </a:solidFill>
                <a:latin typeface="Times New Roman" panose="02020503050405090304" pitchFamily="18" charset="0"/>
              </a:rPr>
              <a:t>R0</a:t>
            </a:r>
            <a:r>
              <a:rPr kumimoji="1" lang="zh-CN" altLang="en-US" sz="2400" b="1">
                <a:latin typeface="Times New Roman" panose="02020503050405090304" pitchFamily="18" charset="0"/>
              </a:rPr>
              <a:t>旋转之后</a:t>
            </a:r>
            <a:endParaRPr kumimoji="1" lang="en-US" altLang="zh-CN" sz="2400" b="1">
              <a:latin typeface="Times New Roman" panose="02020503050405090304" pitchFamily="18" charset="0"/>
            </a:endParaRPr>
          </a:p>
        </p:txBody>
      </p:sp>
      <p:sp>
        <p:nvSpPr>
          <p:cNvPr id="1411106" name="Text Box 34"/>
          <p:cNvSpPr txBox="1">
            <a:spLocks noChangeArrowheads="1"/>
          </p:cNvSpPr>
          <p:nvPr/>
        </p:nvSpPr>
        <p:spPr bwMode="auto">
          <a:xfrm>
            <a:off x="7524750" y="46482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11107" name="Text Box 35"/>
          <p:cNvSpPr txBox="1">
            <a:spLocks noChangeArrowheads="1"/>
          </p:cNvSpPr>
          <p:nvPr/>
        </p:nvSpPr>
        <p:spPr bwMode="auto">
          <a:xfrm>
            <a:off x="6084888" y="4792663"/>
            <a:ext cx="792162"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11108" name="Text Box 36"/>
          <p:cNvSpPr txBox="1">
            <a:spLocks noChangeArrowheads="1"/>
          </p:cNvSpPr>
          <p:nvPr/>
        </p:nvSpPr>
        <p:spPr bwMode="auto">
          <a:xfrm>
            <a:off x="65881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11109" name="Line 37"/>
          <p:cNvSpPr>
            <a:spLocks noChangeShapeType="1"/>
          </p:cNvSpPr>
          <p:nvPr/>
        </p:nvSpPr>
        <p:spPr bwMode="auto">
          <a:xfrm flipH="1" flipV="1">
            <a:off x="6804025" y="371157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0" name="Oval 38"/>
          <p:cNvSpPr>
            <a:spLocks noChangeArrowheads="1"/>
          </p:cNvSpPr>
          <p:nvPr/>
        </p:nvSpPr>
        <p:spPr bwMode="auto">
          <a:xfrm>
            <a:off x="7019925" y="47926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1</a:t>
            </a:r>
            <a:endParaRPr kumimoji="1" lang="en-US" altLang="zh-CN" sz="2400" b="1">
              <a:solidFill>
                <a:srgbClr val="CC0099"/>
              </a:solidFill>
              <a:latin typeface="Tahoma" panose="020B0804030504040204" pitchFamily="34" charset="0"/>
            </a:endParaRPr>
          </a:p>
        </p:txBody>
      </p:sp>
      <p:sp>
        <p:nvSpPr>
          <p:cNvPr id="1411111" name="Text Box 39"/>
          <p:cNvSpPr txBox="1">
            <a:spLocks noChangeArrowheads="1"/>
          </p:cNvSpPr>
          <p:nvPr/>
        </p:nvSpPr>
        <p:spPr bwMode="auto">
          <a:xfrm>
            <a:off x="6156325" y="38560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11112" name="Text Box 40"/>
          <p:cNvSpPr txBox="1">
            <a:spLocks noChangeArrowheads="1"/>
          </p:cNvSpPr>
          <p:nvPr/>
        </p:nvSpPr>
        <p:spPr bwMode="auto">
          <a:xfrm>
            <a:off x="7451725" y="5511800"/>
            <a:ext cx="6477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1113" name="Line 41"/>
          <p:cNvSpPr>
            <a:spLocks noChangeShapeType="1"/>
          </p:cNvSpPr>
          <p:nvPr/>
        </p:nvSpPr>
        <p:spPr bwMode="auto">
          <a:xfrm flipV="1">
            <a:off x="6875463"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4" name="Line 42"/>
          <p:cNvSpPr>
            <a:spLocks noChangeShapeType="1"/>
          </p:cNvSpPr>
          <p:nvPr/>
        </p:nvSpPr>
        <p:spPr bwMode="auto">
          <a:xfrm flipH="1" flipV="1">
            <a:off x="7451725" y="51514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15" name="Oval 43"/>
          <p:cNvSpPr>
            <a:spLocks noChangeArrowheads="1"/>
          </p:cNvSpPr>
          <p:nvPr/>
        </p:nvSpPr>
        <p:spPr bwMode="auto">
          <a:xfrm>
            <a:off x="5434013" y="321310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1116" name="Oval 44"/>
          <p:cNvSpPr>
            <a:spLocks noChangeArrowheads="1"/>
          </p:cNvSpPr>
          <p:nvPr/>
        </p:nvSpPr>
        <p:spPr bwMode="auto">
          <a:xfrm>
            <a:off x="5865813" y="27082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1117" name="Oval 45"/>
          <p:cNvSpPr>
            <a:spLocks noChangeArrowheads="1"/>
          </p:cNvSpPr>
          <p:nvPr/>
        </p:nvSpPr>
        <p:spPr bwMode="auto">
          <a:xfrm>
            <a:off x="6297613" y="321310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11118" name="Oval 46"/>
          <p:cNvSpPr>
            <a:spLocks noChangeArrowheads="1"/>
          </p:cNvSpPr>
          <p:nvPr/>
        </p:nvSpPr>
        <p:spPr bwMode="auto">
          <a:xfrm>
            <a:off x="50022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11119" name="Oval 47"/>
          <p:cNvSpPr>
            <a:spLocks noChangeArrowheads="1"/>
          </p:cNvSpPr>
          <p:nvPr/>
        </p:nvSpPr>
        <p:spPr bwMode="auto">
          <a:xfrm>
            <a:off x="58658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11120" name="Line 48"/>
          <p:cNvSpPr>
            <a:spLocks noChangeShapeType="1"/>
          </p:cNvSpPr>
          <p:nvPr/>
        </p:nvSpPr>
        <p:spPr bwMode="auto">
          <a:xfrm flipH="1">
            <a:off x="5578475" y="285273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1" name="Line 49"/>
          <p:cNvSpPr>
            <a:spLocks noChangeShapeType="1"/>
          </p:cNvSpPr>
          <p:nvPr/>
        </p:nvSpPr>
        <p:spPr bwMode="auto">
          <a:xfrm>
            <a:off x="6154738"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2" name="Line 50"/>
          <p:cNvSpPr>
            <a:spLocks noChangeShapeType="1"/>
          </p:cNvSpPr>
          <p:nvPr/>
        </p:nvSpPr>
        <p:spPr bwMode="auto">
          <a:xfrm flipH="1">
            <a:off x="5146675" y="335597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3" name="Line 51"/>
          <p:cNvSpPr>
            <a:spLocks noChangeShapeType="1"/>
          </p:cNvSpPr>
          <p:nvPr/>
        </p:nvSpPr>
        <p:spPr bwMode="auto">
          <a:xfrm>
            <a:off x="5722938" y="3355975"/>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24" name="Oval 52"/>
          <p:cNvSpPr>
            <a:spLocks noChangeArrowheads="1"/>
          </p:cNvSpPr>
          <p:nvPr/>
        </p:nvSpPr>
        <p:spPr bwMode="auto">
          <a:xfrm>
            <a:off x="7451725" y="3213100"/>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11125" name="Oval 53"/>
          <p:cNvSpPr>
            <a:spLocks noChangeArrowheads="1"/>
          </p:cNvSpPr>
          <p:nvPr/>
        </p:nvSpPr>
        <p:spPr bwMode="auto">
          <a:xfrm>
            <a:off x="7885113" y="2708275"/>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1126" name="Oval 54"/>
          <p:cNvSpPr>
            <a:spLocks noChangeArrowheads="1"/>
          </p:cNvSpPr>
          <p:nvPr/>
        </p:nvSpPr>
        <p:spPr bwMode="auto">
          <a:xfrm>
            <a:off x="8315325" y="3213100"/>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1128" name="Oval 56"/>
          <p:cNvSpPr>
            <a:spLocks noChangeArrowheads="1"/>
          </p:cNvSpPr>
          <p:nvPr/>
        </p:nvSpPr>
        <p:spPr bwMode="auto">
          <a:xfrm>
            <a:off x="7885113" y="3716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11129" name="Line 57"/>
          <p:cNvSpPr>
            <a:spLocks noChangeShapeType="1"/>
          </p:cNvSpPr>
          <p:nvPr/>
        </p:nvSpPr>
        <p:spPr bwMode="auto">
          <a:xfrm flipH="1">
            <a:off x="7594600" y="2852738"/>
            <a:ext cx="2889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0" name="Line 58"/>
          <p:cNvSpPr>
            <a:spLocks noChangeShapeType="1"/>
          </p:cNvSpPr>
          <p:nvPr/>
        </p:nvSpPr>
        <p:spPr bwMode="auto">
          <a:xfrm>
            <a:off x="8172450" y="2852738"/>
            <a:ext cx="28575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1132" name="Line 60"/>
          <p:cNvSpPr>
            <a:spLocks noChangeShapeType="1"/>
          </p:cNvSpPr>
          <p:nvPr/>
        </p:nvSpPr>
        <p:spPr bwMode="auto">
          <a:xfrm flipH="1">
            <a:off x="8027988" y="3357563"/>
            <a:ext cx="288925"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1102"/>
                                        </p:tgtEl>
                                        <p:attrNameLst>
                                          <p:attrName>style.visibility</p:attrName>
                                        </p:attrNameLst>
                                      </p:cBhvr>
                                      <p:to>
                                        <p:strVal val="visible"/>
                                      </p:to>
                                    </p:set>
                                    <p:anim calcmode="lin" valueType="num">
                                      <p:cBhvr additive="base">
                                        <p:cTn id="7" dur="500" fill="hold"/>
                                        <p:tgtEl>
                                          <p:spTgt spid="1411102"/>
                                        </p:tgtEl>
                                        <p:attrNameLst>
                                          <p:attrName>ppt_x</p:attrName>
                                        </p:attrNameLst>
                                      </p:cBhvr>
                                      <p:tavLst>
                                        <p:tav tm="0">
                                          <p:val>
                                            <p:strVal val="#ppt_x"/>
                                          </p:val>
                                        </p:tav>
                                        <p:tav tm="100000">
                                          <p:val>
                                            <p:strVal val="#ppt_x"/>
                                          </p:val>
                                        </p:tav>
                                      </p:tavLst>
                                    </p:anim>
                                    <p:anim calcmode="lin" valueType="num">
                                      <p:cBhvr additive="base">
                                        <p:cTn id="8" dur="500" fill="hold"/>
                                        <p:tgtEl>
                                          <p:spTgt spid="141110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1103"/>
                                        </p:tgtEl>
                                        <p:attrNameLst>
                                          <p:attrName>style.visibility</p:attrName>
                                        </p:attrNameLst>
                                      </p:cBhvr>
                                      <p:to>
                                        <p:strVal val="visible"/>
                                      </p:to>
                                    </p:set>
                                    <p:anim calcmode="lin" valueType="num">
                                      <p:cBhvr additive="base">
                                        <p:cTn id="11" dur="500" fill="hold"/>
                                        <p:tgtEl>
                                          <p:spTgt spid="1411103"/>
                                        </p:tgtEl>
                                        <p:attrNameLst>
                                          <p:attrName>ppt_x</p:attrName>
                                        </p:attrNameLst>
                                      </p:cBhvr>
                                      <p:tavLst>
                                        <p:tav tm="0">
                                          <p:val>
                                            <p:strVal val="#ppt_x"/>
                                          </p:val>
                                        </p:tav>
                                        <p:tav tm="100000">
                                          <p:val>
                                            <p:strVal val="#ppt_x"/>
                                          </p:val>
                                        </p:tav>
                                      </p:tavLst>
                                    </p:anim>
                                    <p:anim calcmode="lin" valueType="num">
                                      <p:cBhvr additive="base">
                                        <p:cTn id="12" dur="500" fill="hold"/>
                                        <p:tgtEl>
                                          <p:spTgt spid="141110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1104"/>
                                        </p:tgtEl>
                                        <p:attrNameLst>
                                          <p:attrName>style.visibility</p:attrName>
                                        </p:attrNameLst>
                                      </p:cBhvr>
                                      <p:to>
                                        <p:strVal val="visible"/>
                                      </p:to>
                                    </p:set>
                                    <p:anim calcmode="lin" valueType="num">
                                      <p:cBhvr additive="base">
                                        <p:cTn id="15" dur="500" fill="hold"/>
                                        <p:tgtEl>
                                          <p:spTgt spid="1411104"/>
                                        </p:tgtEl>
                                        <p:attrNameLst>
                                          <p:attrName>ppt_x</p:attrName>
                                        </p:attrNameLst>
                                      </p:cBhvr>
                                      <p:tavLst>
                                        <p:tav tm="0">
                                          <p:val>
                                            <p:strVal val="#ppt_x"/>
                                          </p:val>
                                        </p:tav>
                                        <p:tav tm="100000">
                                          <p:val>
                                            <p:strVal val="#ppt_x"/>
                                          </p:val>
                                        </p:tav>
                                      </p:tavLst>
                                    </p:anim>
                                    <p:anim calcmode="lin" valueType="num">
                                      <p:cBhvr additive="base">
                                        <p:cTn id="16" dur="500" fill="hold"/>
                                        <p:tgtEl>
                                          <p:spTgt spid="141110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1105"/>
                                        </p:tgtEl>
                                        <p:attrNameLst>
                                          <p:attrName>style.visibility</p:attrName>
                                        </p:attrNameLst>
                                      </p:cBhvr>
                                      <p:to>
                                        <p:strVal val="visible"/>
                                      </p:to>
                                    </p:set>
                                    <p:anim calcmode="lin" valueType="num">
                                      <p:cBhvr additive="base">
                                        <p:cTn id="19" dur="500" fill="hold"/>
                                        <p:tgtEl>
                                          <p:spTgt spid="1411105"/>
                                        </p:tgtEl>
                                        <p:attrNameLst>
                                          <p:attrName>ppt_x</p:attrName>
                                        </p:attrNameLst>
                                      </p:cBhvr>
                                      <p:tavLst>
                                        <p:tav tm="0">
                                          <p:val>
                                            <p:strVal val="#ppt_x"/>
                                          </p:val>
                                        </p:tav>
                                        <p:tav tm="100000">
                                          <p:val>
                                            <p:strVal val="#ppt_x"/>
                                          </p:val>
                                        </p:tav>
                                      </p:tavLst>
                                    </p:anim>
                                    <p:anim calcmode="lin" valueType="num">
                                      <p:cBhvr additive="base">
                                        <p:cTn id="20" dur="500" fill="hold"/>
                                        <p:tgtEl>
                                          <p:spTgt spid="141110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1106"/>
                                        </p:tgtEl>
                                        <p:attrNameLst>
                                          <p:attrName>style.visibility</p:attrName>
                                        </p:attrNameLst>
                                      </p:cBhvr>
                                      <p:to>
                                        <p:strVal val="visible"/>
                                      </p:to>
                                    </p:set>
                                    <p:anim calcmode="lin" valueType="num">
                                      <p:cBhvr additive="base">
                                        <p:cTn id="23" dur="500" fill="hold"/>
                                        <p:tgtEl>
                                          <p:spTgt spid="1411106"/>
                                        </p:tgtEl>
                                        <p:attrNameLst>
                                          <p:attrName>ppt_x</p:attrName>
                                        </p:attrNameLst>
                                      </p:cBhvr>
                                      <p:tavLst>
                                        <p:tav tm="0">
                                          <p:val>
                                            <p:strVal val="#ppt_x"/>
                                          </p:val>
                                        </p:tav>
                                        <p:tav tm="100000">
                                          <p:val>
                                            <p:strVal val="#ppt_x"/>
                                          </p:val>
                                        </p:tav>
                                      </p:tavLst>
                                    </p:anim>
                                    <p:anim calcmode="lin" valueType="num">
                                      <p:cBhvr additive="base">
                                        <p:cTn id="24" dur="500" fill="hold"/>
                                        <p:tgtEl>
                                          <p:spTgt spid="141110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1107"/>
                                        </p:tgtEl>
                                        <p:attrNameLst>
                                          <p:attrName>style.visibility</p:attrName>
                                        </p:attrNameLst>
                                      </p:cBhvr>
                                      <p:to>
                                        <p:strVal val="visible"/>
                                      </p:to>
                                    </p:set>
                                    <p:anim calcmode="lin" valueType="num">
                                      <p:cBhvr additive="base">
                                        <p:cTn id="27" dur="500" fill="hold"/>
                                        <p:tgtEl>
                                          <p:spTgt spid="1411107"/>
                                        </p:tgtEl>
                                        <p:attrNameLst>
                                          <p:attrName>ppt_x</p:attrName>
                                        </p:attrNameLst>
                                      </p:cBhvr>
                                      <p:tavLst>
                                        <p:tav tm="0">
                                          <p:val>
                                            <p:strVal val="#ppt_x"/>
                                          </p:val>
                                        </p:tav>
                                        <p:tav tm="100000">
                                          <p:val>
                                            <p:strVal val="#ppt_x"/>
                                          </p:val>
                                        </p:tav>
                                      </p:tavLst>
                                    </p:anim>
                                    <p:anim calcmode="lin" valueType="num">
                                      <p:cBhvr additive="base">
                                        <p:cTn id="28" dur="500" fill="hold"/>
                                        <p:tgtEl>
                                          <p:spTgt spid="1411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1108"/>
                                        </p:tgtEl>
                                        <p:attrNameLst>
                                          <p:attrName>style.visibility</p:attrName>
                                        </p:attrNameLst>
                                      </p:cBhvr>
                                      <p:to>
                                        <p:strVal val="visible"/>
                                      </p:to>
                                    </p:set>
                                    <p:anim calcmode="lin" valueType="num">
                                      <p:cBhvr additive="base">
                                        <p:cTn id="31" dur="500" fill="hold"/>
                                        <p:tgtEl>
                                          <p:spTgt spid="1411108"/>
                                        </p:tgtEl>
                                        <p:attrNameLst>
                                          <p:attrName>ppt_x</p:attrName>
                                        </p:attrNameLst>
                                      </p:cBhvr>
                                      <p:tavLst>
                                        <p:tav tm="0">
                                          <p:val>
                                            <p:strVal val="#ppt_x"/>
                                          </p:val>
                                        </p:tav>
                                        <p:tav tm="100000">
                                          <p:val>
                                            <p:strVal val="#ppt_x"/>
                                          </p:val>
                                        </p:tav>
                                      </p:tavLst>
                                    </p:anim>
                                    <p:anim calcmode="lin" valueType="num">
                                      <p:cBhvr additive="base">
                                        <p:cTn id="32" dur="500" fill="hold"/>
                                        <p:tgtEl>
                                          <p:spTgt spid="141110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1109"/>
                                        </p:tgtEl>
                                        <p:attrNameLst>
                                          <p:attrName>style.visibility</p:attrName>
                                        </p:attrNameLst>
                                      </p:cBhvr>
                                      <p:to>
                                        <p:strVal val="visible"/>
                                      </p:to>
                                    </p:set>
                                    <p:anim calcmode="lin" valueType="num">
                                      <p:cBhvr additive="base">
                                        <p:cTn id="35" dur="500" fill="hold"/>
                                        <p:tgtEl>
                                          <p:spTgt spid="1411109"/>
                                        </p:tgtEl>
                                        <p:attrNameLst>
                                          <p:attrName>ppt_x</p:attrName>
                                        </p:attrNameLst>
                                      </p:cBhvr>
                                      <p:tavLst>
                                        <p:tav tm="0">
                                          <p:val>
                                            <p:strVal val="#ppt_x"/>
                                          </p:val>
                                        </p:tav>
                                        <p:tav tm="100000">
                                          <p:val>
                                            <p:strVal val="#ppt_x"/>
                                          </p:val>
                                        </p:tav>
                                      </p:tavLst>
                                    </p:anim>
                                    <p:anim calcmode="lin" valueType="num">
                                      <p:cBhvr additive="base">
                                        <p:cTn id="36" dur="500" fill="hold"/>
                                        <p:tgtEl>
                                          <p:spTgt spid="141110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1110"/>
                                        </p:tgtEl>
                                        <p:attrNameLst>
                                          <p:attrName>style.visibility</p:attrName>
                                        </p:attrNameLst>
                                      </p:cBhvr>
                                      <p:to>
                                        <p:strVal val="visible"/>
                                      </p:to>
                                    </p:set>
                                    <p:anim calcmode="lin" valueType="num">
                                      <p:cBhvr additive="base">
                                        <p:cTn id="39" dur="500" fill="hold"/>
                                        <p:tgtEl>
                                          <p:spTgt spid="1411110"/>
                                        </p:tgtEl>
                                        <p:attrNameLst>
                                          <p:attrName>ppt_x</p:attrName>
                                        </p:attrNameLst>
                                      </p:cBhvr>
                                      <p:tavLst>
                                        <p:tav tm="0">
                                          <p:val>
                                            <p:strVal val="#ppt_x"/>
                                          </p:val>
                                        </p:tav>
                                        <p:tav tm="100000">
                                          <p:val>
                                            <p:strVal val="#ppt_x"/>
                                          </p:val>
                                        </p:tav>
                                      </p:tavLst>
                                    </p:anim>
                                    <p:anim calcmode="lin" valueType="num">
                                      <p:cBhvr additive="base">
                                        <p:cTn id="40" dur="500" fill="hold"/>
                                        <p:tgtEl>
                                          <p:spTgt spid="14111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1111"/>
                                        </p:tgtEl>
                                        <p:attrNameLst>
                                          <p:attrName>style.visibility</p:attrName>
                                        </p:attrNameLst>
                                      </p:cBhvr>
                                      <p:to>
                                        <p:strVal val="visible"/>
                                      </p:to>
                                    </p:set>
                                    <p:anim calcmode="lin" valueType="num">
                                      <p:cBhvr additive="base">
                                        <p:cTn id="43" dur="500" fill="hold"/>
                                        <p:tgtEl>
                                          <p:spTgt spid="1411111"/>
                                        </p:tgtEl>
                                        <p:attrNameLst>
                                          <p:attrName>ppt_x</p:attrName>
                                        </p:attrNameLst>
                                      </p:cBhvr>
                                      <p:tavLst>
                                        <p:tav tm="0">
                                          <p:val>
                                            <p:strVal val="#ppt_x"/>
                                          </p:val>
                                        </p:tav>
                                        <p:tav tm="100000">
                                          <p:val>
                                            <p:strVal val="#ppt_x"/>
                                          </p:val>
                                        </p:tav>
                                      </p:tavLst>
                                    </p:anim>
                                    <p:anim calcmode="lin" valueType="num">
                                      <p:cBhvr additive="base">
                                        <p:cTn id="44" dur="500" fill="hold"/>
                                        <p:tgtEl>
                                          <p:spTgt spid="14111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1112"/>
                                        </p:tgtEl>
                                        <p:attrNameLst>
                                          <p:attrName>style.visibility</p:attrName>
                                        </p:attrNameLst>
                                      </p:cBhvr>
                                      <p:to>
                                        <p:strVal val="visible"/>
                                      </p:to>
                                    </p:set>
                                    <p:anim calcmode="lin" valueType="num">
                                      <p:cBhvr additive="base">
                                        <p:cTn id="47" dur="500" fill="hold"/>
                                        <p:tgtEl>
                                          <p:spTgt spid="1411112"/>
                                        </p:tgtEl>
                                        <p:attrNameLst>
                                          <p:attrName>ppt_x</p:attrName>
                                        </p:attrNameLst>
                                      </p:cBhvr>
                                      <p:tavLst>
                                        <p:tav tm="0">
                                          <p:val>
                                            <p:strVal val="#ppt_x"/>
                                          </p:val>
                                        </p:tav>
                                        <p:tav tm="100000">
                                          <p:val>
                                            <p:strVal val="#ppt_x"/>
                                          </p:val>
                                        </p:tav>
                                      </p:tavLst>
                                    </p:anim>
                                    <p:anim calcmode="lin" valueType="num">
                                      <p:cBhvr additive="base">
                                        <p:cTn id="48" dur="500" fill="hold"/>
                                        <p:tgtEl>
                                          <p:spTgt spid="14111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1113"/>
                                        </p:tgtEl>
                                        <p:attrNameLst>
                                          <p:attrName>style.visibility</p:attrName>
                                        </p:attrNameLst>
                                      </p:cBhvr>
                                      <p:to>
                                        <p:strVal val="visible"/>
                                      </p:to>
                                    </p:set>
                                    <p:anim calcmode="lin" valueType="num">
                                      <p:cBhvr additive="base">
                                        <p:cTn id="51" dur="500" fill="hold"/>
                                        <p:tgtEl>
                                          <p:spTgt spid="1411113"/>
                                        </p:tgtEl>
                                        <p:attrNameLst>
                                          <p:attrName>ppt_x</p:attrName>
                                        </p:attrNameLst>
                                      </p:cBhvr>
                                      <p:tavLst>
                                        <p:tav tm="0">
                                          <p:val>
                                            <p:strVal val="#ppt_x"/>
                                          </p:val>
                                        </p:tav>
                                        <p:tav tm="100000">
                                          <p:val>
                                            <p:strVal val="#ppt_x"/>
                                          </p:val>
                                        </p:tav>
                                      </p:tavLst>
                                    </p:anim>
                                    <p:anim calcmode="lin" valueType="num">
                                      <p:cBhvr additive="base">
                                        <p:cTn id="52" dur="500" fill="hold"/>
                                        <p:tgtEl>
                                          <p:spTgt spid="14111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1114"/>
                                        </p:tgtEl>
                                        <p:attrNameLst>
                                          <p:attrName>style.visibility</p:attrName>
                                        </p:attrNameLst>
                                      </p:cBhvr>
                                      <p:to>
                                        <p:strVal val="visible"/>
                                      </p:to>
                                    </p:set>
                                    <p:anim calcmode="lin" valueType="num">
                                      <p:cBhvr additive="base">
                                        <p:cTn id="55" dur="500" fill="hold"/>
                                        <p:tgtEl>
                                          <p:spTgt spid="1411114"/>
                                        </p:tgtEl>
                                        <p:attrNameLst>
                                          <p:attrName>ppt_x</p:attrName>
                                        </p:attrNameLst>
                                      </p:cBhvr>
                                      <p:tavLst>
                                        <p:tav tm="0">
                                          <p:val>
                                            <p:strVal val="#ppt_x"/>
                                          </p:val>
                                        </p:tav>
                                        <p:tav tm="100000">
                                          <p:val>
                                            <p:strVal val="#ppt_x"/>
                                          </p:val>
                                        </p:tav>
                                      </p:tavLst>
                                    </p:anim>
                                    <p:anim calcmode="lin" valueType="num">
                                      <p:cBhvr additive="base">
                                        <p:cTn id="56" dur="500" fill="hold"/>
                                        <p:tgtEl>
                                          <p:spTgt spid="14111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1411098"/>
                                        </p:tgtEl>
                                        <p:attrNameLst>
                                          <p:attrName>fillcolor</p:attrName>
                                        </p:attrNameLst>
                                      </p:cBhvr>
                                      <p:to>
                                        <a:srgbClr val="6699FF"/>
                                      </p:to>
                                    </p:animClr>
                                    <p:set>
                                      <p:cBhvr>
                                        <p:cTn id="61" dur="2000" fill="hold"/>
                                        <p:tgtEl>
                                          <p:spTgt spid="1411098"/>
                                        </p:tgtEl>
                                        <p:attrNameLst>
                                          <p:attrName>fill.type</p:attrName>
                                        </p:attrNameLst>
                                      </p:cBhvr>
                                      <p:to>
                                        <p:strVal val="solid"/>
                                      </p:to>
                                    </p:set>
                                    <p:set>
                                      <p:cBhvr>
                                        <p:cTn id="62" dur="2000" fill="hold"/>
                                        <p:tgtEl>
                                          <p:spTgt spid="141109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411097"/>
                                        </p:tgtEl>
                                        <p:attrNameLst>
                                          <p:attrName>fillcolor</p:attrName>
                                        </p:attrNameLst>
                                      </p:cBhvr>
                                      <p:to>
                                        <a:srgbClr val="6699FF"/>
                                      </p:to>
                                    </p:animClr>
                                    <p:set>
                                      <p:cBhvr>
                                        <p:cTn id="65" dur="2000" fill="hold"/>
                                        <p:tgtEl>
                                          <p:spTgt spid="1411097"/>
                                        </p:tgtEl>
                                        <p:attrNameLst>
                                          <p:attrName>fill.type</p:attrName>
                                        </p:attrNameLst>
                                      </p:cBhvr>
                                      <p:to>
                                        <p:strVal val="solid"/>
                                      </p:to>
                                    </p:set>
                                    <p:set>
                                      <p:cBhvr>
                                        <p:cTn id="66" dur="2000" fill="hold"/>
                                        <p:tgtEl>
                                          <p:spTgt spid="141109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1411115"/>
                                        </p:tgtEl>
                                        <p:attrNameLst>
                                          <p:attrName>style.visibility</p:attrName>
                                        </p:attrNameLst>
                                      </p:cBhvr>
                                      <p:to>
                                        <p:strVal val="visible"/>
                                      </p:to>
                                    </p:set>
                                    <p:animEffect transition="in" filter="checkerboard(across)">
                                      <p:cBhvr>
                                        <p:cTn id="71" dur="500"/>
                                        <p:tgtEl>
                                          <p:spTgt spid="1411115"/>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1116"/>
                                        </p:tgtEl>
                                        <p:attrNameLst>
                                          <p:attrName>style.visibility</p:attrName>
                                        </p:attrNameLst>
                                      </p:cBhvr>
                                      <p:to>
                                        <p:strVal val="visible"/>
                                      </p:to>
                                    </p:set>
                                    <p:animEffect transition="in" filter="checkerboard(across)">
                                      <p:cBhvr>
                                        <p:cTn id="74" dur="500"/>
                                        <p:tgtEl>
                                          <p:spTgt spid="1411116"/>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1117"/>
                                        </p:tgtEl>
                                        <p:attrNameLst>
                                          <p:attrName>style.visibility</p:attrName>
                                        </p:attrNameLst>
                                      </p:cBhvr>
                                      <p:to>
                                        <p:strVal val="visible"/>
                                      </p:to>
                                    </p:set>
                                    <p:animEffect transition="in" filter="checkerboard(across)">
                                      <p:cBhvr>
                                        <p:cTn id="77" dur="500"/>
                                        <p:tgtEl>
                                          <p:spTgt spid="1411117"/>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1118"/>
                                        </p:tgtEl>
                                        <p:attrNameLst>
                                          <p:attrName>style.visibility</p:attrName>
                                        </p:attrNameLst>
                                      </p:cBhvr>
                                      <p:to>
                                        <p:strVal val="visible"/>
                                      </p:to>
                                    </p:set>
                                    <p:animEffect transition="in" filter="checkerboard(across)">
                                      <p:cBhvr>
                                        <p:cTn id="80" dur="500"/>
                                        <p:tgtEl>
                                          <p:spTgt spid="1411118"/>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1119"/>
                                        </p:tgtEl>
                                        <p:attrNameLst>
                                          <p:attrName>style.visibility</p:attrName>
                                        </p:attrNameLst>
                                      </p:cBhvr>
                                      <p:to>
                                        <p:strVal val="visible"/>
                                      </p:to>
                                    </p:set>
                                    <p:animEffect transition="in" filter="checkerboard(across)">
                                      <p:cBhvr>
                                        <p:cTn id="83" dur="500"/>
                                        <p:tgtEl>
                                          <p:spTgt spid="1411119"/>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1120"/>
                                        </p:tgtEl>
                                        <p:attrNameLst>
                                          <p:attrName>style.visibility</p:attrName>
                                        </p:attrNameLst>
                                      </p:cBhvr>
                                      <p:to>
                                        <p:strVal val="visible"/>
                                      </p:to>
                                    </p:set>
                                    <p:animEffect transition="in" filter="checkerboard(across)">
                                      <p:cBhvr>
                                        <p:cTn id="86" dur="500"/>
                                        <p:tgtEl>
                                          <p:spTgt spid="1411120"/>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1411121"/>
                                        </p:tgtEl>
                                        <p:attrNameLst>
                                          <p:attrName>style.visibility</p:attrName>
                                        </p:attrNameLst>
                                      </p:cBhvr>
                                      <p:to>
                                        <p:strVal val="visible"/>
                                      </p:to>
                                    </p:set>
                                    <p:animEffect transition="in" filter="checkerboard(across)">
                                      <p:cBhvr>
                                        <p:cTn id="89" dur="500"/>
                                        <p:tgtEl>
                                          <p:spTgt spid="1411121"/>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1411122"/>
                                        </p:tgtEl>
                                        <p:attrNameLst>
                                          <p:attrName>style.visibility</p:attrName>
                                        </p:attrNameLst>
                                      </p:cBhvr>
                                      <p:to>
                                        <p:strVal val="visible"/>
                                      </p:to>
                                    </p:set>
                                    <p:animEffect transition="in" filter="checkerboard(across)">
                                      <p:cBhvr>
                                        <p:cTn id="92" dur="500"/>
                                        <p:tgtEl>
                                          <p:spTgt spid="1411122"/>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1411123"/>
                                        </p:tgtEl>
                                        <p:attrNameLst>
                                          <p:attrName>style.visibility</p:attrName>
                                        </p:attrNameLst>
                                      </p:cBhvr>
                                      <p:to>
                                        <p:strVal val="visible"/>
                                      </p:to>
                                    </p:set>
                                    <p:animEffect transition="in" filter="checkerboard(across)">
                                      <p:cBhvr>
                                        <p:cTn id="95" dur="500"/>
                                        <p:tgtEl>
                                          <p:spTgt spid="1411123"/>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1411124"/>
                                        </p:tgtEl>
                                        <p:attrNameLst>
                                          <p:attrName>style.visibility</p:attrName>
                                        </p:attrNameLst>
                                      </p:cBhvr>
                                      <p:to>
                                        <p:strVal val="visible"/>
                                      </p:to>
                                    </p:set>
                                    <p:animEffect transition="in" filter="checkerboard(across)">
                                      <p:cBhvr>
                                        <p:cTn id="98" dur="500"/>
                                        <p:tgtEl>
                                          <p:spTgt spid="1411124"/>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1411125"/>
                                        </p:tgtEl>
                                        <p:attrNameLst>
                                          <p:attrName>style.visibility</p:attrName>
                                        </p:attrNameLst>
                                      </p:cBhvr>
                                      <p:to>
                                        <p:strVal val="visible"/>
                                      </p:to>
                                    </p:set>
                                    <p:animEffect transition="in" filter="checkerboard(across)">
                                      <p:cBhvr>
                                        <p:cTn id="101" dur="500"/>
                                        <p:tgtEl>
                                          <p:spTgt spid="1411125"/>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1411126"/>
                                        </p:tgtEl>
                                        <p:attrNameLst>
                                          <p:attrName>style.visibility</p:attrName>
                                        </p:attrNameLst>
                                      </p:cBhvr>
                                      <p:to>
                                        <p:strVal val="visible"/>
                                      </p:to>
                                    </p:set>
                                    <p:animEffect transition="in" filter="checkerboard(across)">
                                      <p:cBhvr>
                                        <p:cTn id="104" dur="500"/>
                                        <p:tgtEl>
                                          <p:spTgt spid="1411126"/>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1411128"/>
                                        </p:tgtEl>
                                        <p:attrNameLst>
                                          <p:attrName>style.visibility</p:attrName>
                                        </p:attrNameLst>
                                      </p:cBhvr>
                                      <p:to>
                                        <p:strVal val="visible"/>
                                      </p:to>
                                    </p:set>
                                    <p:animEffect transition="in" filter="checkerboard(across)">
                                      <p:cBhvr>
                                        <p:cTn id="107" dur="500"/>
                                        <p:tgtEl>
                                          <p:spTgt spid="1411128"/>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1411129"/>
                                        </p:tgtEl>
                                        <p:attrNameLst>
                                          <p:attrName>style.visibility</p:attrName>
                                        </p:attrNameLst>
                                      </p:cBhvr>
                                      <p:to>
                                        <p:strVal val="visible"/>
                                      </p:to>
                                    </p:set>
                                    <p:animEffect transition="in" filter="checkerboard(across)">
                                      <p:cBhvr>
                                        <p:cTn id="110" dur="500"/>
                                        <p:tgtEl>
                                          <p:spTgt spid="1411129"/>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1411130"/>
                                        </p:tgtEl>
                                        <p:attrNameLst>
                                          <p:attrName>style.visibility</p:attrName>
                                        </p:attrNameLst>
                                      </p:cBhvr>
                                      <p:to>
                                        <p:strVal val="visible"/>
                                      </p:to>
                                    </p:set>
                                    <p:animEffect transition="in" filter="checkerboard(across)">
                                      <p:cBhvr>
                                        <p:cTn id="113" dur="500"/>
                                        <p:tgtEl>
                                          <p:spTgt spid="1411130"/>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1411132"/>
                                        </p:tgtEl>
                                        <p:attrNameLst>
                                          <p:attrName>style.visibility</p:attrName>
                                        </p:attrNameLst>
                                      </p:cBhvr>
                                      <p:to>
                                        <p:strVal val="visible"/>
                                      </p:to>
                                    </p:set>
                                    <p:animEffect transition="in" filter="checkerboard(across)">
                                      <p:cBhvr>
                                        <p:cTn id="116" dur="500"/>
                                        <p:tgtEl>
                                          <p:spTgt spid="1411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102" grpId="0" animBg="1"/>
      <p:bldP spid="1411103" grpId="0" animBg="1"/>
      <p:bldP spid="1411104" grpId="0" animBg="1"/>
      <p:bldP spid="1411105" grpId="0"/>
      <p:bldP spid="1411106" grpId="0"/>
      <p:bldP spid="1411107" grpId="0"/>
      <p:bldP spid="1411108" grpId="0"/>
      <p:bldP spid="1411109" grpId="0" animBg="1"/>
      <p:bldP spid="1411110" grpId="0" animBg="1"/>
      <p:bldP spid="1411111" grpId="0"/>
      <p:bldP spid="1411112" grpId="0"/>
      <p:bldP spid="1411113" grpId="0" animBg="1"/>
      <p:bldP spid="1411114" grpId="0" animBg="1"/>
      <p:bldP spid="1411115" grpId="0" animBg="1"/>
      <p:bldP spid="1411116" grpId="0" animBg="1"/>
      <p:bldP spid="1411117" grpId="0" animBg="1"/>
      <p:bldP spid="1411118" grpId="0" animBg="1"/>
      <p:bldP spid="1411119" grpId="0" animBg="1"/>
      <p:bldP spid="1411120" grpId="0" animBg="1"/>
      <p:bldP spid="1411121" grpId="0" animBg="1"/>
      <p:bldP spid="1411122" grpId="0" animBg="1"/>
      <p:bldP spid="1411123" grpId="0" animBg="1"/>
      <p:bldP spid="1411124" grpId="0" animBg="1"/>
      <p:bldP spid="1411125" grpId="0" animBg="1"/>
      <p:bldP spid="1411126" grpId="0" animBg="1"/>
      <p:bldP spid="1411128" grpId="0" animBg="1"/>
      <p:bldP spid="1411129" grpId="0" animBg="1"/>
      <p:bldP spid="1411130" grpId="0" animBg="1"/>
      <p:bldP spid="1411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p:cNvSpPr>
            <a:spLocks noGrp="1"/>
          </p:cNvSpPr>
          <p:nvPr>
            <p:ph type="sldNum" sz="quarter" idx="12"/>
          </p:nvPr>
        </p:nvSpPr>
        <p:spPr>
          <a:xfrm>
            <a:off x="323850" y="404813"/>
            <a:ext cx="504825" cy="431800"/>
          </a:xfrm>
          <a:ln>
            <a:miter lim="800000"/>
          </a:ln>
        </p:spPr>
        <p:txBody>
          <a:bodyPr anchor="b"/>
          <a:lstStyle/>
          <a:p>
            <a:pPr>
              <a:defRPr/>
            </a:pPr>
            <a:fld id="{ED6D631B-291B-4901-B5F5-6185875B4F82}" type="slidenum">
              <a:rPr lang="zh-CN" altLang="en-US" sz="1200">
                <a:solidFill>
                  <a:schemeClr val="bg2"/>
                </a:solidFill>
                <a:latin typeface="+mn-lt"/>
              </a:rPr>
            </a:fld>
            <a:endParaRPr lang="en-US" altLang="zh-CN" sz="1200">
              <a:solidFill>
                <a:schemeClr val="bg2"/>
              </a:solidFill>
              <a:latin typeface="+mn-lt"/>
            </a:endParaRPr>
          </a:p>
        </p:txBody>
      </p:sp>
      <p:sp>
        <p:nvSpPr>
          <p:cNvPr id="56" name="日期占位符 4"/>
          <p:cNvSpPr>
            <a:spLocks noGrp="1"/>
          </p:cNvSpPr>
          <p:nvPr>
            <p:ph type="dt" sz="quarter" idx="10"/>
          </p:nvPr>
        </p:nvSpPr>
        <p:spPr>
          <a:xfrm>
            <a:off x="34925" y="836613"/>
            <a:ext cx="1042988" cy="549275"/>
          </a:xfrm>
          <a:ln>
            <a:miter lim="800000"/>
          </a:ln>
        </p:spPr>
        <p:txBody>
          <a:bodyPr/>
          <a:lstStyle/>
          <a:p>
            <a:pPr>
              <a:defRPr/>
            </a:pPr>
            <a:fld id="{901270BE-269F-40BE-9035-CD9FECFB0977}"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1412099" name="Rectangle 3"/>
          <p:cNvSpPr>
            <a:spLocks noGrp="1" noChangeArrowheads="1"/>
          </p:cNvSpPr>
          <p:nvPr>
            <p:ph type="body" idx="4294967295"/>
          </p:nvPr>
        </p:nvSpPr>
        <p:spPr>
          <a:xfrm>
            <a:off x="527050" y="1671638"/>
            <a:ext cx="8101013" cy="1676400"/>
          </a:xfrm>
        </p:spPr>
        <p:txBody>
          <a:bodyPr/>
          <a:lstStyle/>
          <a:p>
            <a:pPr eaLnBrk="1" hangingPunct="1">
              <a:lnSpc>
                <a:spcPct val="90000"/>
              </a:lnSpc>
            </a:pPr>
            <a:r>
              <a:rPr lang="en-US" altLang="zh-CN" sz="2400">
                <a:solidFill>
                  <a:schemeClr val="hlink"/>
                </a:solidFill>
                <a:latin typeface="Times New Roman" panose="02020503050405090304" pitchFamily="18" charset="0"/>
                <a:ea typeface="宋体" pitchFamily="2" charset="-122"/>
              </a:rPr>
              <a:t>R1</a:t>
            </a:r>
            <a:r>
              <a:rPr lang="zh-CN" altLang="en-US" sz="2400">
                <a:latin typeface="Times New Roman" panose="02020503050405090304" pitchFamily="18" charset="0"/>
                <a:ea typeface="宋体" pitchFamily="2" charset="-122"/>
              </a:rPr>
              <a:t>型旋转</a:t>
            </a:r>
            <a:endParaRPr lang="zh-CN" altLang="en-US" sz="2400">
              <a:latin typeface="Times New Roman" panose="02020503050405090304" pitchFamily="18" charset="0"/>
              <a:ea typeface="宋体" pitchFamily="2" charset="-122"/>
            </a:endParaRPr>
          </a:p>
          <a:p>
            <a:pPr eaLnBrk="1" hangingPunct="1">
              <a:lnSpc>
                <a:spcPct val="90000"/>
              </a:lnSpc>
            </a:pPr>
            <a:r>
              <a:rPr lang="zh-CN" altLang="en-US" sz="2400">
                <a:latin typeface="Times New Roman" panose="02020503050405090304" pitchFamily="18" charset="0"/>
                <a:ea typeface="宋体" pitchFamily="2" charset="-122"/>
              </a:rPr>
              <a:t>旋转后子树高度减少了</a:t>
            </a: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，需要改变祖先节点的平衡因子</a:t>
            </a:r>
            <a:r>
              <a:rPr lang="en-US" altLang="zh-CN" sz="2400">
                <a:latin typeface="Times New Roman" panose="02020503050405090304" pitchFamily="18" charset="0"/>
                <a:ea typeface="宋体" pitchFamily="2" charset="-122"/>
              </a:rPr>
              <a:t>(A</a:t>
            </a:r>
            <a:r>
              <a:rPr lang="zh-CN" altLang="en-US" sz="2400">
                <a:latin typeface="Times New Roman" panose="02020503050405090304" pitchFamily="18" charset="0"/>
                <a:ea typeface="宋体" pitchFamily="2" charset="-122"/>
              </a:rPr>
              <a:t>是根节点除外</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，多次旋转，次数为</a:t>
            </a:r>
            <a:r>
              <a:rPr lang="en-US" altLang="zh-CN" sz="2400">
                <a:latin typeface="Times New Roman" panose="02020503050405090304" pitchFamily="18" charset="0"/>
                <a:ea typeface="宋体" pitchFamily="2" charset="-122"/>
              </a:rPr>
              <a:t>O(logn)</a:t>
            </a:r>
            <a:r>
              <a:rPr lang="zh-CN" altLang="en-US" sz="2400">
                <a:latin typeface="Times New Roman" panose="02020503050405090304" pitchFamily="18" charset="0"/>
                <a:ea typeface="宋体" pitchFamily="2" charset="-122"/>
              </a:rPr>
              <a:t>。 </a:t>
            </a:r>
            <a:endParaRPr lang="zh-CN" altLang="en-US" sz="2400">
              <a:latin typeface="Times New Roman" panose="02020503050405090304" pitchFamily="18" charset="0"/>
              <a:ea typeface="宋体" pitchFamily="2" charset="-122"/>
            </a:endParaRPr>
          </a:p>
        </p:txBody>
      </p:sp>
      <p:sp>
        <p:nvSpPr>
          <p:cNvPr id="44038" name="Oval 4"/>
          <p:cNvSpPr>
            <a:spLocks noChangeArrowheads="1"/>
          </p:cNvSpPr>
          <p:nvPr/>
        </p:nvSpPr>
        <p:spPr bwMode="auto">
          <a:xfrm>
            <a:off x="1474788" y="379095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44039" name="Line 5"/>
          <p:cNvSpPr>
            <a:spLocks noChangeShapeType="1"/>
          </p:cNvSpPr>
          <p:nvPr/>
        </p:nvSpPr>
        <p:spPr bwMode="auto">
          <a:xfrm flipV="1">
            <a:off x="1330325"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0" name="Line 6"/>
          <p:cNvSpPr>
            <a:spLocks noChangeShapeType="1"/>
          </p:cNvSpPr>
          <p:nvPr/>
        </p:nvSpPr>
        <p:spPr bwMode="auto">
          <a:xfrm flipH="1" flipV="1">
            <a:off x="1906588" y="42227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1" name="Text Box 7"/>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zh-CN" altLang="en-US" sz="2400" b="1">
                <a:latin typeface="Times New Roman" panose="02020503050405090304" pitchFamily="18" charset="0"/>
              </a:rPr>
              <a:t>删除之前</a:t>
            </a:r>
            <a:endParaRPr kumimoji="1" lang="en-US" altLang="zh-CN" sz="2400" b="1">
              <a:latin typeface="Times New Roman" panose="02020503050405090304" pitchFamily="18" charset="0"/>
            </a:endParaRPr>
          </a:p>
        </p:txBody>
      </p:sp>
      <p:sp>
        <p:nvSpPr>
          <p:cNvPr id="44042" name="Text Box 8"/>
          <p:cNvSpPr txBox="1">
            <a:spLocks noChangeArrowheads="1"/>
          </p:cNvSpPr>
          <p:nvPr/>
        </p:nvSpPr>
        <p:spPr bwMode="auto">
          <a:xfrm>
            <a:off x="1114425" y="357505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44043" name="Text Box 9"/>
          <p:cNvSpPr txBox="1">
            <a:spLocks noChangeArrowheads="1"/>
          </p:cNvSpPr>
          <p:nvPr/>
        </p:nvSpPr>
        <p:spPr bwMode="auto">
          <a:xfrm>
            <a:off x="466725" y="5375275"/>
            <a:ext cx="792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50000"/>
              </a:lnSpc>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4044" name="Text Box 10"/>
          <p:cNvSpPr txBox="1">
            <a:spLocks noChangeArrowheads="1"/>
          </p:cNvSpPr>
          <p:nvPr/>
        </p:nvSpPr>
        <p:spPr bwMode="auto">
          <a:xfrm>
            <a:off x="1403350" y="5375275"/>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44045" name="Line 11"/>
          <p:cNvSpPr>
            <a:spLocks noChangeShapeType="1"/>
          </p:cNvSpPr>
          <p:nvPr/>
        </p:nvSpPr>
        <p:spPr bwMode="auto">
          <a:xfrm flipH="1" flipV="1">
            <a:off x="1690688" y="350361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46" name="Oval 12"/>
          <p:cNvSpPr>
            <a:spLocks noChangeArrowheads="1"/>
          </p:cNvSpPr>
          <p:nvPr/>
        </p:nvSpPr>
        <p:spPr bwMode="auto">
          <a:xfrm>
            <a:off x="971550"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804030504040204" pitchFamily="34" charset="0"/>
              </a:rPr>
              <a:t>1</a:t>
            </a:r>
            <a:endParaRPr kumimoji="1" lang="en-US" altLang="zh-CN" sz="2400" b="1">
              <a:solidFill>
                <a:schemeClr val="hlink"/>
              </a:solidFill>
              <a:latin typeface="Tahoma" panose="020B0804030504040204" pitchFamily="34" charset="0"/>
            </a:endParaRPr>
          </a:p>
        </p:txBody>
      </p:sp>
      <p:sp>
        <p:nvSpPr>
          <p:cNvPr id="44047" name="Text Box 13"/>
          <p:cNvSpPr txBox="1">
            <a:spLocks noChangeArrowheads="1"/>
          </p:cNvSpPr>
          <p:nvPr/>
        </p:nvSpPr>
        <p:spPr bwMode="auto">
          <a:xfrm>
            <a:off x="755650"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44048" name="Text Box 14"/>
          <p:cNvSpPr txBox="1">
            <a:spLocks noChangeArrowheads="1"/>
          </p:cNvSpPr>
          <p:nvPr/>
        </p:nvSpPr>
        <p:spPr bwMode="auto">
          <a:xfrm>
            <a:off x="2051050" y="444023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latin typeface="Times New Roman" panose="02020503050405090304" pitchFamily="18" charset="0"/>
              </a:rPr>
              <a:t>h</a:t>
            </a:r>
            <a:endParaRPr kumimoji="1" lang="en-US" altLang="zh-CN" b="1">
              <a:latin typeface="Times New Roman" panose="02020503050405090304" pitchFamily="18" charset="0"/>
            </a:endParaRPr>
          </a:p>
        </p:txBody>
      </p:sp>
      <p:sp>
        <p:nvSpPr>
          <p:cNvPr id="44049" name="Line 15"/>
          <p:cNvSpPr>
            <a:spLocks noChangeShapeType="1"/>
          </p:cNvSpPr>
          <p:nvPr/>
        </p:nvSpPr>
        <p:spPr bwMode="auto">
          <a:xfrm flipV="1">
            <a:off x="827088"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0" name="Line 16"/>
          <p:cNvSpPr>
            <a:spLocks noChangeShapeType="1"/>
          </p:cNvSpPr>
          <p:nvPr/>
        </p:nvSpPr>
        <p:spPr bwMode="auto">
          <a:xfrm flipH="1" flipV="1">
            <a:off x="1403350" y="50165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1" name="Oval 17"/>
          <p:cNvSpPr>
            <a:spLocks noChangeArrowheads="1"/>
          </p:cNvSpPr>
          <p:nvPr/>
        </p:nvSpPr>
        <p:spPr bwMode="auto">
          <a:xfrm>
            <a:off x="413861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2</a:t>
            </a:r>
            <a:endParaRPr kumimoji="1" lang="en-US" altLang="zh-CN" sz="2400" b="1">
              <a:solidFill>
                <a:srgbClr val="CC0099"/>
              </a:solidFill>
              <a:latin typeface="Tahoma" panose="020B0804030504040204" pitchFamily="34" charset="0"/>
            </a:endParaRPr>
          </a:p>
        </p:txBody>
      </p:sp>
      <p:sp>
        <p:nvSpPr>
          <p:cNvPr id="44052" name="Line 18"/>
          <p:cNvSpPr>
            <a:spLocks noChangeShapeType="1"/>
          </p:cNvSpPr>
          <p:nvPr/>
        </p:nvSpPr>
        <p:spPr bwMode="auto">
          <a:xfrm flipV="1">
            <a:off x="399415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3" name="Line 19"/>
          <p:cNvSpPr>
            <a:spLocks noChangeShapeType="1"/>
          </p:cNvSpPr>
          <p:nvPr/>
        </p:nvSpPr>
        <p:spPr bwMode="auto">
          <a:xfrm flipH="1" flipV="1">
            <a:off x="457041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4" name="Text Box 20"/>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zh-CN" altLang="en-US" sz="2400" b="1">
                <a:latin typeface="Times New Roman" panose="02020503050405090304" pitchFamily="18" charset="0"/>
              </a:rPr>
              <a:t>在</a:t>
            </a: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r>
              <a:rPr kumimoji="1" lang="zh-CN" altLang="en-US" sz="2400" b="1">
                <a:latin typeface="Times New Roman" panose="02020503050405090304" pitchFamily="18" charset="0"/>
              </a:rPr>
              <a:t>中删除之后</a:t>
            </a:r>
            <a:endParaRPr kumimoji="1" lang="en-US" altLang="zh-CN" sz="2400" b="1">
              <a:latin typeface="Times New Roman" panose="02020503050405090304" pitchFamily="18" charset="0"/>
            </a:endParaRPr>
          </a:p>
        </p:txBody>
      </p:sp>
      <p:sp>
        <p:nvSpPr>
          <p:cNvPr id="44055" name="Text Box 21"/>
          <p:cNvSpPr txBox="1">
            <a:spLocks noChangeArrowheads="1"/>
          </p:cNvSpPr>
          <p:nvPr/>
        </p:nvSpPr>
        <p:spPr bwMode="auto">
          <a:xfrm>
            <a:off x="3778250" y="3573463"/>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44056" name="Text Box 22"/>
          <p:cNvSpPr txBox="1">
            <a:spLocks noChangeArrowheads="1"/>
          </p:cNvSpPr>
          <p:nvPr/>
        </p:nvSpPr>
        <p:spPr bwMode="auto">
          <a:xfrm>
            <a:off x="3130550" y="5373688"/>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44057" name="Text Box 23"/>
          <p:cNvSpPr txBox="1">
            <a:spLocks noChangeArrowheads="1"/>
          </p:cNvSpPr>
          <p:nvPr/>
        </p:nvSpPr>
        <p:spPr bwMode="auto">
          <a:xfrm>
            <a:off x="4067175" y="5373688"/>
            <a:ext cx="6477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44058" name="Line 24"/>
          <p:cNvSpPr>
            <a:spLocks noChangeShapeType="1"/>
          </p:cNvSpPr>
          <p:nvPr/>
        </p:nvSpPr>
        <p:spPr bwMode="auto">
          <a:xfrm flipH="1" flipV="1">
            <a:off x="435451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59" name="Oval 25"/>
          <p:cNvSpPr>
            <a:spLocks noChangeArrowheads="1"/>
          </p:cNvSpPr>
          <p:nvPr/>
        </p:nvSpPr>
        <p:spPr bwMode="auto">
          <a:xfrm>
            <a:off x="3635375" y="45815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804030504040204" pitchFamily="34" charset="0"/>
              </a:rPr>
              <a:t>1</a:t>
            </a:r>
            <a:endParaRPr kumimoji="1" lang="en-US" altLang="zh-CN" sz="2400" b="1">
              <a:solidFill>
                <a:schemeClr val="hlink"/>
              </a:solidFill>
              <a:latin typeface="Tahoma" panose="020B0804030504040204" pitchFamily="34" charset="0"/>
            </a:endParaRPr>
          </a:p>
        </p:txBody>
      </p:sp>
      <p:sp>
        <p:nvSpPr>
          <p:cNvPr id="44060" name="Text Box 26"/>
          <p:cNvSpPr txBox="1">
            <a:spLocks noChangeArrowheads="1"/>
          </p:cNvSpPr>
          <p:nvPr/>
        </p:nvSpPr>
        <p:spPr bwMode="auto">
          <a:xfrm>
            <a:off x="3419475" y="429418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44061" name="Text Box 27"/>
          <p:cNvSpPr txBox="1">
            <a:spLocks noChangeArrowheads="1"/>
          </p:cNvSpPr>
          <p:nvPr/>
        </p:nvSpPr>
        <p:spPr bwMode="auto">
          <a:xfrm>
            <a:off x="4714875" y="44386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44062" name="Line 28"/>
          <p:cNvSpPr>
            <a:spLocks noChangeShapeType="1"/>
          </p:cNvSpPr>
          <p:nvPr/>
        </p:nvSpPr>
        <p:spPr bwMode="auto">
          <a:xfrm flipV="1">
            <a:off x="3490913"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3" name="Line 29"/>
          <p:cNvSpPr>
            <a:spLocks noChangeShapeType="1"/>
          </p:cNvSpPr>
          <p:nvPr/>
        </p:nvSpPr>
        <p:spPr bwMode="auto">
          <a:xfrm flipH="1" flipV="1">
            <a:off x="4067175" y="501491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6" name="Oval 30"/>
          <p:cNvSpPr>
            <a:spLocks noChangeArrowheads="1"/>
          </p:cNvSpPr>
          <p:nvPr/>
        </p:nvSpPr>
        <p:spPr bwMode="auto">
          <a:xfrm>
            <a:off x="6659563" y="37893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12127" name="Line 31"/>
          <p:cNvSpPr>
            <a:spLocks noChangeShapeType="1"/>
          </p:cNvSpPr>
          <p:nvPr/>
        </p:nvSpPr>
        <p:spPr bwMode="auto">
          <a:xfrm flipV="1">
            <a:off x="6515100"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28" name="Line 32"/>
          <p:cNvSpPr>
            <a:spLocks noChangeShapeType="1"/>
          </p:cNvSpPr>
          <p:nvPr/>
        </p:nvSpPr>
        <p:spPr bwMode="auto">
          <a:xfrm flipH="1" flipV="1">
            <a:off x="7091363" y="4221163"/>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067" name="Text Box 33"/>
          <p:cNvSpPr txBox="1">
            <a:spLocks noChangeArrowheads="1"/>
          </p:cNvSpPr>
          <p:nvPr/>
        </p:nvSpPr>
        <p:spPr bwMode="auto">
          <a:xfrm>
            <a:off x="5876925" y="617378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a:solidFill>
                  <a:schemeClr val="hlink"/>
                </a:solidFill>
                <a:latin typeface="Times New Roman" panose="02020503050405090304" pitchFamily="18" charset="0"/>
              </a:rPr>
              <a:t> R1</a:t>
            </a:r>
            <a:r>
              <a:rPr kumimoji="1" lang="zh-CN" altLang="en-US" sz="2400" b="1">
                <a:latin typeface="Times New Roman" panose="02020503050405090304" pitchFamily="18" charset="0"/>
              </a:rPr>
              <a:t>旋转之后</a:t>
            </a:r>
            <a:endParaRPr kumimoji="1" lang="en-US" altLang="zh-CN" sz="2400" b="1">
              <a:latin typeface="Times New Roman" panose="02020503050405090304" pitchFamily="18" charset="0"/>
            </a:endParaRPr>
          </a:p>
        </p:txBody>
      </p:sp>
      <p:sp>
        <p:nvSpPr>
          <p:cNvPr id="1412130" name="Text Box 34"/>
          <p:cNvSpPr txBox="1">
            <a:spLocks noChangeArrowheads="1"/>
          </p:cNvSpPr>
          <p:nvPr/>
        </p:nvSpPr>
        <p:spPr bwMode="auto">
          <a:xfrm>
            <a:off x="7596188" y="443865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12131" name="Text Box 35"/>
          <p:cNvSpPr txBox="1">
            <a:spLocks noChangeArrowheads="1"/>
          </p:cNvSpPr>
          <p:nvPr/>
        </p:nvSpPr>
        <p:spPr bwMode="auto">
          <a:xfrm>
            <a:off x="6156325" y="4583113"/>
            <a:ext cx="792163"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12132" name="Text Box 36"/>
          <p:cNvSpPr txBox="1">
            <a:spLocks noChangeArrowheads="1"/>
          </p:cNvSpPr>
          <p:nvPr/>
        </p:nvSpPr>
        <p:spPr bwMode="auto">
          <a:xfrm>
            <a:off x="66595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2133" name="Line 37"/>
          <p:cNvSpPr>
            <a:spLocks noChangeShapeType="1"/>
          </p:cNvSpPr>
          <p:nvPr/>
        </p:nvSpPr>
        <p:spPr bwMode="auto">
          <a:xfrm flipH="1" flipV="1">
            <a:off x="6875463" y="3502025"/>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4" name="Oval 38"/>
          <p:cNvSpPr>
            <a:spLocks noChangeArrowheads="1"/>
          </p:cNvSpPr>
          <p:nvPr/>
        </p:nvSpPr>
        <p:spPr bwMode="auto">
          <a:xfrm>
            <a:off x="7091363" y="458311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12135" name="Text Box 39"/>
          <p:cNvSpPr txBox="1">
            <a:spLocks noChangeArrowheads="1"/>
          </p:cNvSpPr>
          <p:nvPr/>
        </p:nvSpPr>
        <p:spPr bwMode="auto">
          <a:xfrm>
            <a:off x="6227763" y="3646488"/>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12136" name="Text Box 40"/>
          <p:cNvSpPr txBox="1">
            <a:spLocks noChangeArrowheads="1"/>
          </p:cNvSpPr>
          <p:nvPr/>
        </p:nvSpPr>
        <p:spPr bwMode="auto">
          <a:xfrm>
            <a:off x="7523163" y="5302250"/>
            <a:ext cx="6477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6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2137" name="Line 41"/>
          <p:cNvSpPr>
            <a:spLocks noChangeShapeType="1"/>
          </p:cNvSpPr>
          <p:nvPr/>
        </p:nvSpPr>
        <p:spPr bwMode="auto">
          <a:xfrm flipV="1">
            <a:off x="6946900"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8" name="Line 42"/>
          <p:cNvSpPr>
            <a:spLocks noChangeShapeType="1"/>
          </p:cNvSpPr>
          <p:nvPr/>
        </p:nvSpPr>
        <p:spPr bwMode="auto">
          <a:xfrm flipH="1" flipV="1">
            <a:off x="7523163" y="494188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39" name="Oval 43"/>
          <p:cNvSpPr>
            <a:spLocks noChangeArrowheads="1"/>
          </p:cNvSpPr>
          <p:nvPr/>
        </p:nvSpPr>
        <p:spPr bwMode="auto">
          <a:xfrm>
            <a:off x="5364163" y="3359150"/>
            <a:ext cx="288925" cy="287338"/>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2140" name="Oval 44"/>
          <p:cNvSpPr>
            <a:spLocks noChangeArrowheads="1"/>
          </p:cNvSpPr>
          <p:nvPr/>
        </p:nvSpPr>
        <p:spPr bwMode="auto">
          <a:xfrm>
            <a:off x="5795963" y="285432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2141" name="Oval 45"/>
          <p:cNvSpPr>
            <a:spLocks noChangeArrowheads="1"/>
          </p:cNvSpPr>
          <p:nvPr/>
        </p:nvSpPr>
        <p:spPr bwMode="auto">
          <a:xfrm>
            <a:off x="6227763" y="3359150"/>
            <a:ext cx="288925" cy="287338"/>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12142" name="Oval 46"/>
          <p:cNvSpPr>
            <a:spLocks noChangeArrowheads="1"/>
          </p:cNvSpPr>
          <p:nvPr/>
        </p:nvSpPr>
        <p:spPr bwMode="auto">
          <a:xfrm>
            <a:off x="4932363" y="386238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12144" name="Line 48"/>
          <p:cNvSpPr>
            <a:spLocks noChangeShapeType="1"/>
          </p:cNvSpPr>
          <p:nvPr/>
        </p:nvSpPr>
        <p:spPr bwMode="auto">
          <a:xfrm flipH="1">
            <a:off x="5508625"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5" name="Line 49"/>
          <p:cNvSpPr>
            <a:spLocks noChangeShapeType="1"/>
          </p:cNvSpPr>
          <p:nvPr/>
        </p:nvSpPr>
        <p:spPr bwMode="auto">
          <a:xfrm>
            <a:off x="6084888"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6" name="Line 50"/>
          <p:cNvSpPr>
            <a:spLocks noChangeShapeType="1"/>
          </p:cNvSpPr>
          <p:nvPr/>
        </p:nvSpPr>
        <p:spPr bwMode="auto">
          <a:xfrm flipH="1">
            <a:off x="5076825" y="350202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48" name="Oval 52"/>
          <p:cNvSpPr>
            <a:spLocks noChangeArrowheads="1"/>
          </p:cNvSpPr>
          <p:nvPr/>
        </p:nvSpPr>
        <p:spPr bwMode="auto">
          <a:xfrm>
            <a:off x="7812088" y="2852738"/>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2149" name="Oval 53"/>
          <p:cNvSpPr>
            <a:spLocks noChangeArrowheads="1"/>
          </p:cNvSpPr>
          <p:nvPr/>
        </p:nvSpPr>
        <p:spPr bwMode="auto">
          <a:xfrm>
            <a:off x="8243888" y="3357563"/>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2151" name="Oval 55"/>
          <p:cNvSpPr>
            <a:spLocks noChangeArrowheads="1"/>
          </p:cNvSpPr>
          <p:nvPr/>
        </p:nvSpPr>
        <p:spPr bwMode="auto">
          <a:xfrm>
            <a:off x="7378700" y="3357563"/>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2</a:t>
            </a:r>
            <a:endParaRPr kumimoji="1" lang="en-US" altLang="zh-CN" b="1">
              <a:latin typeface="Times New Roman" panose="02020503050405090304" pitchFamily="18" charset="0"/>
            </a:endParaRPr>
          </a:p>
        </p:txBody>
      </p:sp>
      <p:sp>
        <p:nvSpPr>
          <p:cNvPr id="1412153" name="Line 57"/>
          <p:cNvSpPr>
            <a:spLocks noChangeShapeType="1"/>
          </p:cNvSpPr>
          <p:nvPr/>
        </p:nvSpPr>
        <p:spPr bwMode="auto">
          <a:xfrm flipH="1">
            <a:off x="7524750" y="2998788"/>
            <a:ext cx="28733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2154" name="Line 58"/>
          <p:cNvSpPr>
            <a:spLocks noChangeShapeType="1"/>
          </p:cNvSpPr>
          <p:nvPr/>
        </p:nvSpPr>
        <p:spPr bwMode="auto">
          <a:xfrm>
            <a:off x="8101013" y="299878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12099">
                                            <p:txEl>
                                              <p:pRg st="0" end="0"/>
                                            </p:txEl>
                                          </p:spTgt>
                                        </p:tgtEl>
                                        <p:attrNameLst>
                                          <p:attrName>style.visibility</p:attrName>
                                        </p:attrNameLst>
                                      </p:cBhvr>
                                      <p:to>
                                        <p:strVal val="visible"/>
                                      </p:to>
                                    </p:set>
                                    <p:anim calcmode="lin" valueType="num">
                                      <p:cBhvr additive="base">
                                        <p:cTn id="7" dur="500" fill="hold"/>
                                        <p:tgtEl>
                                          <p:spTgt spid="1412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1209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12099">
                                            <p:txEl>
                                              <p:pRg st="1" end="1"/>
                                            </p:txEl>
                                          </p:spTgt>
                                        </p:tgtEl>
                                        <p:attrNameLst>
                                          <p:attrName>style.visibility</p:attrName>
                                        </p:attrNameLst>
                                      </p:cBhvr>
                                      <p:to>
                                        <p:strVal val="visible"/>
                                      </p:to>
                                    </p:set>
                                    <p:anim calcmode="lin" valueType="num">
                                      <p:cBhvr additive="base">
                                        <p:cTn id="12" dur="500" fill="hold"/>
                                        <p:tgtEl>
                                          <p:spTgt spid="141209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412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12126"/>
                                        </p:tgtEl>
                                        <p:attrNameLst>
                                          <p:attrName>style.visibility</p:attrName>
                                        </p:attrNameLst>
                                      </p:cBhvr>
                                      <p:to>
                                        <p:strVal val="visible"/>
                                      </p:to>
                                    </p:set>
                                    <p:anim calcmode="lin" valueType="num">
                                      <p:cBhvr additive="base">
                                        <p:cTn id="18" dur="500" fill="hold"/>
                                        <p:tgtEl>
                                          <p:spTgt spid="1412126"/>
                                        </p:tgtEl>
                                        <p:attrNameLst>
                                          <p:attrName>ppt_x</p:attrName>
                                        </p:attrNameLst>
                                      </p:cBhvr>
                                      <p:tavLst>
                                        <p:tav tm="0">
                                          <p:val>
                                            <p:strVal val="#ppt_x"/>
                                          </p:val>
                                        </p:tav>
                                        <p:tav tm="100000">
                                          <p:val>
                                            <p:strVal val="#ppt_x"/>
                                          </p:val>
                                        </p:tav>
                                      </p:tavLst>
                                    </p:anim>
                                    <p:anim calcmode="lin" valueType="num">
                                      <p:cBhvr additive="base">
                                        <p:cTn id="19" dur="500" fill="hold"/>
                                        <p:tgtEl>
                                          <p:spTgt spid="141212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12127"/>
                                        </p:tgtEl>
                                        <p:attrNameLst>
                                          <p:attrName>style.visibility</p:attrName>
                                        </p:attrNameLst>
                                      </p:cBhvr>
                                      <p:to>
                                        <p:strVal val="visible"/>
                                      </p:to>
                                    </p:set>
                                    <p:anim calcmode="lin" valueType="num">
                                      <p:cBhvr additive="base">
                                        <p:cTn id="22" dur="500" fill="hold"/>
                                        <p:tgtEl>
                                          <p:spTgt spid="1412127"/>
                                        </p:tgtEl>
                                        <p:attrNameLst>
                                          <p:attrName>ppt_x</p:attrName>
                                        </p:attrNameLst>
                                      </p:cBhvr>
                                      <p:tavLst>
                                        <p:tav tm="0">
                                          <p:val>
                                            <p:strVal val="#ppt_x"/>
                                          </p:val>
                                        </p:tav>
                                        <p:tav tm="100000">
                                          <p:val>
                                            <p:strVal val="#ppt_x"/>
                                          </p:val>
                                        </p:tav>
                                      </p:tavLst>
                                    </p:anim>
                                    <p:anim calcmode="lin" valueType="num">
                                      <p:cBhvr additive="base">
                                        <p:cTn id="23" dur="500" fill="hold"/>
                                        <p:tgtEl>
                                          <p:spTgt spid="14121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12128"/>
                                        </p:tgtEl>
                                        <p:attrNameLst>
                                          <p:attrName>style.visibility</p:attrName>
                                        </p:attrNameLst>
                                      </p:cBhvr>
                                      <p:to>
                                        <p:strVal val="visible"/>
                                      </p:to>
                                    </p:set>
                                    <p:anim calcmode="lin" valueType="num">
                                      <p:cBhvr additive="base">
                                        <p:cTn id="26" dur="500" fill="hold"/>
                                        <p:tgtEl>
                                          <p:spTgt spid="1412128"/>
                                        </p:tgtEl>
                                        <p:attrNameLst>
                                          <p:attrName>ppt_x</p:attrName>
                                        </p:attrNameLst>
                                      </p:cBhvr>
                                      <p:tavLst>
                                        <p:tav tm="0">
                                          <p:val>
                                            <p:strVal val="#ppt_x"/>
                                          </p:val>
                                        </p:tav>
                                        <p:tav tm="100000">
                                          <p:val>
                                            <p:strVal val="#ppt_x"/>
                                          </p:val>
                                        </p:tav>
                                      </p:tavLst>
                                    </p:anim>
                                    <p:anim calcmode="lin" valueType="num">
                                      <p:cBhvr additive="base">
                                        <p:cTn id="27" dur="500" fill="hold"/>
                                        <p:tgtEl>
                                          <p:spTgt spid="141212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412130"/>
                                        </p:tgtEl>
                                        <p:attrNameLst>
                                          <p:attrName>style.visibility</p:attrName>
                                        </p:attrNameLst>
                                      </p:cBhvr>
                                      <p:to>
                                        <p:strVal val="visible"/>
                                      </p:to>
                                    </p:set>
                                    <p:anim calcmode="lin" valueType="num">
                                      <p:cBhvr additive="base">
                                        <p:cTn id="30" dur="500" fill="hold"/>
                                        <p:tgtEl>
                                          <p:spTgt spid="1412130"/>
                                        </p:tgtEl>
                                        <p:attrNameLst>
                                          <p:attrName>ppt_x</p:attrName>
                                        </p:attrNameLst>
                                      </p:cBhvr>
                                      <p:tavLst>
                                        <p:tav tm="0">
                                          <p:val>
                                            <p:strVal val="#ppt_x"/>
                                          </p:val>
                                        </p:tav>
                                        <p:tav tm="100000">
                                          <p:val>
                                            <p:strVal val="#ppt_x"/>
                                          </p:val>
                                        </p:tav>
                                      </p:tavLst>
                                    </p:anim>
                                    <p:anim calcmode="lin" valueType="num">
                                      <p:cBhvr additive="base">
                                        <p:cTn id="31" dur="500" fill="hold"/>
                                        <p:tgtEl>
                                          <p:spTgt spid="141213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12131"/>
                                        </p:tgtEl>
                                        <p:attrNameLst>
                                          <p:attrName>style.visibility</p:attrName>
                                        </p:attrNameLst>
                                      </p:cBhvr>
                                      <p:to>
                                        <p:strVal val="visible"/>
                                      </p:to>
                                    </p:set>
                                    <p:anim calcmode="lin" valueType="num">
                                      <p:cBhvr additive="base">
                                        <p:cTn id="34" dur="500" fill="hold"/>
                                        <p:tgtEl>
                                          <p:spTgt spid="1412131"/>
                                        </p:tgtEl>
                                        <p:attrNameLst>
                                          <p:attrName>ppt_x</p:attrName>
                                        </p:attrNameLst>
                                      </p:cBhvr>
                                      <p:tavLst>
                                        <p:tav tm="0">
                                          <p:val>
                                            <p:strVal val="#ppt_x"/>
                                          </p:val>
                                        </p:tav>
                                        <p:tav tm="100000">
                                          <p:val>
                                            <p:strVal val="#ppt_x"/>
                                          </p:val>
                                        </p:tav>
                                      </p:tavLst>
                                    </p:anim>
                                    <p:anim calcmode="lin" valueType="num">
                                      <p:cBhvr additive="base">
                                        <p:cTn id="35" dur="500" fill="hold"/>
                                        <p:tgtEl>
                                          <p:spTgt spid="141213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12132"/>
                                        </p:tgtEl>
                                        <p:attrNameLst>
                                          <p:attrName>style.visibility</p:attrName>
                                        </p:attrNameLst>
                                      </p:cBhvr>
                                      <p:to>
                                        <p:strVal val="visible"/>
                                      </p:to>
                                    </p:set>
                                    <p:anim calcmode="lin" valueType="num">
                                      <p:cBhvr additive="base">
                                        <p:cTn id="38" dur="500" fill="hold"/>
                                        <p:tgtEl>
                                          <p:spTgt spid="1412132"/>
                                        </p:tgtEl>
                                        <p:attrNameLst>
                                          <p:attrName>ppt_x</p:attrName>
                                        </p:attrNameLst>
                                      </p:cBhvr>
                                      <p:tavLst>
                                        <p:tav tm="0">
                                          <p:val>
                                            <p:strVal val="#ppt_x"/>
                                          </p:val>
                                        </p:tav>
                                        <p:tav tm="100000">
                                          <p:val>
                                            <p:strVal val="#ppt_x"/>
                                          </p:val>
                                        </p:tav>
                                      </p:tavLst>
                                    </p:anim>
                                    <p:anim calcmode="lin" valueType="num">
                                      <p:cBhvr additive="base">
                                        <p:cTn id="39" dur="500" fill="hold"/>
                                        <p:tgtEl>
                                          <p:spTgt spid="141213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412133"/>
                                        </p:tgtEl>
                                        <p:attrNameLst>
                                          <p:attrName>style.visibility</p:attrName>
                                        </p:attrNameLst>
                                      </p:cBhvr>
                                      <p:to>
                                        <p:strVal val="visible"/>
                                      </p:to>
                                    </p:set>
                                    <p:anim calcmode="lin" valueType="num">
                                      <p:cBhvr additive="base">
                                        <p:cTn id="42" dur="500" fill="hold"/>
                                        <p:tgtEl>
                                          <p:spTgt spid="1412133"/>
                                        </p:tgtEl>
                                        <p:attrNameLst>
                                          <p:attrName>ppt_x</p:attrName>
                                        </p:attrNameLst>
                                      </p:cBhvr>
                                      <p:tavLst>
                                        <p:tav tm="0">
                                          <p:val>
                                            <p:strVal val="#ppt_x"/>
                                          </p:val>
                                        </p:tav>
                                        <p:tav tm="100000">
                                          <p:val>
                                            <p:strVal val="#ppt_x"/>
                                          </p:val>
                                        </p:tav>
                                      </p:tavLst>
                                    </p:anim>
                                    <p:anim calcmode="lin" valueType="num">
                                      <p:cBhvr additive="base">
                                        <p:cTn id="43" dur="500" fill="hold"/>
                                        <p:tgtEl>
                                          <p:spTgt spid="14121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12134"/>
                                        </p:tgtEl>
                                        <p:attrNameLst>
                                          <p:attrName>style.visibility</p:attrName>
                                        </p:attrNameLst>
                                      </p:cBhvr>
                                      <p:to>
                                        <p:strVal val="visible"/>
                                      </p:to>
                                    </p:set>
                                    <p:anim calcmode="lin" valueType="num">
                                      <p:cBhvr additive="base">
                                        <p:cTn id="46" dur="500" fill="hold"/>
                                        <p:tgtEl>
                                          <p:spTgt spid="1412134"/>
                                        </p:tgtEl>
                                        <p:attrNameLst>
                                          <p:attrName>ppt_x</p:attrName>
                                        </p:attrNameLst>
                                      </p:cBhvr>
                                      <p:tavLst>
                                        <p:tav tm="0">
                                          <p:val>
                                            <p:strVal val="#ppt_x"/>
                                          </p:val>
                                        </p:tav>
                                        <p:tav tm="100000">
                                          <p:val>
                                            <p:strVal val="#ppt_x"/>
                                          </p:val>
                                        </p:tav>
                                      </p:tavLst>
                                    </p:anim>
                                    <p:anim calcmode="lin" valueType="num">
                                      <p:cBhvr additive="base">
                                        <p:cTn id="47" dur="500" fill="hold"/>
                                        <p:tgtEl>
                                          <p:spTgt spid="141213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12135"/>
                                        </p:tgtEl>
                                        <p:attrNameLst>
                                          <p:attrName>style.visibility</p:attrName>
                                        </p:attrNameLst>
                                      </p:cBhvr>
                                      <p:to>
                                        <p:strVal val="visible"/>
                                      </p:to>
                                    </p:set>
                                    <p:anim calcmode="lin" valueType="num">
                                      <p:cBhvr additive="base">
                                        <p:cTn id="50" dur="500" fill="hold"/>
                                        <p:tgtEl>
                                          <p:spTgt spid="1412135"/>
                                        </p:tgtEl>
                                        <p:attrNameLst>
                                          <p:attrName>ppt_x</p:attrName>
                                        </p:attrNameLst>
                                      </p:cBhvr>
                                      <p:tavLst>
                                        <p:tav tm="0">
                                          <p:val>
                                            <p:strVal val="#ppt_x"/>
                                          </p:val>
                                        </p:tav>
                                        <p:tav tm="100000">
                                          <p:val>
                                            <p:strVal val="#ppt_x"/>
                                          </p:val>
                                        </p:tav>
                                      </p:tavLst>
                                    </p:anim>
                                    <p:anim calcmode="lin" valueType="num">
                                      <p:cBhvr additive="base">
                                        <p:cTn id="51" dur="500" fill="hold"/>
                                        <p:tgtEl>
                                          <p:spTgt spid="141213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412136"/>
                                        </p:tgtEl>
                                        <p:attrNameLst>
                                          <p:attrName>style.visibility</p:attrName>
                                        </p:attrNameLst>
                                      </p:cBhvr>
                                      <p:to>
                                        <p:strVal val="visible"/>
                                      </p:to>
                                    </p:set>
                                    <p:anim calcmode="lin" valueType="num">
                                      <p:cBhvr additive="base">
                                        <p:cTn id="54" dur="500" fill="hold"/>
                                        <p:tgtEl>
                                          <p:spTgt spid="1412136"/>
                                        </p:tgtEl>
                                        <p:attrNameLst>
                                          <p:attrName>ppt_x</p:attrName>
                                        </p:attrNameLst>
                                      </p:cBhvr>
                                      <p:tavLst>
                                        <p:tav tm="0">
                                          <p:val>
                                            <p:strVal val="#ppt_x"/>
                                          </p:val>
                                        </p:tav>
                                        <p:tav tm="100000">
                                          <p:val>
                                            <p:strVal val="#ppt_x"/>
                                          </p:val>
                                        </p:tav>
                                      </p:tavLst>
                                    </p:anim>
                                    <p:anim calcmode="lin" valueType="num">
                                      <p:cBhvr additive="base">
                                        <p:cTn id="55" dur="500" fill="hold"/>
                                        <p:tgtEl>
                                          <p:spTgt spid="141213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412137"/>
                                        </p:tgtEl>
                                        <p:attrNameLst>
                                          <p:attrName>style.visibility</p:attrName>
                                        </p:attrNameLst>
                                      </p:cBhvr>
                                      <p:to>
                                        <p:strVal val="visible"/>
                                      </p:to>
                                    </p:set>
                                    <p:anim calcmode="lin" valueType="num">
                                      <p:cBhvr additive="base">
                                        <p:cTn id="58" dur="500" fill="hold"/>
                                        <p:tgtEl>
                                          <p:spTgt spid="1412137"/>
                                        </p:tgtEl>
                                        <p:attrNameLst>
                                          <p:attrName>ppt_x</p:attrName>
                                        </p:attrNameLst>
                                      </p:cBhvr>
                                      <p:tavLst>
                                        <p:tav tm="0">
                                          <p:val>
                                            <p:strVal val="#ppt_x"/>
                                          </p:val>
                                        </p:tav>
                                        <p:tav tm="100000">
                                          <p:val>
                                            <p:strVal val="#ppt_x"/>
                                          </p:val>
                                        </p:tav>
                                      </p:tavLst>
                                    </p:anim>
                                    <p:anim calcmode="lin" valueType="num">
                                      <p:cBhvr additive="base">
                                        <p:cTn id="59" dur="500" fill="hold"/>
                                        <p:tgtEl>
                                          <p:spTgt spid="141213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412138"/>
                                        </p:tgtEl>
                                        <p:attrNameLst>
                                          <p:attrName>style.visibility</p:attrName>
                                        </p:attrNameLst>
                                      </p:cBhvr>
                                      <p:to>
                                        <p:strVal val="visible"/>
                                      </p:to>
                                    </p:set>
                                    <p:anim calcmode="lin" valueType="num">
                                      <p:cBhvr additive="base">
                                        <p:cTn id="62" dur="500" fill="hold"/>
                                        <p:tgtEl>
                                          <p:spTgt spid="1412138"/>
                                        </p:tgtEl>
                                        <p:attrNameLst>
                                          <p:attrName>ppt_x</p:attrName>
                                        </p:attrNameLst>
                                      </p:cBhvr>
                                      <p:tavLst>
                                        <p:tav tm="0">
                                          <p:val>
                                            <p:strVal val="#ppt_x"/>
                                          </p:val>
                                        </p:tav>
                                        <p:tav tm="100000">
                                          <p:val>
                                            <p:strVal val="#ppt_x"/>
                                          </p:val>
                                        </p:tav>
                                      </p:tavLst>
                                    </p:anim>
                                    <p:anim calcmode="lin" valueType="num">
                                      <p:cBhvr additive="base">
                                        <p:cTn id="63" dur="500" fill="hold"/>
                                        <p:tgtEl>
                                          <p:spTgt spid="141213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412139"/>
                                        </p:tgtEl>
                                        <p:attrNameLst>
                                          <p:attrName>style.visibility</p:attrName>
                                        </p:attrNameLst>
                                      </p:cBhvr>
                                      <p:to>
                                        <p:strVal val="visible"/>
                                      </p:to>
                                    </p:set>
                                    <p:animEffect transition="in" filter="checkerboard(across)">
                                      <p:cBhvr>
                                        <p:cTn id="68" dur="500"/>
                                        <p:tgtEl>
                                          <p:spTgt spid="1412139"/>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1412140"/>
                                        </p:tgtEl>
                                        <p:attrNameLst>
                                          <p:attrName>style.visibility</p:attrName>
                                        </p:attrNameLst>
                                      </p:cBhvr>
                                      <p:to>
                                        <p:strVal val="visible"/>
                                      </p:to>
                                    </p:set>
                                    <p:animEffect transition="in" filter="checkerboard(across)">
                                      <p:cBhvr>
                                        <p:cTn id="71" dur="500"/>
                                        <p:tgtEl>
                                          <p:spTgt spid="1412140"/>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412141"/>
                                        </p:tgtEl>
                                        <p:attrNameLst>
                                          <p:attrName>style.visibility</p:attrName>
                                        </p:attrNameLst>
                                      </p:cBhvr>
                                      <p:to>
                                        <p:strVal val="visible"/>
                                      </p:to>
                                    </p:set>
                                    <p:animEffect transition="in" filter="checkerboard(across)">
                                      <p:cBhvr>
                                        <p:cTn id="74" dur="500"/>
                                        <p:tgtEl>
                                          <p:spTgt spid="141214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412142"/>
                                        </p:tgtEl>
                                        <p:attrNameLst>
                                          <p:attrName>style.visibility</p:attrName>
                                        </p:attrNameLst>
                                      </p:cBhvr>
                                      <p:to>
                                        <p:strVal val="visible"/>
                                      </p:to>
                                    </p:set>
                                    <p:animEffect transition="in" filter="checkerboard(across)">
                                      <p:cBhvr>
                                        <p:cTn id="77" dur="500"/>
                                        <p:tgtEl>
                                          <p:spTgt spid="1412142"/>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412144"/>
                                        </p:tgtEl>
                                        <p:attrNameLst>
                                          <p:attrName>style.visibility</p:attrName>
                                        </p:attrNameLst>
                                      </p:cBhvr>
                                      <p:to>
                                        <p:strVal val="visible"/>
                                      </p:to>
                                    </p:set>
                                    <p:animEffect transition="in" filter="checkerboard(across)">
                                      <p:cBhvr>
                                        <p:cTn id="80" dur="500"/>
                                        <p:tgtEl>
                                          <p:spTgt spid="1412144"/>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412145"/>
                                        </p:tgtEl>
                                        <p:attrNameLst>
                                          <p:attrName>style.visibility</p:attrName>
                                        </p:attrNameLst>
                                      </p:cBhvr>
                                      <p:to>
                                        <p:strVal val="visible"/>
                                      </p:to>
                                    </p:set>
                                    <p:animEffect transition="in" filter="checkerboard(across)">
                                      <p:cBhvr>
                                        <p:cTn id="83" dur="500"/>
                                        <p:tgtEl>
                                          <p:spTgt spid="1412145"/>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412146"/>
                                        </p:tgtEl>
                                        <p:attrNameLst>
                                          <p:attrName>style.visibility</p:attrName>
                                        </p:attrNameLst>
                                      </p:cBhvr>
                                      <p:to>
                                        <p:strVal val="visible"/>
                                      </p:to>
                                    </p:set>
                                    <p:animEffect transition="in" filter="checkerboard(across)">
                                      <p:cBhvr>
                                        <p:cTn id="86" dur="500"/>
                                        <p:tgtEl>
                                          <p:spTgt spid="1412146"/>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412148"/>
                                        </p:tgtEl>
                                        <p:attrNameLst>
                                          <p:attrName>style.visibility</p:attrName>
                                        </p:attrNameLst>
                                      </p:cBhvr>
                                      <p:to>
                                        <p:strVal val="visible"/>
                                      </p:to>
                                    </p:set>
                                    <p:animEffect transition="in" filter="checkerboard(across)">
                                      <p:cBhvr>
                                        <p:cTn id="91" dur="500"/>
                                        <p:tgtEl>
                                          <p:spTgt spid="141214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1412149"/>
                                        </p:tgtEl>
                                        <p:attrNameLst>
                                          <p:attrName>style.visibility</p:attrName>
                                        </p:attrNameLst>
                                      </p:cBhvr>
                                      <p:to>
                                        <p:strVal val="visible"/>
                                      </p:to>
                                    </p:set>
                                    <p:animEffect transition="in" filter="checkerboard(across)">
                                      <p:cBhvr>
                                        <p:cTn id="94" dur="500"/>
                                        <p:tgtEl>
                                          <p:spTgt spid="1412149"/>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1412151"/>
                                        </p:tgtEl>
                                        <p:attrNameLst>
                                          <p:attrName>style.visibility</p:attrName>
                                        </p:attrNameLst>
                                      </p:cBhvr>
                                      <p:to>
                                        <p:strVal val="visible"/>
                                      </p:to>
                                    </p:set>
                                    <p:animEffect transition="in" filter="checkerboard(across)">
                                      <p:cBhvr>
                                        <p:cTn id="97" dur="500"/>
                                        <p:tgtEl>
                                          <p:spTgt spid="1412151"/>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1412153"/>
                                        </p:tgtEl>
                                        <p:attrNameLst>
                                          <p:attrName>style.visibility</p:attrName>
                                        </p:attrNameLst>
                                      </p:cBhvr>
                                      <p:to>
                                        <p:strVal val="visible"/>
                                      </p:to>
                                    </p:set>
                                    <p:animEffect transition="in" filter="checkerboard(across)">
                                      <p:cBhvr>
                                        <p:cTn id="100" dur="500"/>
                                        <p:tgtEl>
                                          <p:spTgt spid="1412153"/>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1412154"/>
                                        </p:tgtEl>
                                        <p:attrNameLst>
                                          <p:attrName>style.visibility</p:attrName>
                                        </p:attrNameLst>
                                      </p:cBhvr>
                                      <p:to>
                                        <p:strVal val="visible"/>
                                      </p:to>
                                    </p:set>
                                    <p:animEffect transition="in" filter="checkerboard(across)">
                                      <p:cBhvr>
                                        <p:cTn id="103" dur="500"/>
                                        <p:tgtEl>
                                          <p:spTgt spid="141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26" grpId="0" animBg="1"/>
      <p:bldP spid="1412127" grpId="0" animBg="1"/>
      <p:bldP spid="1412128" grpId="0" animBg="1"/>
      <p:bldP spid="1412130" grpId="0"/>
      <p:bldP spid="1412131" grpId="0"/>
      <p:bldP spid="1412132" grpId="0"/>
      <p:bldP spid="1412133" grpId="0" animBg="1"/>
      <p:bldP spid="1412134" grpId="0" animBg="1"/>
      <p:bldP spid="1412135" grpId="0"/>
      <p:bldP spid="1412136" grpId="0"/>
      <p:bldP spid="1412137" grpId="0" animBg="1"/>
      <p:bldP spid="1412138" grpId="0" animBg="1"/>
      <p:bldP spid="1412139" grpId="0" animBg="1"/>
      <p:bldP spid="1412140" grpId="0" animBg="1"/>
      <p:bldP spid="1412141" grpId="0" animBg="1"/>
      <p:bldP spid="1412142" grpId="0" animBg="1"/>
      <p:bldP spid="1412144" grpId="0" animBg="1"/>
      <p:bldP spid="1412145" grpId="0" animBg="1"/>
      <p:bldP spid="1412146" grpId="0" animBg="1"/>
      <p:bldP spid="1412148" grpId="0" animBg="1"/>
      <p:bldP spid="1412149" grpId="0" animBg="1"/>
      <p:bldP spid="1412151" grpId="0" animBg="1"/>
      <p:bldP spid="1412153" grpId="0" animBg="1"/>
      <p:bldP spid="14121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2"/>
          </p:nvPr>
        </p:nvSpPr>
        <p:spPr>
          <a:xfrm>
            <a:off x="323850" y="404813"/>
            <a:ext cx="504825" cy="431800"/>
          </a:xfrm>
          <a:ln>
            <a:miter lim="800000"/>
          </a:ln>
        </p:spPr>
        <p:txBody>
          <a:bodyPr anchor="b"/>
          <a:lstStyle/>
          <a:p>
            <a:pPr>
              <a:defRPr/>
            </a:pPr>
            <a:fld id="{9A852DBA-2925-4D82-BF3C-611A7CD636B0}" type="slidenum">
              <a:rPr lang="zh-CN" altLang="en-US" sz="1200">
                <a:solidFill>
                  <a:schemeClr val="bg2"/>
                </a:solidFill>
                <a:latin typeface="+mn-lt"/>
              </a:rPr>
            </a:fld>
            <a:endParaRPr lang="en-US" altLang="zh-CN" sz="1200">
              <a:solidFill>
                <a:schemeClr val="bg2"/>
              </a:solidFill>
              <a:latin typeface="+mn-lt"/>
            </a:endParaRPr>
          </a:p>
        </p:txBody>
      </p:sp>
      <p:sp>
        <p:nvSpPr>
          <p:cNvPr id="72" name="日期占位符 4"/>
          <p:cNvSpPr>
            <a:spLocks noGrp="1"/>
          </p:cNvSpPr>
          <p:nvPr>
            <p:ph type="dt" sz="quarter" idx="10"/>
          </p:nvPr>
        </p:nvSpPr>
        <p:spPr>
          <a:xfrm>
            <a:off x="34925" y="836613"/>
            <a:ext cx="1042988" cy="549275"/>
          </a:xfrm>
          <a:ln>
            <a:miter lim="800000"/>
          </a:ln>
        </p:spPr>
        <p:txBody>
          <a:bodyPr/>
          <a:lstStyle/>
          <a:p>
            <a:pPr>
              <a:defRPr/>
            </a:pPr>
            <a:fld id="{4B6B2AB0-DC1D-4148-98F1-8FE63C6DC944}"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a:xfrm>
            <a:off x="1042988" y="188913"/>
            <a:ext cx="7632700" cy="90487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5061" name="Rectangle 3"/>
          <p:cNvSpPr>
            <a:spLocks noGrp="1" noChangeArrowheads="1"/>
          </p:cNvSpPr>
          <p:nvPr>
            <p:ph type="body" idx="4294967295"/>
          </p:nvPr>
        </p:nvSpPr>
        <p:spPr>
          <a:xfrm>
            <a:off x="527050" y="1671638"/>
            <a:ext cx="4049713" cy="700087"/>
          </a:xfrm>
        </p:spPr>
        <p:txBody>
          <a:bodyPr/>
          <a:lstStyle/>
          <a:p>
            <a:pPr eaLnBrk="1" hangingPunct="1"/>
            <a:r>
              <a:rPr lang="en-US" altLang="zh-CN" sz="4000">
                <a:solidFill>
                  <a:schemeClr val="hlink"/>
                </a:solidFill>
                <a:latin typeface="Times New Roman" panose="02020503050405090304" pitchFamily="18" charset="0"/>
                <a:ea typeface="宋体" pitchFamily="2" charset="-122"/>
              </a:rPr>
              <a:t>R-1</a:t>
            </a:r>
            <a:r>
              <a:rPr lang="zh-CN" altLang="en-US" sz="4000">
                <a:latin typeface="Times New Roman" panose="02020503050405090304" pitchFamily="18" charset="0"/>
                <a:ea typeface="宋体" pitchFamily="2" charset="-122"/>
              </a:rPr>
              <a:t>旋转</a:t>
            </a:r>
            <a:endParaRPr lang="zh-CN" altLang="en-US" sz="4000">
              <a:latin typeface="Times New Roman" panose="02020503050405090304" pitchFamily="18" charset="0"/>
              <a:ea typeface="宋体" pitchFamily="2" charset="-122"/>
            </a:endParaRPr>
          </a:p>
        </p:txBody>
      </p:sp>
      <p:sp>
        <p:nvSpPr>
          <p:cNvPr id="1413124" name="Oval 4"/>
          <p:cNvSpPr>
            <a:spLocks noChangeArrowheads="1"/>
          </p:cNvSpPr>
          <p:nvPr/>
        </p:nvSpPr>
        <p:spPr bwMode="auto">
          <a:xfrm>
            <a:off x="3924300"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2</a:t>
            </a:r>
            <a:endParaRPr kumimoji="1" lang="en-US" altLang="zh-CN" sz="2400" b="1">
              <a:solidFill>
                <a:srgbClr val="CC0099"/>
              </a:solidFill>
              <a:latin typeface="Tahoma" panose="020B0804030504040204" pitchFamily="34" charset="0"/>
            </a:endParaRPr>
          </a:p>
        </p:txBody>
      </p:sp>
      <p:sp>
        <p:nvSpPr>
          <p:cNvPr id="1413125" name="Line 5"/>
          <p:cNvSpPr>
            <a:spLocks noChangeShapeType="1"/>
          </p:cNvSpPr>
          <p:nvPr/>
        </p:nvSpPr>
        <p:spPr bwMode="auto">
          <a:xfrm flipV="1">
            <a:off x="3779838"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6" name="Line 6"/>
          <p:cNvSpPr>
            <a:spLocks noChangeShapeType="1"/>
          </p:cNvSpPr>
          <p:nvPr/>
        </p:nvSpPr>
        <p:spPr bwMode="auto">
          <a:xfrm flipH="1" flipV="1">
            <a:off x="435610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27" name="Text Box 7"/>
          <p:cNvSpPr txBox="1">
            <a:spLocks noChangeArrowheads="1"/>
          </p:cNvSpPr>
          <p:nvPr/>
        </p:nvSpPr>
        <p:spPr bwMode="auto">
          <a:xfrm>
            <a:off x="3563938" y="32131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13128" name="Text Box 8"/>
          <p:cNvSpPr txBox="1">
            <a:spLocks noChangeArrowheads="1"/>
          </p:cNvSpPr>
          <p:nvPr/>
        </p:nvSpPr>
        <p:spPr bwMode="auto">
          <a:xfrm>
            <a:off x="2916238" y="5013325"/>
            <a:ext cx="7921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3129" name="Text Box 9"/>
          <p:cNvSpPr txBox="1">
            <a:spLocks noChangeArrowheads="1"/>
          </p:cNvSpPr>
          <p:nvPr/>
        </p:nvSpPr>
        <p:spPr bwMode="auto">
          <a:xfrm>
            <a:off x="4284663"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R</a:t>
            </a:r>
            <a:endParaRPr kumimoji="1" lang="en-US" altLang="zh-CN" b="1">
              <a:latin typeface="Times New Roman" panose="02020503050405090304" pitchFamily="18" charset="0"/>
            </a:endParaRPr>
          </a:p>
        </p:txBody>
      </p:sp>
      <p:sp>
        <p:nvSpPr>
          <p:cNvPr id="1413130" name="Line 10"/>
          <p:cNvSpPr>
            <a:spLocks noChangeShapeType="1"/>
          </p:cNvSpPr>
          <p:nvPr/>
        </p:nvSpPr>
        <p:spPr bwMode="auto">
          <a:xfrm flipH="1" flipV="1">
            <a:off x="4140200"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1" name="Oval 11"/>
          <p:cNvSpPr>
            <a:spLocks noChangeArrowheads="1"/>
          </p:cNvSpPr>
          <p:nvPr/>
        </p:nvSpPr>
        <p:spPr bwMode="auto">
          <a:xfrm>
            <a:off x="3421063"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-1</a:t>
            </a:r>
            <a:endParaRPr kumimoji="1" lang="en-US" altLang="zh-CN" sz="2400" b="1">
              <a:solidFill>
                <a:srgbClr val="CC0099"/>
              </a:solidFill>
              <a:latin typeface="Tahoma" panose="020B0804030504040204" pitchFamily="34" charset="0"/>
            </a:endParaRPr>
          </a:p>
        </p:txBody>
      </p:sp>
      <p:sp>
        <p:nvSpPr>
          <p:cNvPr id="1413132" name="Text Box 12"/>
          <p:cNvSpPr txBox="1">
            <a:spLocks noChangeArrowheads="1"/>
          </p:cNvSpPr>
          <p:nvPr/>
        </p:nvSpPr>
        <p:spPr bwMode="auto">
          <a:xfrm>
            <a:off x="3205163" y="393382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13133" name="Text Box 13"/>
          <p:cNvSpPr txBox="1">
            <a:spLocks noChangeArrowheads="1"/>
          </p:cNvSpPr>
          <p:nvPr/>
        </p:nvSpPr>
        <p:spPr bwMode="auto">
          <a:xfrm>
            <a:off x="4500563"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3134" name="Line 14"/>
          <p:cNvSpPr>
            <a:spLocks noChangeShapeType="1"/>
          </p:cNvSpPr>
          <p:nvPr/>
        </p:nvSpPr>
        <p:spPr bwMode="auto">
          <a:xfrm flipV="1">
            <a:off x="3276600"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5" name="Line 15"/>
          <p:cNvSpPr>
            <a:spLocks noChangeShapeType="1"/>
          </p:cNvSpPr>
          <p:nvPr/>
        </p:nvSpPr>
        <p:spPr bwMode="auto">
          <a:xfrm flipH="1" flipV="1">
            <a:off x="385286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6" name="Oval 16"/>
          <p:cNvSpPr>
            <a:spLocks noChangeArrowheads="1"/>
          </p:cNvSpPr>
          <p:nvPr/>
        </p:nvSpPr>
        <p:spPr bwMode="auto">
          <a:xfrm>
            <a:off x="6588125" y="33559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rgbClr val="CC0099"/>
                </a:solidFill>
                <a:latin typeface="Tahoma" panose="020B0804030504040204" pitchFamily="34" charset="0"/>
              </a:rPr>
              <a:t>0</a:t>
            </a:r>
            <a:endParaRPr kumimoji="1" lang="en-US" altLang="zh-CN" sz="2400" b="1">
              <a:solidFill>
                <a:srgbClr val="CC0099"/>
              </a:solidFill>
              <a:latin typeface="Tahoma" panose="020B0804030504040204" pitchFamily="34" charset="0"/>
            </a:endParaRPr>
          </a:p>
        </p:txBody>
      </p:sp>
      <p:sp>
        <p:nvSpPr>
          <p:cNvPr id="1413137" name="Line 17"/>
          <p:cNvSpPr>
            <a:spLocks noChangeShapeType="1"/>
          </p:cNvSpPr>
          <p:nvPr/>
        </p:nvSpPr>
        <p:spPr bwMode="auto">
          <a:xfrm flipV="1">
            <a:off x="6227763" y="3787775"/>
            <a:ext cx="4318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8" name="Line 18"/>
          <p:cNvSpPr>
            <a:spLocks noChangeShapeType="1"/>
          </p:cNvSpPr>
          <p:nvPr/>
        </p:nvSpPr>
        <p:spPr bwMode="auto">
          <a:xfrm flipH="1" flipV="1">
            <a:off x="7019925" y="3787775"/>
            <a:ext cx="576263"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39" name="Text Box 19"/>
          <p:cNvSpPr txBox="1">
            <a:spLocks noChangeArrowheads="1"/>
          </p:cNvSpPr>
          <p:nvPr/>
        </p:nvSpPr>
        <p:spPr bwMode="auto">
          <a:xfrm>
            <a:off x="7740650" y="3932238"/>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13140" name="Text Box 20"/>
          <p:cNvSpPr txBox="1">
            <a:spLocks noChangeArrowheads="1"/>
          </p:cNvSpPr>
          <p:nvPr/>
        </p:nvSpPr>
        <p:spPr bwMode="auto">
          <a:xfrm>
            <a:off x="5508625"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3141" name="Text Box 21"/>
          <p:cNvSpPr txBox="1">
            <a:spLocks noChangeArrowheads="1"/>
          </p:cNvSpPr>
          <p:nvPr/>
        </p:nvSpPr>
        <p:spPr bwMode="auto">
          <a:xfrm>
            <a:off x="6948488" y="48688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R</a:t>
            </a:r>
            <a:endParaRPr kumimoji="1" lang="en-US" altLang="zh-CN" b="1">
              <a:latin typeface="Times New Roman" panose="02020503050405090304" pitchFamily="18" charset="0"/>
            </a:endParaRPr>
          </a:p>
        </p:txBody>
      </p:sp>
      <p:sp>
        <p:nvSpPr>
          <p:cNvPr id="1413142" name="Line 22"/>
          <p:cNvSpPr>
            <a:spLocks noChangeShapeType="1"/>
          </p:cNvSpPr>
          <p:nvPr/>
        </p:nvSpPr>
        <p:spPr bwMode="auto">
          <a:xfrm flipH="1" flipV="1">
            <a:off x="6804025" y="3068638"/>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3" name="Oval 23"/>
          <p:cNvSpPr>
            <a:spLocks noChangeArrowheads="1"/>
          </p:cNvSpPr>
          <p:nvPr/>
        </p:nvSpPr>
        <p:spPr bwMode="auto">
          <a:xfrm>
            <a:off x="7308850"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804030504040204" pitchFamily="34" charset="0"/>
            </a:endParaRPr>
          </a:p>
        </p:txBody>
      </p:sp>
      <p:sp>
        <p:nvSpPr>
          <p:cNvPr id="1413144" name="Text Box 24"/>
          <p:cNvSpPr txBox="1">
            <a:spLocks noChangeArrowheads="1"/>
          </p:cNvSpPr>
          <p:nvPr/>
        </p:nvSpPr>
        <p:spPr bwMode="auto">
          <a:xfrm>
            <a:off x="6156325"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
        <p:nvSpPr>
          <p:cNvPr id="1413145" name="Text Box 25"/>
          <p:cNvSpPr txBox="1">
            <a:spLocks noChangeArrowheads="1"/>
          </p:cNvSpPr>
          <p:nvPr/>
        </p:nvSpPr>
        <p:spPr bwMode="auto">
          <a:xfrm>
            <a:off x="7812088" y="4868863"/>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A</a:t>
            </a:r>
            <a:r>
              <a:rPr kumimoji="1" lang="en-US" altLang="zh-CN" sz="2000" b="1">
                <a:latin typeface="Times New Roman" panose="02020503050405090304" pitchFamily="18" charset="0"/>
              </a:rPr>
              <a:t>'</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3146" name="Line 26"/>
          <p:cNvSpPr>
            <a:spLocks noChangeShapeType="1"/>
          </p:cNvSpPr>
          <p:nvPr/>
        </p:nvSpPr>
        <p:spPr bwMode="auto">
          <a:xfrm flipV="1">
            <a:off x="5795963"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7" name="Line 27"/>
          <p:cNvSpPr>
            <a:spLocks noChangeShapeType="1"/>
          </p:cNvSpPr>
          <p:nvPr/>
        </p:nvSpPr>
        <p:spPr bwMode="auto">
          <a:xfrm flipH="1" flipV="1">
            <a:off x="6372225"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48" name="Oval 28"/>
          <p:cNvSpPr>
            <a:spLocks noChangeArrowheads="1"/>
          </p:cNvSpPr>
          <p:nvPr/>
        </p:nvSpPr>
        <p:spPr bwMode="auto">
          <a:xfrm>
            <a:off x="3851275"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b</a:t>
            </a:r>
            <a:endParaRPr kumimoji="1" lang="en-US" altLang="zh-CN" sz="2400" b="1">
              <a:latin typeface="Tahoma" panose="020B0804030504040204" pitchFamily="34" charset="0"/>
            </a:endParaRPr>
          </a:p>
        </p:txBody>
      </p:sp>
      <p:sp>
        <p:nvSpPr>
          <p:cNvPr id="1413149" name="Line 29"/>
          <p:cNvSpPr>
            <a:spLocks noChangeShapeType="1"/>
          </p:cNvSpPr>
          <p:nvPr/>
        </p:nvSpPr>
        <p:spPr bwMode="auto">
          <a:xfrm flipV="1">
            <a:off x="3708400"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0" name="Line 30"/>
          <p:cNvSpPr>
            <a:spLocks noChangeShapeType="1"/>
          </p:cNvSpPr>
          <p:nvPr/>
        </p:nvSpPr>
        <p:spPr bwMode="auto">
          <a:xfrm flipH="1" flipV="1">
            <a:off x="428466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1" name="Text Box 31"/>
          <p:cNvSpPr txBox="1">
            <a:spLocks noChangeArrowheads="1"/>
          </p:cNvSpPr>
          <p:nvPr/>
        </p:nvSpPr>
        <p:spPr bwMode="auto">
          <a:xfrm>
            <a:off x="3492500" y="57324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L</a:t>
            </a:r>
            <a:endParaRPr kumimoji="1" lang="en-US" altLang="zh-CN" b="1">
              <a:latin typeface="Times New Roman" panose="02020503050405090304" pitchFamily="18" charset="0"/>
            </a:endParaRPr>
          </a:p>
        </p:txBody>
      </p:sp>
      <p:sp>
        <p:nvSpPr>
          <p:cNvPr id="1413152" name="Oval 32"/>
          <p:cNvSpPr>
            <a:spLocks noChangeArrowheads="1"/>
          </p:cNvSpPr>
          <p:nvPr/>
        </p:nvSpPr>
        <p:spPr bwMode="auto">
          <a:xfrm>
            <a:off x="5940425" y="4148138"/>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en-US" altLang="zh-CN" sz="2400" b="1">
              <a:solidFill>
                <a:srgbClr val="CC0099"/>
              </a:solidFill>
              <a:latin typeface="Tahoma" panose="020B0804030504040204" pitchFamily="34" charset="0"/>
            </a:endParaRPr>
          </a:p>
        </p:txBody>
      </p:sp>
      <p:sp>
        <p:nvSpPr>
          <p:cNvPr id="1413153" name="Line 33"/>
          <p:cNvSpPr>
            <a:spLocks noChangeShapeType="1"/>
          </p:cNvSpPr>
          <p:nvPr/>
        </p:nvSpPr>
        <p:spPr bwMode="auto">
          <a:xfrm flipV="1">
            <a:off x="7164388"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4" name="Line 34"/>
          <p:cNvSpPr>
            <a:spLocks noChangeShapeType="1"/>
          </p:cNvSpPr>
          <p:nvPr/>
        </p:nvSpPr>
        <p:spPr bwMode="auto">
          <a:xfrm flipH="1" flipV="1">
            <a:off x="7740650" y="4579938"/>
            <a:ext cx="215900" cy="36036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55" name="Text Box 35"/>
          <p:cNvSpPr txBox="1">
            <a:spLocks noChangeArrowheads="1"/>
          </p:cNvSpPr>
          <p:nvPr/>
        </p:nvSpPr>
        <p:spPr bwMode="auto">
          <a:xfrm>
            <a:off x="5651500" y="40036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13156" name="Text Box 36"/>
          <p:cNvSpPr txBox="1">
            <a:spLocks noChangeArrowheads="1"/>
          </p:cNvSpPr>
          <p:nvPr/>
        </p:nvSpPr>
        <p:spPr bwMode="auto">
          <a:xfrm>
            <a:off x="6372225" y="486886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L</a:t>
            </a:r>
            <a:endParaRPr kumimoji="1" lang="en-US" altLang="zh-CN" b="1">
              <a:latin typeface="Times New Roman" panose="02020503050405090304" pitchFamily="18" charset="0"/>
            </a:endParaRPr>
          </a:p>
        </p:txBody>
      </p:sp>
      <p:sp>
        <p:nvSpPr>
          <p:cNvPr id="1413157" name="Text Box 37"/>
          <p:cNvSpPr txBox="1">
            <a:spLocks noChangeArrowheads="1"/>
          </p:cNvSpPr>
          <p:nvPr/>
        </p:nvSpPr>
        <p:spPr bwMode="auto">
          <a:xfrm>
            <a:off x="4284663" y="4940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
        <p:nvSpPr>
          <p:cNvPr id="1413158" name="Rectangle 38"/>
          <p:cNvSpPr>
            <a:spLocks noChangeArrowheads="1"/>
          </p:cNvSpPr>
          <p:nvPr/>
        </p:nvSpPr>
        <p:spPr bwMode="auto">
          <a:xfrm>
            <a:off x="5435600" y="1844675"/>
            <a:ext cx="3511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CN" altLang="en-US" sz="2000">
                <a:latin typeface="Times New Roman" panose="02020503050405090304" pitchFamily="18" charset="0"/>
              </a:rPr>
              <a:t>若</a:t>
            </a:r>
            <a:r>
              <a:rPr kumimoji="1" lang="en-US" altLang="zh-CN" sz="2000">
                <a:latin typeface="Times New Roman" panose="02020503050405090304" pitchFamily="18" charset="0"/>
              </a:rPr>
              <a:t>b=0</a:t>
            </a:r>
            <a:r>
              <a:rPr kumimoji="1" lang="zh-CN" altLang="en-US" sz="2000">
                <a:latin typeface="Times New Roman" panose="02020503050405090304" pitchFamily="18" charset="0"/>
              </a:rPr>
              <a:t>，则</a:t>
            </a:r>
            <a:r>
              <a:rPr kumimoji="1" lang="en-US" altLang="zh-CN" sz="2000">
                <a:latin typeface="Times New Roman" panose="02020503050405090304" pitchFamily="18" charset="0"/>
              </a:rPr>
              <a:t>bf(A)=bf(B)=0</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若</a:t>
            </a:r>
            <a:r>
              <a:rPr kumimoji="1" lang="en-US" altLang="zh-CN" sz="2000">
                <a:latin typeface="Times New Roman" panose="02020503050405090304" pitchFamily="18" charset="0"/>
              </a:rPr>
              <a:t>b=1</a:t>
            </a:r>
            <a:r>
              <a:rPr kumimoji="1" lang="zh-CN" altLang="en-US" sz="2000">
                <a:latin typeface="Times New Roman" panose="02020503050405090304" pitchFamily="18" charset="0"/>
              </a:rPr>
              <a:t>，则</a:t>
            </a:r>
            <a:r>
              <a:rPr kumimoji="1" lang="en-US" altLang="zh-CN" sz="2000">
                <a:latin typeface="Times New Roman" panose="02020503050405090304" pitchFamily="18" charset="0"/>
              </a:rPr>
              <a:t>bf(A)=-1</a:t>
            </a:r>
            <a:r>
              <a:rPr kumimoji="1" lang="zh-CN" altLang="en-US" sz="2000">
                <a:latin typeface="Times New Roman" panose="02020503050405090304" pitchFamily="18" charset="0"/>
              </a:rPr>
              <a:t>，</a:t>
            </a:r>
            <a:r>
              <a:rPr kumimoji="1" lang="en-US" altLang="zh-CN" sz="2000">
                <a:latin typeface="Times New Roman" panose="02020503050405090304" pitchFamily="18" charset="0"/>
              </a:rPr>
              <a:t>bf(B)=0</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若</a:t>
            </a:r>
            <a:r>
              <a:rPr kumimoji="1" lang="en-US" altLang="zh-CN" sz="2000">
                <a:latin typeface="Times New Roman" panose="02020503050405090304" pitchFamily="18" charset="0"/>
              </a:rPr>
              <a:t>b=-1, </a:t>
            </a:r>
            <a:r>
              <a:rPr kumimoji="1" lang="zh-CN" altLang="en-US" sz="2000">
                <a:latin typeface="Times New Roman" panose="02020503050405090304" pitchFamily="18" charset="0"/>
              </a:rPr>
              <a:t>则</a:t>
            </a:r>
            <a:r>
              <a:rPr kumimoji="1" lang="en-US" altLang="zh-CN" sz="2000">
                <a:latin typeface="Times New Roman" panose="02020503050405090304" pitchFamily="18" charset="0"/>
              </a:rPr>
              <a:t>bf(A)=0</a:t>
            </a:r>
            <a:r>
              <a:rPr kumimoji="1" lang="zh-CN" altLang="en-US" sz="2000">
                <a:latin typeface="Times New Roman" panose="02020503050405090304" pitchFamily="18" charset="0"/>
              </a:rPr>
              <a:t>，</a:t>
            </a:r>
            <a:r>
              <a:rPr kumimoji="1" lang="en-US" altLang="zh-CN" sz="2000">
                <a:latin typeface="Times New Roman" panose="02020503050405090304" pitchFamily="18" charset="0"/>
              </a:rPr>
              <a:t>bf(B)=1</a:t>
            </a:r>
            <a:endParaRPr kumimoji="1" lang="en-US" altLang="zh-CN" sz="2000">
              <a:latin typeface="Times New Roman" panose="02020503050405090304" pitchFamily="18" charset="0"/>
            </a:endParaRPr>
          </a:p>
        </p:txBody>
      </p:sp>
      <p:sp>
        <p:nvSpPr>
          <p:cNvPr id="1413159" name="Oval 39"/>
          <p:cNvSpPr>
            <a:spLocks noChangeArrowheads="1"/>
          </p:cNvSpPr>
          <p:nvPr/>
        </p:nvSpPr>
        <p:spPr bwMode="auto">
          <a:xfrm>
            <a:off x="1331913" y="3429000"/>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a:t>
            </a:r>
            <a:endParaRPr kumimoji="1" lang="en-US" altLang="zh-CN" sz="2400" b="1">
              <a:latin typeface="Tahoma" panose="020B0804030504040204" pitchFamily="34" charset="0"/>
            </a:endParaRPr>
          </a:p>
        </p:txBody>
      </p:sp>
      <p:sp>
        <p:nvSpPr>
          <p:cNvPr id="1413160" name="Line 40"/>
          <p:cNvSpPr>
            <a:spLocks noChangeShapeType="1"/>
          </p:cNvSpPr>
          <p:nvPr/>
        </p:nvSpPr>
        <p:spPr bwMode="auto">
          <a:xfrm flipV="1">
            <a:off x="1187450"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1" name="Line 41"/>
          <p:cNvSpPr>
            <a:spLocks noChangeShapeType="1"/>
          </p:cNvSpPr>
          <p:nvPr/>
        </p:nvSpPr>
        <p:spPr bwMode="auto">
          <a:xfrm flipH="1" flipV="1">
            <a:off x="1763713" y="386080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2" name="Text Box 42"/>
          <p:cNvSpPr txBox="1">
            <a:spLocks noChangeArrowheads="1"/>
          </p:cNvSpPr>
          <p:nvPr/>
        </p:nvSpPr>
        <p:spPr bwMode="auto">
          <a:xfrm>
            <a:off x="971550" y="32131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endParaRPr kumimoji="1" lang="en-US" altLang="zh-CN" sz="2400" b="1">
              <a:latin typeface="Times New Roman" panose="02020503050405090304" pitchFamily="18" charset="0"/>
            </a:endParaRPr>
          </a:p>
        </p:txBody>
      </p:sp>
      <p:sp>
        <p:nvSpPr>
          <p:cNvPr id="1413163" name="Text Box 43"/>
          <p:cNvSpPr txBox="1">
            <a:spLocks noChangeArrowheads="1"/>
          </p:cNvSpPr>
          <p:nvPr/>
        </p:nvSpPr>
        <p:spPr bwMode="auto">
          <a:xfrm>
            <a:off x="323850" y="5013325"/>
            <a:ext cx="7921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B</a:t>
            </a:r>
            <a:r>
              <a:rPr kumimoji="1" lang="en-US" altLang="zh-CN" sz="2400" b="1" baseline="-25000">
                <a:latin typeface="Times New Roman" panose="02020503050405090304" pitchFamily="18" charset="0"/>
              </a:rPr>
              <a:t>L</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h-1</a:t>
            </a:r>
            <a:endParaRPr kumimoji="1" lang="en-US" altLang="zh-CN" b="1">
              <a:solidFill>
                <a:schemeClr val="hlink"/>
              </a:solidFill>
              <a:latin typeface="Times New Roman" panose="02020503050405090304" pitchFamily="18" charset="0"/>
            </a:endParaRPr>
          </a:p>
        </p:txBody>
      </p:sp>
      <p:sp>
        <p:nvSpPr>
          <p:cNvPr id="1413164" name="Text Box 44"/>
          <p:cNvSpPr txBox="1">
            <a:spLocks noChangeArrowheads="1"/>
          </p:cNvSpPr>
          <p:nvPr/>
        </p:nvSpPr>
        <p:spPr bwMode="auto">
          <a:xfrm>
            <a:off x="1692275" y="57324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R</a:t>
            </a:r>
            <a:endParaRPr kumimoji="1" lang="en-US" altLang="zh-CN" b="1">
              <a:latin typeface="Times New Roman" panose="02020503050405090304" pitchFamily="18" charset="0"/>
            </a:endParaRPr>
          </a:p>
        </p:txBody>
      </p:sp>
      <p:sp>
        <p:nvSpPr>
          <p:cNvPr id="1413165" name="Line 45"/>
          <p:cNvSpPr>
            <a:spLocks noChangeShapeType="1"/>
          </p:cNvSpPr>
          <p:nvPr/>
        </p:nvSpPr>
        <p:spPr bwMode="auto">
          <a:xfrm flipH="1" flipV="1">
            <a:off x="1547813" y="3141663"/>
            <a:ext cx="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66" name="Oval 46"/>
          <p:cNvSpPr>
            <a:spLocks noChangeArrowheads="1"/>
          </p:cNvSpPr>
          <p:nvPr/>
        </p:nvSpPr>
        <p:spPr bwMode="auto">
          <a:xfrm>
            <a:off x="828675" y="42211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solidFill>
                  <a:schemeClr val="hlink"/>
                </a:solidFill>
                <a:latin typeface="Tahoma" panose="020B0804030504040204" pitchFamily="34" charset="0"/>
              </a:rPr>
              <a:t>-1</a:t>
            </a:r>
            <a:endParaRPr kumimoji="1" lang="en-US" altLang="zh-CN" sz="2400" b="1">
              <a:solidFill>
                <a:schemeClr val="hlink"/>
              </a:solidFill>
              <a:latin typeface="Tahoma" panose="020B0804030504040204" pitchFamily="34" charset="0"/>
            </a:endParaRPr>
          </a:p>
        </p:txBody>
      </p:sp>
      <p:sp>
        <p:nvSpPr>
          <p:cNvPr id="1413167" name="Text Box 47"/>
          <p:cNvSpPr txBox="1">
            <a:spLocks noChangeArrowheads="1"/>
          </p:cNvSpPr>
          <p:nvPr/>
        </p:nvSpPr>
        <p:spPr bwMode="auto">
          <a:xfrm>
            <a:off x="612775" y="393382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endParaRPr kumimoji="1" lang="en-US" altLang="zh-CN" sz="2400" b="1">
              <a:latin typeface="Times New Roman" panose="02020503050405090304" pitchFamily="18" charset="0"/>
            </a:endParaRPr>
          </a:p>
        </p:txBody>
      </p:sp>
      <p:sp>
        <p:nvSpPr>
          <p:cNvPr id="1413168" name="Text Box 48"/>
          <p:cNvSpPr txBox="1">
            <a:spLocks noChangeArrowheads="1"/>
          </p:cNvSpPr>
          <p:nvPr/>
        </p:nvSpPr>
        <p:spPr bwMode="auto">
          <a:xfrm>
            <a:off x="1908175" y="4078288"/>
            <a:ext cx="6477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70000"/>
              </a:lnSpc>
              <a:spcBef>
                <a:spcPct val="50000"/>
              </a:spcBef>
            </a:pP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endParaRPr kumimoji="1" lang="en-US" altLang="zh-CN" sz="2400" b="1" baseline="-25000">
              <a:latin typeface="Times New Roman" panose="02020503050405090304" pitchFamily="18" charset="0"/>
            </a:endParaRPr>
          </a:p>
          <a:p>
            <a:pPr eaLnBrk="1" hangingPunct="1">
              <a:lnSpc>
                <a:spcPct val="70000"/>
              </a:lnSpc>
              <a:spcBef>
                <a:spcPct val="50000"/>
              </a:spcBef>
            </a:pPr>
            <a:r>
              <a:rPr kumimoji="1" lang="en-US" altLang="zh-CN" b="1">
                <a:solidFill>
                  <a:schemeClr val="hlink"/>
                </a:solidFill>
                <a:latin typeface="Times New Roman" panose="02020503050405090304" pitchFamily="18" charset="0"/>
              </a:rPr>
              <a:t>h</a:t>
            </a:r>
            <a:endParaRPr kumimoji="1" lang="en-US" altLang="zh-CN" b="1">
              <a:solidFill>
                <a:schemeClr val="hlink"/>
              </a:solidFill>
              <a:latin typeface="Times New Roman" panose="02020503050405090304" pitchFamily="18" charset="0"/>
            </a:endParaRPr>
          </a:p>
        </p:txBody>
      </p:sp>
      <p:sp>
        <p:nvSpPr>
          <p:cNvPr id="1413169" name="Line 49"/>
          <p:cNvSpPr>
            <a:spLocks noChangeShapeType="1"/>
          </p:cNvSpPr>
          <p:nvPr/>
        </p:nvSpPr>
        <p:spPr bwMode="auto">
          <a:xfrm flipV="1">
            <a:off x="684213"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0" name="Line 50"/>
          <p:cNvSpPr>
            <a:spLocks noChangeShapeType="1"/>
          </p:cNvSpPr>
          <p:nvPr/>
        </p:nvSpPr>
        <p:spPr bwMode="auto">
          <a:xfrm flipH="1" flipV="1">
            <a:off x="1260475" y="4654550"/>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1" name="Oval 51"/>
          <p:cNvSpPr>
            <a:spLocks noChangeArrowheads="1"/>
          </p:cNvSpPr>
          <p:nvPr/>
        </p:nvSpPr>
        <p:spPr bwMode="auto">
          <a:xfrm>
            <a:off x="1258888" y="501332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b</a:t>
            </a:r>
            <a:endParaRPr kumimoji="1" lang="en-US" altLang="zh-CN" sz="2400" b="1">
              <a:latin typeface="Tahoma" panose="020B0804030504040204" pitchFamily="34" charset="0"/>
            </a:endParaRPr>
          </a:p>
        </p:txBody>
      </p:sp>
      <p:sp>
        <p:nvSpPr>
          <p:cNvPr id="1413172" name="Line 52"/>
          <p:cNvSpPr>
            <a:spLocks noChangeShapeType="1"/>
          </p:cNvSpPr>
          <p:nvPr/>
        </p:nvSpPr>
        <p:spPr bwMode="auto">
          <a:xfrm flipV="1">
            <a:off x="1116013"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3" name="Line 53"/>
          <p:cNvSpPr>
            <a:spLocks noChangeShapeType="1"/>
          </p:cNvSpPr>
          <p:nvPr/>
        </p:nvSpPr>
        <p:spPr bwMode="auto">
          <a:xfrm flipH="1" flipV="1">
            <a:off x="1692275" y="5445125"/>
            <a:ext cx="215900" cy="3603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74" name="Text Box 54"/>
          <p:cNvSpPr txBox="1">
            <a:spLocks noChangeArrowheads="1"/>
          </p:cNvSpPr>
          <p:nvPr/>
        </p:nvSpPr>
        <p:spPr bwMode="auto">
          <a:xfrm>
            <a:off x="900113" y="57324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baseline="-25000">
                <a:latin typeface="Times New Roman" panose="02020503050405090304" pitchFamily="18" charset="0"/>
              </a:rPr>
              <a:t>L</a:t>
            </a:r>
            <a:endParaRPr kumimoji="1" lang="en-US" altLang="zh-CN" b="1">
              <a:latin typeface="Times New Roman" panose="02020503050405090304" pitchFamily="18" charset="0"/>
            </a:endParaRPr>
          </a:p>
        </p:txBody>
      </p:sp>
      <p:sp>
        <p:nvSpPr>
          <p:cNvPr id="1413175" name="Text Box 55"/>
          <p:cNvSpPr txBox="1">
            <a:spLocks noChangeArrowheads="1"/>
          </p:cNvSpPr>
          <p:nvPr/>
        </p:nvSpPr>
        <p:spPr bwMode="auto">
          <a:xfrm>
            <a:off x="1692275" y="4940300"/>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endParaRPr kumimoji="1" lang="en-US" altLang="zh-CN" sz="2400" b="1">
              <a:latin typeface="Times New Roman" panose="02020503050405090304" pitchFamily="18" charset="0"/>
            </a:endParaRPr>
          </a:p>
        </p:txBody>
      </p:sp>
      <p:sp>
        <p:nvSpPr>
          <p:cNvPr id="45114" name="Text Box 56"/>
          <p:cNvSpPr txBox="1">
            <a:spLocks noChangeArrowheads="1"/>
          </p:cNvSpPr>
          <p:nvPr/>
        </p:nvSpPr>
        <p:spPr bwMode="auto">
          <a:xfrm>
            <a:off x="539750" y="616585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a)</a:t>
            </a:r>
            <a:r>
              <a:rPr kumimoji="1" lang="zh-CN" altLang="en-US" sz="2400" b="1">
                <a:latin typeface="Times New Roman" panose="02020503050405090304" pitchFamily="18" charset="0"/>
              </a:rPr>
              <a:t>删除之前</a:t>
            </a:r>
            <a:endParaRPr kumimoji="1" lang="en-US" altLang="zh-CN" sz="2400" b="1">
              <a:latin typeface="Times New Roman" panose="02020503050405090304" pitchFamily="18" charset="0"/>
            </a:endParaRPr>
          </a:p>
        </p:txBody>
      </p:sp>
      <p:sp>
        <p:nvSpPr>
          <p:cNvPr id="45115" name="Text Box 57"/>
          <p:cNvSpPr txBox="1">
            <a:spLocks noChangeArrowheads="1"/>
          </p:cNvSpPr>
          <p:nvPr/>
        </p:nvSpPr>
        <p:spPr bwMode="auto">
          <a:xfrm>
            <a:off x="2843213" y="61658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b)</a:t>
            </a:r>
            <a:r>
              <a:rPr kumimoji="1" lang="zh-CN" altLang="en-US" sz="2400" b="1">
                <a:latin typeface="Times New Roman" panose="02020503050405090304" pitchFamily="18" charset="0"/>
              </a:rPr>
              <a:t>在</a:t>
            </a:r>
            <a:r>
              <a:rPr kumimoji="1" lang="en-US" altLang="zh-CN" sz="2400" b="1">
                <a:latin typeface="Times New Roman" panose="02020503050405090304" pitchFamily="18" charset="0"/>
              </a:rPr>
              <a:t>A</a:t>
            </a:r>
            <a:r>
              <a:rPr kumimoji="1" lang="en-US" altLang="zh-CN" sz="2400" b="1" baseline="-25000">
                <a:latin typeface="Times New Roman" panose="02020503050405090304" pitchFamily="18" charset="0"/>
              </a:rPr>
              <a:t>R</a:t>
            </a:r>
            <a:r>
              <a:rPr kumimoji="1" lang="zh-CN" altLang="en-US" sz="2400" b="1">
                <a:latin typeface="Times New Roman" panose="02020503050405090304" pitchFamily="18" charset="0"/>
              </a:rPr>
              <a:t>中删除之后</a:t>
            </a:r>
            <a:endParaRPr kumimoji="1" lang="en-US" altLang="zh-CN" sz="2400" b="1">
              <a:latin typeface="Times New Roman" panose="02020503050405090304" pitchFamily="18" charset="0"/>
            </a:endParaRPr>
          </a:p>
        </p:txBody>
      </p:sp>
      <p:sp>
        <p:nvSpPr>
          <p:cNvPr id="45116" name="Text Box 58"/>
          <p:cNvSpPr txBox="1">
            <a:spLocks noChangeArrowheads="1"/>
          </p:cNvSpPr>
          <p:nvPr/>
        </p:nvSpPr>
        <p:spPr bwMode="auto">
          <a:xfrm>
            <a:off x="5868988" y="6164263"/>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400" b="1">
                <a:latin typeface="Times New Roman" panose="02020503050405090304" pitchFamily="18" charset="0"/>
              </a:rPr>
              <a:t>c)</a:t>
            </a:r>
            <a:r>
              <a:rPr kumimoji="1" lang="en-US" altLang="zh-CN" sz="2400" b="1">
                <a:solidFill>
                  <a:schemeClr val="hlink"/>
                </a:solidFill>
                <a:latin typeface="Times New Roman" panose="02020503050405090304" pitchFamily="18" charset="0"/>
              </a:rPr>
              <a:t> R-1</a:t>
            </a:r>
            <a:r>
              <a:rPr kumimoji="1" lang="zh-CN" altLang="en-US" sz="2400" b="1">
                <a:latin typeface="Times New Roman" panose="02020503050405090304" pitchFamily="18" charset="0"/>
              </a:rPr>
              <a:t>旋转之后</a:t>
            </a:r>
            <a:endParaRPr kumimoji="1" lang="en-US" altLang="zh-CN" sz="2400" b="1">
              <a:latin typeface="Times New Roman" panose="02020503050405090304" pitchFamily="18" charset="0"/>
            </a:endParaRPr>
          </a:p>
        </p:txBody>
      </p:sp>
      <p:sp>
        <p:nvSpPr>
          <p:cNvPr id="1413179" name="Oval 59"/>
          <p:cNvSpPr>
            <a:spLocks noChangeArrowheads="1"/>
          </p:cNvSpPr>
          <p:nvPr/>
        </p:nvSpPr>
        <p:spPr bwMode="auto">
          <a:xfrm>
            <a:off x="2268538" y="27098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3180" name="Oval 60"/>
          <p:cNvSpPr>
            <a:spLocks noChangeArrowheads="1"/>
          </p:cNvSpPr>
          <p:nvPr/>
        </p:nvSpPr>
        <p:spPr bwMode="auto">
          <a:xfrm>
            <a:off x="2700338" y="2205038"/>
            <a:ext cx="288925" cy="287337"/>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3181" name="Oval 61"/>
          <p:cNvSpPr>
            <a:spLocks noChangeArrowheads="1"/>
          </p:cNvSpPr>
          <p:nvPr/>
        </p:nvSpPr>
        <p:spPr bwMode="auto">
          <a:xfrm>
            <a:off x="3132138" y="2709863"/>
            <a:ext cx="288925" cy="287337"/>
          </a:xfrm>
          <a:prstGeom prst="ellipse">
            <a:avLst/>
          </a:prstGeom>
          <a:solidFill>
            <a:srgbClr val="FA069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9</a:t>
            </a:r>
            <a:endParaRPr kumimoji="1" lang="en-US" altLang="zh-CN" b="1">
              <a:latin typeface="Times New Roman" panose="02020503050405090304" pitchFamily="18" charset="0"/>
            </a:endParaRPr>
          </a:p>
        </p:txBody>
      </p:sp>
      <p:sp>
        <p:nvSpPr>
          <p:cNvPr id="1413183" name="Oval 63"/>
          <p:cNvSpPr>
            <a:spLocks noChangeArrowheads="1"/>
          </p:cNvSpPr>
          <p:nvPr/>
        </p:nvSpPr>
        <p:spPr bwMode="auto">
          <a:xfrm>
            <a:off x="2700338" y="3213100"/>
            <a:ext cx="288925" cy="287338"/>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13184" name="Line 64"/>
          <p:cNvSpPr>
            <a:spLocks noChangeShapeType="1"/>
          </p:cNvSpPr>
          <p:nvPr/>
        </p:nvSpPr>
        <p:spPr bwMode="auto">
          <a:xfrm flipH="1">
            <a:off x="2413000" y="23495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5" name="Line 65"/>
          <p:cNvSpPr>
            <a:spLocks noChangeShapeType="1"/>
          </p:cNvSpPr>
          <p:nvPr/>
        </p:nvSpPr>
        <p:spPr bwMode="auto">
          <a:xfrm>
            <a:off x="2989263" y="23495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7" name="Line 67"/>
          <p:cNvSpPr>
            <a:spLocks noChangeShapeType="1"/>
          </p:cNvSpPr>
          <p:nvPr/>
        </p:nvSpPr>
        <p:spPr bwMode="auto">
          <a:xfrm>
            <a:off x="2557463" y="2852738"/>
            <a:ext cx="287337"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88" name="Oval 68"/>
          <p:cNvSpPr>
            <a:spLocks noChangeArrowheads="1"/>
          </p:cNvSpPr>
          <p:nvPr/>
        </p:nvSpPr>
        <p:spPr bwMode="auto">
          <a:xfrm>
            <a:off x="3635375" y="2062163"/>
            <a:ext cx="288925" cy="287337"/>
          </a:xfrm>
          <a:prstGeom prst="ellipse">
            <a:avLst/>
          </a:prstGeom>
          <a:solidFill>
            <a:srgbClr val="CCECFF"/>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4</a:t>
            </a:r>
            <a:endParaRPr kumimoji="1" lang="en-US" altLang="zh-CN" b="1">
              <a:latin typeface="Times New Roman" panose="02020503050405090304" pitchFamily="18" charset="0"/>
            </a:endParaRPr>
          </a:p>
        </p:txBody>
      </p:sp>
      <p:sp>
        <p:nvSpPr>
          <p:cNvPr id="1413189" name="Oval 69"/>
          <p:cNvSpPr>
            <a:spLocks noChangeArrowheads="1"/>
          </p:cNvSpPr>
          <p:nvPr/>
        </p:nvSpPr>
        <p:spPr bwMode="auto">
          <a:xfrm>
            <a:off x="4498975" y="2060575"/>
            <a:ext cx="288925" cy="287338"/>
          </a:xfrm>
          <a:prstGeom prst="ellipse">
            <a:avLst/>
          </a:prstGeom>
          <a:solidFill>
            <a:srgbClr val="FFCCCC"/>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8</a:t>
            </a:r>
            <a:endParaRPr kumimoji="1" lang="en-US" altLang="zh-CN" b="1">
              <a:latin typeface="Times New Roman" panose="02020503050405090304" pitchFamily="18" charset="0"/>
            </a:endParaRPr>
          </a:p>
        </p:txBody>
      </p:sp>
      <p:sp>
        <p:nvSpPr>
          <p:cNvPr id="1413191" name="Oval 71"/>
          <p:cNvSpPr>
            <a:spLocks noChangeArrowheads="1"/>
          </p:cNvSpPr>
          <p:nvPr/>
        </p:nvSpPr>
        <p:spPr bwMode="auto">
          <a:xfrm>
            <a:off x="4067175" y="1557338"/>
            <a:ext cx="288925" cy="287337"/>
          </a:xfrm>
          <a:prstGeom prst="ellipse">
            <a:avLst/>
          </a:prstGeom>
          <a:solidFill>
            <a:schemeClr val="accent1"/>
          </a:solidFill>
          <a:ln w="9525">
            <a:solidFill>
              <a:schemeClr val="tx1"/>
            </a:solidFill>
            <a:miter lim="800000"/>
          </a:ln>
        </p:spPr>
        <p:txBody>
          <a:bodyPr wrap="none" anchor="ctr"/>
          <a:lstStyle/>
          <a:p>
            <a:pPr algn="ctr"/>
            <a:r>
              <a:rPr kumimoji="1" lang="en-US" altLang="zh-CN" b="1">
                <a:latin typeface="Times New Roman" panose="02020503050405090304" pitchFamily="18" charset="0"/>
              </a:rPr>
              <a:t>6</a:t>
            </a:r>
            <a:endParaRPr kumimoji="1" lang="en-US" altLang="zh-CN" b="1">
              <a:latin typeface="Times New Roman" panose="02020503050405090304" pitchFamily="18" charset="0"/>
            </a:endParaRPr>
          </a:p>
        </p:txBody>
      </p:sp>
      <p:sp>
        <p:nvSpPr>
          <p:cNvPr id="1413192" name="Line 72"/>
          <p:cNvSpPr>
            <a:spLocks noChangeShapeType="1"/>
          </p:cNvSpPr>
          <p:nvPr/>
        </p:nvSpPr>
        <p:spPr bwMode="auto">
          <a:xfrm flipH="1">
            <a:off x="3779838" y="1701800"/>
            <a:ext cx="287337"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13193" name="Line 73"/>
          <p:cNvSpPr>
            <a:spLocks noChangeShapeType="1"/>
          </p:cNvSpPr>
          <p:nvPr/>
        </p:nvSpPr>
        <p:spPr bwMode="auto">
          <a:xfrm>
            <a:off x="4356100" y="1701800"/>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159"/>
                                        </p:tgtEl>
                                        <p:attrNameLst>
                                          <p:attrName>style.visibility</p:attrName>
                                        </p:attrNameLst>
                                      </p:cBhvr>
                                      <p:to>
                                        <p:strVal val="visible"/>
                                      </p:to>
                                    </p:set>
                                    <p:anim calcmode="lin" valueType="num">
                                      <p:cBhvr additive="base">
                                        <p:cTn id="7" dur="500" fill="hold"/>
                                        <p:tgtEl>
                                          <p:spTgt spid="1413159"/>
                                        </p:tgtEl>
                                        <p:attrNameLst>
                                          <p:attrName>ppt_x</p:attrName>
                                        </p:attrNameLst>
                                      </p:cBhvr>
                                      <p:tavLst>
                                        <p:tav tm="0">
                                          <p:val>
                                            <p:strVal val="#ppt_x"/>
                                          </p:val>
                                        </p:tav>
                                        <p:tav tm="100000">
                                          <p:val>
                                            <p:strVal val="#ppt_x"/>
                                          </p:val>
                                        </p:tav>
                                      </p:tavLst>
                                    </p:anim>
                                    <p:anim calcmode="lin" valueType="num">
                                      <p:cBhvr additive="base">
                                        <p:cTn id="8" dur="500" fill="hold"/>
                                        <p:tgtEl>
                                          <p:spTgt spid="14131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3160"/>
                                        </p:tgtEl>
                                        <p:attrNameLst>
                                          <p:attrName>style.visibility</p:attrName>
                                        </p:attrNameLst>
                                      </p:cBhvr>
                                      <p:to>
                                        <p:strVal val="visible"/>
                                      </p:to>
                                    </p:set>
                                    <p:anim calcmode="lin" valueType="num">
                                      <p:cBhvr additive="base">
                                        <p:cTn id="11" dur="500" fill="hold"/>
                                        <p:tgtEl>
                                          <p:spTgt spid="1413160"/>
                                        </p:tgtEl>
                                        <p:attrNameLst>
                                          <p:attrName>ppt_x</p:attrName>
                                        </p:attrNameLst>
                                      </p:cBhvr>
                                      <p:tavLst>
                                        <p:tav tm="0">
                                          <p:val>
                                            <p:strVal val="#ppt_x"/>
                                          </p:val>
                                        </p:tav>
                                        <p:tav tm="100000">
                                          <p:val>
                                            <p:strVal val="#ppt_x"/>
                                          </p:val>
                                        </p:tav>
                                      </p:tavLst>
                                    </p:anim>
                                    <p:anim calcmode="lin" valueType="num">
                                      <p:cBhvr additive="base">
                                        <p:cTn id="12" dur="500" fill="hold"/>
                                        <p:tgtEl>
                                          <p:spTgt spid="14131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13161"/>
                                        </p:tgtEl>
                                        <p:attrNameLst>
                                          <p:attrName>style.visibility</p:attrName>
                                        </p:attrNameLst>
                                      </p:cBhvr>
                                      <p:to>
                                        <p:strVal val="visible"/>
                                      </p:to>
                                    </p:set>
                                    <p:anim calcmode="lin" valueType="num">
                                      <p:cBhvr additive="base">
                                        <p:cTn id="15" dur="500" fill="hold"/>
                                        <p:tgtEl>
                                          <p:spTgt spid="1413161"/>
                                        </p:tgtEl>
                                        <p:attrNameLst>
                                          <p:attrName>ppt_x</p:attrName>
                                        </p:attrNameLst>
                                      </p:cBhvr>
                                      <p:tavLst>
                                        <p:tav tm="0">
                                          <p:val>
                                            <p:strVal val="#ppt_x"/>
                                          </p:val>
                                        </p:tav>
                                        <p:tav tm="100000">
                                          <p:val>
                                            <p:strVal val="#ppt_x"/>
                                          </p:val>
                                        </p:tav>
                                      </p:tavLst>
                                    </p:anim>
                                    <p:anim calcmode="lin" valueType="num">
                                      <p:cBhvr additive="base">
                                        <p:cTn id="16" dur="500" fill="hold"/>
                                        <p:tgtEl>
                                          <p:spTgt spid="14131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3162"/>
                                        </p:tgtEl>
                                        <p:attrNameLst>
                                          <p:attrName>style.visibility</p:attrName>
                                        </p:attrNameLst>
                                      </p:cBhvr>
                                      <p:to>
                                        <p:strVal val="visible"/>
                                      </p:to>
                                    </p:set>
                                    <p:anim calcmode="lin" valueType="num">
                                      <p:cBhvr additive="base">
                                        <p:cTn id="19" dur="500" fill="hold"/>
                                        <p:tgtEl>
                                          <p:spTgt spid="1413162"/>
                                        </p:tgtEl>
                                        <p:attrNameLst>
                                          <p:attrName>ppt_x</p:attrName>
                                        </p:attrNameLst>
                                      </p:cBhvr>
                                      <p:tavLst>
                                        <p:tav tm="0">
                                          <p:val>
                                            <p:strVal val="#ppt_x"/>
                                          </p:val>
                                        </p:tav>
                                        <p:tav tm="100000">
                                          <p:val>
                                            <p:strVal val="#ppt_x"/>
                                          </p:val>
                                        </p:tav>
                                      </p:tavLst>
                                    </p:anim>
                                    <p:anim calcmode="lin" valueType="num">
                                      <p:cBhvr additive="base">
                                        <p:cTn id="20" dur="500" fill="hold"/>
                                        <p:tgtEl>
                                          <p:spTgt spid="14131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3163"/>
                                        </p:tgtEl>
                                        <p:attrNameLst>
                                          <p:attrName>style.visibility</p:attrName>
                                        </p:attrNameLst>
                                      </p:cBhvr>
                                      <p:to>
                                        <p:strVal val="visible"/>
                                      </p:to>
                                    </p:set>
                                    <p:anim calcmode="lin" valueType="num">
                                      <p:cBhvr additive="base">
                                        <p:cTn id="23" dur="500" fill="hold"/>
                                        <p:tgtEl>
                                          <p:spTgt spid="1413163"/>
                                        </p:tgtEl>
                                        <p:attrNameLst>
                                          <p:attrName>ppt_x</p:attrName>
                                        </p:attrNameLst>
                                      </p:cBhvr>
                                      <p:tavLst>
                                        <p:tav tm="0">
                                          <p:val>
                                            <p:strVal val="#ppt_x"/>
                                          </p:val>
                                        </p:tav>
                                        <p:tav tm="100000">
                                          <p:val>
                                            <p:strVal val="#ppt_x"/>
                                          </p:val>
                                        </p:tav>
                                      </p:tavLst>
                                    </p:anim>
                                    <p:anim calcmode="lin" valueType="num">
                                      <p:cBhvr additive="base">
                                        <p:cTn id="24" dur="500" fill="hold"/>
                                        <p:tgtEl>
                                          <p:spTgt spid="14131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13164"/>
                                        </p:tgtEl>
                                        <p:attrNameLst>
                                          <p:attrName>style.visibility</p:attrName>
                                        </p:attrNameLst>
                                      </p:cBhvr>
                                      <p:to>
                                        <p:strVal val="visible"/>
                                      </p:to>
                                    </p:set>
                                    <p:anim calcmode="lin" valueType="num">
                                      <p:cBhvr additive="base">
                                        <p:cTn id="27" dur="500" fill="hold"/>
                                        <p:tgtEl>
                                          <p:spTgt spid="1413164"/>
                                        </p:tgtEl>
                                        <p:attrNameLst>
                                          <p:attrName>ppt_x</p:attrName>
                                        </p:attrNameLst>
                                      </p:cBhvr>
                                      <p:tavLst>
                                        <p:tav tm="0">
                                          <p:val>
                                            <p:strVal val="#ppt_x"/>
                                          </p:val>
                                        </p:tav>
                                        <p:tav tm="100000">
                                          <p:val>
                                            <p:strVal val="#ppt_x"/>
                                          </p:val>
                                        </p:tav>
                                      </p:tavLst>
                                    </p:anim>
                                    <p:anim calcmode="lin" valueType="num">
                                      <p:cBhvr additive="base">
                                        <p:cTn id="28" dur="500" fill="hold"/>
                                        <p:tgtEl>
                                          <p:spTgt spid="14131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13165"/>
                                        </p:tgtEl>
                                        <p:attrNameLst>
                                          <p:attrName>style.visibility</p:attrName>
                                        </p:attrNameLst>
                                      </p:cBhvr>
                                      <p:to>
                                        <p:strVal val="visible"/>
                                      </p:to>
                                    </p:set>
                                    <p:anim calcmode="lin" valueType="num">
                                      <p:cBhvr additive="base">
                                        <p:cTn id="31" dur="500" fill="hold"/>
                                        <p:tgtEl>
                                          <p:spTgt spid="1413165"/>
                                        </p:tgtEl>
                                        <p:attrNameLst>
                                          <p:attrName>ppt_x</p:attrName>
                                        </p:attrNameLst>
                                      </p:cBhvr>
                                      <p:tavLst>
                                        <p:tav tm="0">
                                          <p:val>
                                            <p:strVal val="#ppt_x"/>
                                          </p:val>
                                        </p:tav>
                                        <p:tav tm="100000">
                                          <p:val>
                                            <p:strVal val="#ppt_x"/>
                                          </p:val>
                                        </p:tav>
                                      </p:tavLst>
                                    </p:anim>
                                    <p:anim calcmode="lin" valueType="num">
                                      <p:cBhvr additive="base">
                                        <p:cTn id="32" dur="500" fill="hold"/>
                                        <p:tgtEl>
                                          <p:spTgt spid="14131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13166"/>
                                        </p:tgtEl>
                                        <p:attrNameLst>
                                          <p:attrName>style.visibility</p:attrName>
                                        </p:attrNameLst>
                                      </p:cBhvr>
                                      <p:to>
                                        <p:strVal val="visible"/>
                                      </p:to>
                                    </p:set>
                                    <p:anim calcmode="lin" valueType="num">
                                      <p:cBhvr additive="base">
                                        <p:cTn id="35" dur="500" fill="hold"/>
                                        <p:tgtEl>
                                          <p:spTgt spid="1413166"/>
                                        </p:tgtEl>
                                        <p:attrNameLst>
                                          <p:attrName>ppt_x</p:attrName>
                                        </p:attrNameLst>
                                      </p:cBhvr>
                                      <p:tavLst>
                                        <p:tav tm="0">
                                          <p:val>
                                            <p:strVal val="#ppt_x"/>
                                          </p:val>
                                        </p:tav>
                                        <p:tav tm="100000">
                                          <p:val>
                                            <p:strVal val="#ppt_x"/>
                                          </p:val>
                                        </p:tav>
                                      </p:tavLst>
                                    </p:anim>
                                    <p:anim calcmode="lin" valueType="num">
                                      <p:cBhvr additive="base">
                                        <p:cTn id="36" dur="500" fill="hold"/>
                                        <p:tgtEl>
                                          <p:spTgt spid="14131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13167"/>
                                        </p:tgtEl>
                                        <p:attrNameLst>
                                          <p:attrName>style.visibility</p:attrName>
                                        </p:attrNameLst>
                                      </p:cBhvr>
                                      <p:to>
                                        <p:strVal val="visible"/>
                                      </p:to>
                                    </p:set>
                                    <p:anim calcmode="lin" valueType="num">
                                      <p:cBhvr additive="base">
                                        <p:cTn id="39" dur="500" fill="hold"/>
                                        <p:tgtEl>
                                          <p:spTgt spid="1413167"/>
                                        </p:tgtEl>
                                        <p:attrNameLst>
                                          <p:attrName>ppt_x</p:attrName>
                                        </p:attrNameLst>
                                      </p:cBhvr>
                                      <p:tavLst>
                                        <p:tav tm="0">
                                          <p:val>
                                            <p:strVal val="#ppt_x"/>
                                          </p:val>
                                        </p:tav>
                                        <p:tav tm="100000">
                                          <p:val>
                                            <p:strVal val="#ppt_x"/>
                                          </p:val>
                                        </p:tav>
                                      </p:tavLst>
                                    </p:anim>
                                    <p:anim calcmode="lin" valueType="num">
                                      <p:cBhvr additive="base">
                                        <p:cTn id="40" dur="500" fill="hold"/>
                                        <p:tgtEl>
                                          <p:spTgt spid="14131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13168"/>
                                        </p:tgtEl>
                                        <p:attrNameLst>
                                          <p:attrName>style.visibility</p:attrName>
                                        </p:attrNameLst>
                                      </p:cBhvr>
                                      <p:to>
                                        <p:strVal val="visible"/>
                                      </p:to>
                                    </p:set>
                                    <p:anim calcmode="lin" valueType="num">
                                      <p:cBhvr additive="base">
                                        <p:cTn id="43" dur="500" fill="hold"/>
                                        <p:tgtEl>
                                          <p:spTgt spid="1413168"/>
                                        </p:tgtEl>
                                        <p:attrNameLst>
                                          <p:attrName>ppt_x</p:attrName>
                                        </p:attrNameLst>
                                      </p:cBhvr>
                                      <p:tavLst>
                                        <p:tav tm="0">
                                          <p:val>
                                            <p:strVal val="#ppt_x"/>
                                          </p:val>
                                        </p:tav>
                                        <p:tav tm="100000">
                                          <p:val>
                                            <p:strVal val="#ppt_x"/>
                                          </p:val>
                                        </p:tav>
                                      </p:tavLst>
                                    </p:anim>
                                    <p:anim calcmode="lin" valueType="num">
                                      <p:cBhvr additive="base">
                                        <p:cTn id="44" dur="500" fill="hold"/>
                                        <p:tgtEl>
                                          <p:spTgt spid="14131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13169"/>
                                        </p:tgtEl>
                                        <p:attrNameLst>
                                          <p:attrName>style.visibility</p:attrName>
                                        </p:attrNameLst>
                                      </p:cBhvr>
                                      <p:to>
                                        <p:strVal val="visible"/>
                                      </p:to>
                                    </p:set>
                                    <p:anim calcmode="lin" valueType="num">
                                      <p:cBhvr additive="base">
                                        <p:cTn id="47" dur="500" fill="hold"/>
                                        <p:tgtEl>
                                          <p:spTgt spid="1413169"/>
                                        </p:tgtEl>
                                        <p:attrNameLst>
                                          <p:attrName>ppt_x</p:attrName>
                                        </p:attrNameLst>
                                      </p:cBhvr>
                                      <p:tavLst>
                                        <p:tav tm="0">
                                          <p:val>
                                            <p:strVal val="#ppt_x"/>
                                          </p:val>
                                        </p:tav>
                                        <p:tav tm="100000">
                                          <p:val>
                                            <p:strVal val="#ppt_x"/>
                                          </p:val>
                                        </p:tav>
                                      </p:tavLst>
                                    </p:anim>
                                    <p:anim calcmode="lin" valueType="num">
                                      <p:cBhvr additive="base">
                                        <p:cTn id="48" dur="500" fill="hold"/>
                                        <p:tgtEl>
                                          <p:spTgt spid="14131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3170"/>
                                        </p:tgtEl>
                                        <p:attrNameLst>
                                          <p:attrName>style.visibility</p:attrName>
                                        </p:attrNameLst>
                                      </p:cBhvr>
                                      <p:to>
                                        <p:strVal val="visible"/>
                                      </p:to>
                                    </p:set>
                                    <p:anim calcmode="lin" valueType="num">
                                      <p:cBhvr additive="base">
                                        <p:cTn id="51" dur="500" fill="hold"/>
                                        <p:tgtEl>
                                          <p:spTgt spid="1413170"/>
                                        </p:tgtEl>
                                        <p:attrNameLst>
                                          <p:attrName>ppt_x</p:attrName>
                                        </p:attrNameLst>
                                      </p:cBhvr>
                                      <p:tavLst>
                                        <p:tav tm="0">
                                          <p:val>
                                            <p:strVal val="#ppt_x"/>
                                          </p:val>
                                        </p:tav>
                                        <p:tav tm="100000">
                                          <p:val>
                                            <p:strVal val="#ppt_x"/>
                                          </p:val>
                                        </p:tav>
                                      </p:tavLst>
                                    </p:anim>
                                    <p:anim calcmode="lin" valueType="num">
                                      <p:cBhvr additive="base">
                                        <p:cTn id="52" dur="500" fill="hold"/>
                                        <p:tgtEl>
                                          <p:spTgt spid="141317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13171"/>
                                        </p:tgtEl>
                                        <p:attrNameLst>
                                          <p:attrName>style.visibility</p:attrName>
                                        </p:attrNameLst>
                                      </p:cBhvr>
                                      <p:to>
                                        <p:strVal val="visible"/>
                                      </p:to>
                                    </p:set>
                                    <p:anim calcmode="lin" valueType="num">
                                      <p:cBhvr additive="base">
                                        <p:cTn id="55" dur="500" fill="hold"/>
                                        <p:tgtEl>
                                          <p:spTgt spid="1413171"/>
                                        </p:tgtEl>
                                        <p:attrNameLst>
                                          <p:attrName>ppt_x</p:attrName>
                                        </p:attrNameLst>
                                      </p:cBhvr>
                                      <p:tavLst>
                                        <p:tav tm="0">
                                          <p:val>
                                            <p:strVal val="#ppt_x"/>
                                          </p:val>
                                        </p:tav>
                                        <p:tav tm="100000">
                                          <p:val>
                                            <p:strVal val="#ppt_x"/>
                                          </p:val>
                                        </p:tav>
                                      </p:tavLst>
                                    </p:anim>
                                    <p:anim calcmode="lin" valueType="num">
                                      <p:cBhvr additive="base">
                                        <p:cTn id="56" dur="500" fill="hold"/>
                                        <p:tgtEl>
                                          <p:spTgt spid="141317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13172"/>
                                        </p:tgtEl>
                                        <p:attrNameLst>
                                          <p:attrName>style.visibility</p:attrName>
                                        </p:attrNameLst>
                                      </p:cBhvr>
                                      <p:to>
                                        <p:strVal val="visible"/>
                                      </p:to>
                                    </p:set>
                                    <p:anim calcmode="lin" valueType="num">
                                      <p:cBhvr additive="base">
                                        <p:cTn id="59" dur="500" fill="hold"/>
                                        <p:tgtEl>
                                          <p:spTgt spid="1413172"/>
                                        </p:tgtEl>
                                        <p:attrNameLst>
                                          <p:attrName>ppt_x</p:attrName>
                                        </p:attrNameLst>
                                      </p:cBhvr>
                                      <p:tavLst>
                                        <p:tav tm="0">
                                          <p:val>
                                            <p:strVal val="#ppt_x"/>
                                          </p:val>
                                        </p:tav>
                                        <p:tav tm="100000">
                                          <p:val>
                                            <p:strVal val="#ppt_x"/>
                                          </p:val>
                                        </p:tav>
                                      </p:tavLst>
                                    </p:anim>
                                    <p:anim calcmode="lin" valueType="num">
                                      <p:cBhvr additive="base">
                                        <p:cTn id="60" dur="500" fill="hold"/>
                                        <p:tgtEl>
                                          <p:spTgt spid="141317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13173"/>
                                        </p:tgtEl>
                                        <p:attrNameLst>
                                          <p:attrName>style.visibility</p:attrName>
                                        </p:attrNameLst>
                                      </p:cBhvr>
                                      <p:to>
                                        <p:strVal val="visible"/>
                                      </p:to>
                                    </p:set>
                                    <p:anim calcmode="lin" valueType="num">
                                      <p:cBhvr additive="base">
                                        <p:cTn id="63" dur="500" fill="hold"/>
                                        <p:tgtEl>
                                          <p:spTgt spid="1413173"/>
                                        </p:tgtEl>
                                        <p:attrNameLst>
                                          <p:attrName>ppt_x</p:attrName>
                                        </p:attrNameLst>
                                      </p:cBhvr>
                                      <p:tavLst>
                                        <p:tav tm="0">
                                          <p:val>
                                            <p:strVal val="#ppt_x"/>
                                          </p:val>
                                        </p:tav>
                                        <p:tav tm="100000">
                                          <p:val>
                                            <p:strVal val="#ppt_x"/>
                                          </p:val>
                                        </p:tav>
                                      </p:tavLst>
                                    </p:anim>
                                    <p:anim calcmode="lin" valueType="num">
                                      <p:cBhvr additive="base">
                                        <p:cTn id="64" dur="500" fill="hold"/>
                                        <p:tgtEl>
                                          <p:spTgt spid="141317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13174"/>
                                        </p:tgtEl>
                                        <p:attrNameLst>
                                          <p:attrName>style.visibility</p:attrName>
                                        </p:attrNameLst>
                                      </p:cBhvr>
                                      <p:to>
                                        <p:strVal val="visible"/>
                                      </p:to>
                                    </p:set>
                                    <p:anim calcmode="lin" valueType="num">
                                      <p:cBhvr additive="base">
                                        <p:cTn id="67" dur="500" fill="hold"/>
                                        <p:tgtEl>
                                          <p:spTgt spid="1413174"/>
                                        </p:tgtEl>
                                        <p:attrNameLst>
                                          <p:attrName>ppt_x</p:attrName>
                                        </p:attrNameLst>
                                      </p:cBhvr>
                                      <p:tavLst>
                                        <p:tav tm="0">
                                          <p:val>
                                            <p:strVal val="#ppt_x"/>
                                          </p:val>
                                        </p:tav>
                                        <p:tav tm="100000">
                                          <p:val>
                                            <p:strVal val="#ppt_x"/>
                                          </p:val>
                                        </p:tav>
                                      </p:tavLst>
                                    </p:anim>
                                    <p:anim calcmode="lin" valueType="num">
                                      <p:cBhvr additive="base">
                                        <p:cTn id="68" dur="500" fill="hold"/>
                                        <p:tgtEl>
                                          <p:spTgt spid="141317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13175"/>
                                        </p:tgtEl>
                                        <p:attrNameLst>
                                          <p:attrName>style.visibility</p:attrName>
                                        </p:attrNameLst>
                                      </p:cBhvr>
                                      <p:to>
                                        <p:strVal val="visible"/>
                                      </p:to>
                                    </p:set>
                                    <p:anim calcmode="lin" valueType="num">
                                      <p:cBhvr additive="base">
                                        <p:cTn id="71" dur="500" fill="hold"/>
                                        <p:tgtEl>
                                          <p:spTgt spid="1413175"/>
                                        </p:tgtEl>
                                        <p:attrNameLst>
                                          <p:attrName>ppt_x</p:attrName>
                                        </p:attrNameLst>
                                      </p:cBhvr>
                                      <p:tavLst>
                                        <p:tav tm="0">
                                          <p:val>
                                            <p:strVal val="#ppt_x"/>
                                          </p:val>
                                        </p:tav>
                                        <p:tav tm="100000">
                                          <p:val>
                                            <p:strVal val="#ppt_x"/>
                                          </p:val>
                                        </p:tav>
                                      </p:tavLst>
                                    </p:anim>
                                    <p:anim calcmode="lin" valueType="num">
                                      <p:cBhvr additive="base">
                                        <p:cTn id="72" dur="500" fill="hold"/>
                                        <p:tgtEl>
                                          <p:spTgt spid="14131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13124"/>
                                        </p:tgtEl>
                                        <p:attrNameLst>
                                          <p:attrName>style.visibility</p:attrName>
                                        </p:attrNameLst>
                                      </p:cBhvr>
                                      <p:to>
                                        <p:strVal val="visible"/>
                                      </p:to>
                                    </p:set>
                                    <p:anim calcmode="lin" valueType="num">
                                      <p:cBhvr additive="base">
                                        <p:cTn id="77" dur="500" fill="hold"/>
                                        <p:tgtEl>
                                          <p:spTgt spid="1413124"/>
                                        </p:tgtEl>
                                        <p:attrNameLst>
                                          <p:attrName>ppt_x</p:attrName>
                                        </p:attrNameLst>
                                      </p:cBhvr>
                                      <p:tavLst>
                                        <p:tav tm="0">
                                          <p:val>
                                            <p:strVal val="#ppt_x"/>
                                          </p:val>
                                        </p:tav>
                                        <p:tav tm="100000">
                                          <p:val>
                                            <p:strVal val="#ppt_x"/>
                                          </p:val>
                                        </p:tav>
                                      </p:tavLst>
                                    </p:anim>
                                    <p:anim calcmode="lin" valueType="num">
                                      <p:cBhvr additive="base">
                                        <p:cTn id="78" dur="500" fill="hold"/>
                                        <p:tgtEl>
                                          <p:spTgt spid="141312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413125"/>
                                        </p:tgtEl>
                                        <p:attrNameLst>
                                          <p:attrName>style.visibility</p:attrName>
                                        </p:attrNameLst>
                                      </p:cBhvr>
                                      <p:to>
                                        <p:strVal val="visible"/>
                                      </p:to>
                                    </p:set>
                                    <p:anim calcmode="lin" valueType="num">
                                      <p:cBhvr additive="base">
                                        <p:cTn id="81" dur="500" fill="hold"/>
                                        <p:tgtEl>
                                          <p:spTgt spid="1413125"/>
                                        </p:tgtEl>
                                        <p:attrNameLst>
                                          <p:attrName>ppt_x</p:attrName>
                                        </p:attrNameLst>
                                      </p:cBhvr>
                                      <p:tavLst>
                                        <p:tav tm="0">
                                          <p:val>
                                            <p:strVal val="#ppt_x"/>
                                          </p:val>
                                        </p:tav>
                                        <p:tav tm="100000">
                                          <p:val>
                                            <p:strVal val="#ppt_x"/>
                                          </p:val>
                                        </p:tav>
                                      </p:tavLst>
                                    </p:anim>
                                    <p:anim calcmode="lin" valueType="num">
                                      <p:cBhvr additive="base">
                                        <p:cTn id="82" dur="500" fill="hold"/>
                                        <p:tgtEl>
                                          <p:spTgt spid="141312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413126"/>
                                        </p:tgtEl>
                                        <p:attrNameLst>
                                          <p:attrName>style.visibility</p:attrName>
                                        </p:attrNameLst>
                                      </p:cBhvr>
                                      <p:to>
                                        <p:strVal val="visible"/>
                                      </p:to>
                                    </p:set>
                                    <p:anim calcmode="lin" valueType="num">
                                      <p:cBhvr additive="base">
                                        <p:cTn id="85" dur="500" fill="hold"/>
                                        <p:tgtEl>
                                          <p:spTgt spid="1413126"/>
                                        </p:tgtEl>
                                        <p:attrNameLst>
                                          <p:attrName>ppt_x</p:attrName>
                                        </p:attrNameLst>
                                      </p:cBhvr>
                                      <p:tavLst>
                                        <p:tav tm="0">
                                          <p:val>
                                            <p:strVal val="#ppt_x"/>
                                          </p:val>
                                        </p:tav>
                                        <p:tav tm="100000">
                                          <p:val>
                                            <p:strVal val="#ppt_x"/>
                                          </p:val>
                                        </p:tav>
                                      </p:tavLst>
                                    </p:anim>
                                    <p:anim calcmode="lin" valueType="num">
                                      <p:cBhvr additive="base">
                                        <p:cTn id="86" dur="500" fill="hold"/>
                                        <p:tgtEl>
                                          <p:spTgt spid="141312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13127"/>
                                        </p:tgtEl>
                                        <p:attrNameLst>
                                          <p:attrName>style.visibility</p:attrName>
                                        </p:attrNameLst>
                                      </p:cBhvr>
                                      <p:to>
                                        <p:strVal val="visible"/>
                                      </p:to>
                                    </p:set>
                                    <p:anim calcmode="lin" valueType="num">
                                      <p:cBhvr additive="base">
                                        <p:cTn id="89" dur="500" fill="hold"/>
                                        <p:tgtEl>
                                          <p:spTgt spid="1413127"/>
                                        </p:tgtEl>
                                        <p:attrNameLst>
                                          <p:attrName>ppt_x</p:attrName>
                                        </p:attrNameLst>
                                      </p:cBhvr>
                                      <p:tavLst>
                                        <p:tav tm="0">
                                          <p:val>
                                            <p:strVal val="#ppt_x"/>
                                          </p:val>
                                        </p:tav>
                                        <p:tav tm="100000">
                                          <p:val>
                                            <p:strVal val="#ppt_x"/>
                                          </p:val>
                                        </p:tav>
                                      </p:tavLst>
                                    </p:anim>
                                    <p:anim calcmode="lin" valueType="num">
                                      <p:cBhvr additive="base">
                                        <p:cTn id="90" dur="500" fill="hold"/>
                                        <p:tgtEl>
                                          <p:spTgt spid="141312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13128"/>
                                        </p:tgtEl>
                                        <p:attrNameLst>
                                          <p:attrName>style.visibility</p:attrName>
                                        </p:attrNameLst>
                                      </p:cBhvr>
                                      <p:to>
                                        <p:strVal val="visible"/>
                                      </p:to>
                                    </p:set>
                                    <p:anim calcmode="lin" valueType="num">
                                      <p:cBhvr additive="base">
                                        <p:cTn id="93" dur="500" fill="hold"/>
                                        <p:tgtEl>
                                          <p:spTgt spid="1413128"/>
                                        </p:tgtEl>
                                        <p:attrNameLst>
                                          <p:attrName>ppt_x</p:attrName>
                                        </p:attrNameLst>
                                      </p:cBhvr>
                                      <p:tavLst>
                                        <p:tav tm="0">
                                          <p:val>
                                            <p:strVal val="#ppt_x"/>
                                          </p:val>
                                        </p:tav>
                                        <p:tav tm="100000">
                                          <p:val>
                                            <p:strVal val="#ppt_x"/>
                                          </p:val>
                                        </p:tav>
                                      </p:tavLst>
                                    </p:anim>
                                    <p:anim calcmode="lin" valueType="num">
                                      <p:cBhvr additive="base">
                                        <p:cTn id="94" dur="500" fill="hold"/>
                                        <p:tgtEl>
                                          <p:spTgt spid="141312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13129"/>
                                        </p:tgtEl>
                                        <p:attrNameLst>
                                          <p:attrName>style.visibility</p:attrName>
                                        </p:attrNameLst>
                                      </p:cBhvr>
                                      <p:to>
                                        <p:strVal val="visible"/>
                                      </p:to>
                                    </p:set>
                                    <p:anim calcmode="lin" valueType="num">
                                      <p:cBhvr additive="base">
                                        <p:cTn id="97" dur="500" fill="hold"/>
                                        <p:tgtEl>
                                          <p:spTgt spid="1413129"/>
                                        </p:tgtEl>
                                        <p:attrNameLst>
                                          <p:attrName>ppt_x</p:attrName>
                                        </p:attrNameLst>
                                      </p:cBhvr>
                                      <p:tavLst>
                                        <p:tav tm="0">
                                          <p:val>
                                            <p:strVal val="#ppt_x"/>
                                          </p:val>
                                        </p:tav>
                                        <p:tav tm="100000">
                                          <p:val>
                                            <p:strVal val="#ppt_x"/>
                                          </p:val>
                                        </p:tav>
                                      </p:tavLst>
                                    </p:anim>
                                    <p:anim calcmode="lin" valueType="num">
                                      <p:cBhvr additive="base">
                                        <p:cTn id="98" dur="500" fill="hold"/>
                                        <p:tgtEl>
                                          <p:spTgt spid="141312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13130"/>
                                        </p:tgtEl>
                                        <p:attrNameLst>
                                          <p:attrName>style.visibility</p:attrName>
                                        </p:attrNameLst>
                                      </p:cBhvr>
                                      <p:to>
                                        <p:strVal val="visible"/>
                                      </p:to>
                                    </p:set>
                                    <p:anim calcmode="lin" valueType="num">
                                      <p:cBhvr additive="base">
                                        <p:cTn id="101" dur="500" fill="hold"/>
                                        <p:tgtEl>
                                          <p:spTgt spid="1413130"/>
                                        </p:tgtEl>
                                        <p:attrNameLst>
                                          <p:attrName>ppt_x</p:attrName>
                                        </p:attrNameLst>
                                      </p:cBhvr>
                                      <p:tavLst>
                                        <p:tav tm="0">
                                          <p:val>
                                            <p:strVal val="#ppt_x"/>
                                          </p:val>
                                        </p:tav>
                                        <p:tav tm="100000">
                                          <p:val>
                                            <p:strVal val="#ppt_x"/>
                                          </p:val>
                                        </p:tav>
                                      </p:tavLst>
                                    </p:anim>
                                    <p:anim calcmode="lin" valueType="num">
                                      <p:cBhvr additive="base">
                                        <p:cTn id="102" dur="500" fill="hold"/>
                                        <p:tgtEl>
                                          <p:spTgt spid="141313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13131"/>
                                        </p:tgtEl>
                                        <p:attrNameLst>
                                          <p:attrName>style.visibility</p:attrName>
                                        </p:attrNameLst>
                                      </p:cBhvr>
                                      <p:to>
                                        <p:strVal val="visible"/>
                                      </p:to>
                                    </p:set>
                                    <p:anim calcmode="lin" valueType="num">
                                      <p:cBhvr additive="base">
                                        <p:cTn id="105" dur="500" fill="hold"/>
                                        <p:tgtEl>
                                          <p:spTgt spid="1413131"/>
                                        </p:tgtEl>
                                        <p:attrNameLst>
                                          <p:attrName>ppt_x</p:attrName>
                                        </p:attrNameLst>
                                      </p:cBhvr>
                                      <p:tavLst>
                                        <p:tav tm="0">
                                          <p:val>
                                            <p:strVal val="#ppt_x"/>
                                          </p:val>
                                        </p:tav>
                                        <p:tav tm="100000">
                                          <p:val>
                                            <p:strVal val="#ppt_x"/>
                                          </p:val>
                                        </p:tav>
                                      </p:tavLst>
                                    </p:anim>
                                    <p:anim calcmode="lin" valueType="num">
                                      <p:cBhvr additive="base">
                                        <p:cTn id="106" dur="500" fill="hold"/>
                                        <p:tgtEl>
                                          <p:spTgt spid="141313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13132"/>
                                        </p:tgtEl>
                                        <p:attrNameLst>
                                          <p:attrName>style.visibility</p:attrName>
                                        </p:attrNameLst>
                                      </p:cBhvr>
                                      <p:to>
                                        <p:strVal val="visible"/>
                                      </p:to>
                                    </p:set>
                                    <p:anim calcmode="lin" valueType="num">
                                      <p:cBhvr additive="base">
                                        <p:cTn id="109" dur="500" fill="hold"/>
                                        <p:tgtEl>
                                          <p:spTgt spid="1413132"/>
                                        </p:tgtEl>
                                        <p:attrNameLst>
                                          <p:attrName>ppt_x</p:attrName>
                                        </p:attrNameLst>
                                      </p:cBhvr>
                                      <p:tavLst>
                                        <p:tav tm="0">
                                          <p:val>
                                            <p:strVal val="#ppt_x"/>
                                          </p:val>
                                        </p:tav>
                                        <p:tav tm="100000">
                                          <p:val>
                                            <p:strVal val="#ppt_x"/>
                                          </p:val>
                                        </p:tav>
                                      </p:tavLst>
                                    </p:anim>
                                    <p:anim calcmode="lin" valueType="num">
                                      <p:cBhvr additive="base">
                                        <p:cTn id="110" dur="500" fill="hold"/>
                                        <p:tgtEl>
                                          <p:spTgt spid="141313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13133"/>
                                        </p:tgtEl>
                                        <p:attrNameLst>
                                          <p:attrName>style.visibility</p:attrName>
                                        </p:attrNameLst>
                                      </p:cBhvr>
                                      <p:to>
                                        <p:strVal val="visible"/>
                                      </p:to>
                                    </p:set>
                                    <p:anim calcmode="lin" valueType="num">
                                      <p:cBhvr additive="base">
                                        <p:cTn id="113" dur="500" fill="hold"/>
                                        <p:tgtEl>
                                          <p:spTgt spid="1413133"/>
                                        </p:tgtEl>
                                        <p:attrNameLst>
                                          <p:attrName>ppt_x</p:attrName>
                                        </p:attrNameLst>
                                      </p:cBhvr>
                                      <p:tavLst>
                                        <p:tav tm="0">
                                          <p:val>
                                            <p:strVal val="#ppt_x"/>
                                          </p:val>
                                        </p:tav>
                                        <p:tav tm="100000">
                                          <p:val>
                                            <p:strVal val="#ppt_x"/>
                                          </p:val>
                                        </p:tav>
                                      </p:tavLst>
                                    </p:anim>
                                    <p:anim calcmode="lin" valueType="num">
                                      <p:cBhvr additive="base">
                                        <p:cTn id="114" dur="500" fill="hold"/>
                                        <p:tgtEl>
                                          <p:spTgt spid="141313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13134"/>
                                        </p:tgtEl>
                                        <p:attrNameLst>
                                          <p:attrName>style.visibility</p:attrName>
                                        </p:attrNameLst>
                                      </p:cBhvr>
                                      <p:to>
                                        <p:strVal val="visible"/>
                                      </p:to>
                                    </p:set>
                                    <p:anim calcmode="lin" valueType="num">
                                      <p:cBhvr additive="base">
                                        <p:cTn id="117" dur="500" fill="hold"/>
                                        <p:tgtEl>
                                          <p:spTgt spid="1413134"/>
                                        </p:tgtEl>
                                        <p:attrNameLst>
                                          <p:attrName>ppt_x</p:attrName>
                                        </p:attrNameLst>
                                      </p:cBhvr>
                                      <p:tavLst>
                                        <p:tav tm="0">
                                          <p:val>
                                            <p:strVal val="#ppt_x"/>
                                          </p:val>
                                        </p:tav>
                                        <p:tav tm="100000">
                                          <p:val>
                                            <p:strVal val="#ppt_x"/>
                                          </p:val>
                                        </p:tav>
                                      </p:tavLst>
                                    </p:anim>
                                    <p:anim calcmode="lin" valueType="num">
                                      <p:cBhvr additive="base">
                                        <p:cTn id="118" dur="500" fill="hold"/>
                                        <p:tgtEl>
                                          <p:spTgt spid="141313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13135"/>
                                        </p:tgtEl>
                                        <p:attrNameLst>
                                          <p:attrName>style.visibility</p:attrName>
                                        </p:attrNameLst>
                                      </p:cBhvr>
                                      <p:to>
                                        <p:strVal val="visible"/>
                                      </p:to>
                                    </p:set>
                                    <p:anim calcmode="lin" valueType="num">
                                      <p:cBhvr additive="base">
                                        <p:cTn id="121" dur="500" fill="hold"/>
                                        <p:tgtEl>
                                          <p:spTgt spid="1413135"/>
                                        </p:tgtEl>
                                        <p:attrNameLst>
                                          <p:attrName>ppt_x</p:attrName>
                                        </p:attrNameLst>
                                      </p:cBhvr>
                                      <p:tavLst>
                                        <p:tav tm="0">
                                          <p:val>
                                            <p:strVal val="#ppt_x"/>
                                          </p:val>
                                        </p:tav>
                                        <p:tav tm="100000">
                                          <p:val>
                                            <p:strVal val="#ppt_x"/>
                                          </p:val>
                                        </p:tav>
                                      </p:tavLst>
                                    </p:anim>
                                    <p:anim calcmode="lin" valueType="num">
                                      <p:cBhvr additive="base">
                                        <p:cTn id="122" dur="500" fill="hold"/>
                                        <p:tgtEl>
                                          <p:spTgt spid="141313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413148"/>
                                        </p:tgtEl>
                                        <p:attrNameLst>
                                          <p:attrName>style.visibility</p:attrName>
                                        </p:attrNameLst>
                                      </p:cBhvr>
                                      <p:to>
                                        <p:strVal val="visible"/>
                                      </p:to>
                                    </p:set>
                                    <p:anim calcmode="lin" valueType="num">
                                      <p:cBhvr additive="base">
                                        <p:cTn id="125" dur="500" fill="hold"/>
                                        <p:tgtEl>
                                          <p:spTgt spid="1413148"/>
                                        </p:tgtEl>
                                        <p:attrNameLst>
                                          <p:attrName>ppt_x</p:attrName>
                                        </p:attrNameLst>
                                      </p:cBhvr>
                                      <p:tavLst>
                                        <p:tav tm="0">
                                          <p:val>
                                            <p:strVal val="#ppt_x"/>
                                          </p:val>
                                        </p:tav>
                                        <p:tav tm="100000">
                                          <p:val>
                                            <p:strVal val="#ppt_x"/>
                                          </p:val>
                                        </p:tav>
                                      </p:tavLst>
                                    </p:anim>
                                    <p:anim calcmode="lin" valueType="num">
                                      <p:cBhvr additive="base">
                                        <p:cTn id="126" dur="500" fill="hold"/>
                                        <p:tgtEl>
                                          <p:spTgt spid="14131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13149"/>
                                        </p:tgtEl>
                                        <p:attrNameLst>
                                          <p:attrName>style.visibility</p:attrName>
                                        </p:attrNameLst>
                                      </p:cBhvr>
                                      <p:to>
                                        <p:strVal val="visible"/>
                                      </p:to>
                                    </p:set>
                                    <p:anim calcmode="lin" valueType="num">
                                      <p:cBhvr additive="base">
                                        <p:cTn id="129" dur="500" fill="hold"/>
                                        <p:tgtEl>
                                          <p:spTgt spid="1413149"/>
                                        </p:tgtEl>
                                        <p:attrNameLst>
                                          <p:attrName>ppt_x</p:attrName>
                                        </p:attrNameLst>
                                      </p:cBhvr>
                                      <p:tavLst>
                                        <p:tav tm="0">
                                          <p:val>
                                            <p:strVal val="#ppt_x"/>
                                          </p:val>
                                        </p:tav>
                                        <p:tav tm="100000">
                                          <p:val>
                                            <p:strVal val="#ppt_x"/>
                                          </p:val>
                                        </p:tav>
                                      </p:tavLst>
                                    </p:anim>
                                    <p:anim calcmode="lin" valueType="num">
                                      <p:cBhvr additive="base">
                                        <p:cTn id="130" dur="500" fill="hold"/>
                                        <p:tgtEl>
                                          <p:spTgt spid="141314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13150"/>
                                        </p:tgtEl>
                                        <p:attrNameLst>
                                          <p:attrName>style.visibility</p:attrName>
                                        </p:attrNameLst>
                                      </p:cBhvr>
                                      <p:to>
                                        <p:strVal val="visible"/>
                                      </p:to>
                                    </p:set>
                                    <p:anim calcmode="lin" valueType="num">
                                      <p:cBhvr additive="base">
                                        <p:cTn id="133" dur="500" fill="hold"/>
                                        <p:tgtEl>
                                          <p:spTgt spid="1413150"/>
                                        </p:tgtEl>
                                        <p:attrNameLst>
                                          <p:attrName>ppt_x</p:attrName>
                                        </p:attrNameLst>
                                      </p:cBhvr>
                                      <p:tavLst>
                                        <p:tav tm="0">
                                          <p:val>
                                            <p:strVal val="#ppt_x"/>
                                          </p:val>
                                        </p:tav>
                                        <p:tav tm="100000">
                                          <p:val>
                                            <p:strVal val="#ppt_x"/>
                                          </p:val>
                                        </p:tav>
                                      </p:tavLst>
                                    </p:anim>
                                    <p:anim calcmode="lin" valueType="num">
                                      <p:cBhvr additive="base">
                                        <p:cTn id="134" dur="500" fill="hold"/>
                                        <p:tgtEl>
                                          <p:spTgt spid="141315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413151"/>
                                        </p:tgtEl>
                                        <p:attrNameLst>
                                          <p:attrName>style.visibility</p:attrName>
                                        </p:attrNameLst>
                                      </p:cBhvr>
                                      <p:to>
                                        <p:strVal val="visible"/>
                                      </p:to>
                                    </p:set>
                                    <p:anim calcmode="lin" valueType="num">
                                      <p:cBhvr additive="base">
                                        <p:cTn id="137" dur="500" fill="hold"/>
                                        <p:tgtEl>
                                          <p:spTgt spid="1413151"/>
                                        </p:tgtEl>
                                        <p:attrNameLst>
                                          <p:attrName>ppt_x</p:attrName>
                                        </p:attrNameLst>
                                      </p:cBhvr>
                                      <p:tavLst>
                                        <p:tav tm="0">
                                          <p:val>
                                            <p:strVal val="#ppt_x"/>
                                          </p:val>
                                        </p:tav>
                                        <p:tav tm="100000">
                                          <p:val>
                                            <p:strVal val="#ppt_x"/>
                                          </p:val>
                                        </p:tav>
                                      </p:tavLst>
                                    </p:anim>
                                    <p:anim calcmode="lin" valueType="num">
                                      <p:cBhvr additive="base">
                                        <p:cTn id="138" dur="500" fill="hold"/>
                                        <p:tgtEl>
                                          <p:spTgt spid="141315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413157"/>
                                        </p:tgtEl>
                                        <p:attrNameLst>
                                          <p:attrName>style.visibility</p:attrName>
                                        </p:attrNameLst>
                                      </p:cBhvr>
                                      <p:to>
                                        <p:strVal val="visible"/>
                                      </p:to>
                                    </p:set>
                                    <p:anim calcmode="lin" valueType="num">
                                      <p:cBhvr additive="base">
                                        <p:cTn id="141" dur="500" fill="hold"/>
                                        <p:tgtEl>
                                          <p:spTgt spid="1413157"/>
                                        </p:tgtEl>
                                        <p:attrNameLst>
                                          <p:attrName>ppt_x</p:attrName>
                                        </p:attrNameLst>
                                      </p:cBhvr>
                                      <p:tavLst>
                                        <p:tav tm="0">
                                          <p:val>
                                            <p:strVal val="#ppt_x"/>
                                          </p:val>
                                        </p:tav>
                                        <p:tav tm="100000">
                                          <p:val>
                                            <p:strVal val="#ppt_x"/>
                                          </p:val>
                                        </p:tav>
                                      </p:tavLst>
                                    </p:anim>
                                    <p:anim calcmode="lin" valueType="num">
                                      <p:cBhvr additive="base">
                                        <p:cTn id="142" dur="500" fill="hold"/>
                                        <p:tgtEl>
                                          <p:spTgt spid="1413157"/>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413136"/>
                                        </p:tgtEl>
                                        <p:attrNameLst>
                                          <p:attrName>style.visibility</p:attrName>
                                        </p:attrNameLst>
                                      </p:cBhvr>
                                      <p:to>
                                        <p:strVal val="visible"/>
                                      </p:to>
                                    </p:set>
                                    <p:anim calcmode="lin" valueType="num">
                                      <p:cBhvr additive="base">
                                        <p:cTn id="147" dur="500" fill="hold"/>
                                        <p:tgtEl>
                                          <p:spTgt spid="1413136"/>
                                        </p:tgtEl>
                                        <p:attrNameLst>
                                          <p:attrName>ppt_x</p:attrName>
                                        </p:attrNameLst>
                                      </p:cBhvr>
                                      <p:tavLst>
                                        <p:tav tm="0">
                                          <p:val>
                                            <p:strVal val="#ppt_x"/>
                                          </p:val>
                                        </p:tav>
                                        <p:tav tm="100000">
                                          <p:val>
                                            <p:strVal val="#ppt_x"/>
                                          </p:val>
                                        </p:tav>
                                      </p:tavLst>
                                    </p:anim>
                                    <p:anim calcmode="lin" valueType="num">
                                      <p:cBhvr additive="base">
                                        <p:cTn id="148" dur="500" fill="hold"/>
                                        <p:tgtEl>
                                          <p:spTgt spid="141313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13137"/>
                                        </p:tgtEl>
                                        <p:attrNameLst>
                                          <p:attrName>style.visibility</p:attrName>
                                        </p:attrNameLst>
                                      </p:cBhvr>
                                      <p:to>
                                        <p:strVal val="visible"/>
                                      </p:to>
                                    </p:set>
                                    <p:anim calcmode="lin" valueType="num">
                                      <p:cBhvr additive="base">
                                        <p:cTn id="151" dur="500" fill="hold"/>
                                        <p:tgtEl>
                                          <p:spTgt spid="1413137"/>
                                        </p:tgtEl>
                                        <p:attrNameLst>
                                          <p:attrName>ppt_x</p:attrName>
                                        </p:attrNameLst>
                                      </p:cBhvr>
                                      <p:tavLst>
                                        <p:tav tm="0">
                                          <p:val>
                                            <p:strVal val="#ppt_x"/>
                                          </p:val>
                                        </p:tav>
                                        <p:tav tm="100000">
                                          <p:val>
                                            <p:strVal val="#ppt_x"/>
                                          </p:val>
                                        </p:tav>
                                      </p:tavLst>
                                    </p:anim>
                                    <p:anim calcmode="lin" valueType="num">
                                      <p:cBhvr additive="base">
                                        <p:cTn id="152" dur="500" fill="hold"/>
                                        <p:tgtEl>
                                          <p:spTgt spid="141313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13138"/>
                                        </p:tgtEl>
                                        <p:attrNameLst>
                                          <p:attrName>style.visibility</p:attrName>
                                        </p:attrNameLst>
                                      </p:cBhvr>
                                      <p:to>
                                        <p:strVal val="visible"/>
                                      </p:to>
                                    </p:set>
                                    <p:anim calcmode="lin" valueType="num">
                                      <p:cBhvr additive="base">
                                        <p:cTn id="155" dur="500" fill="hold"/>
                                        <p:tgtEl>
                                          <p:spTgt spid="1413138"/>
                                        </p:tgtEl>
                                        <p:attrNameLst>
                                          <p:attrName>ppt_x</p:attrName>
                                        </p:attrNameLst>
                                      </p:cBhvr>
                                      <p:tavLst>
                                        <p:tav tm="0">
                                          <p:val>
                                            <p:strVal val="#ppt_x"/>
                                          </p:val>
                                        </p:tav>
                                        <p:tav tm="100000">
                                          <p:val>
                                            <p:strVal val="#ppt_x"/>
                                          </p:val>
                                        </p:tav>
                                      </p:tavLst>
                                    </p:anim>
                                    <p:anim calcmode="lin" valueType="num">
                                      <p:cBhvr additive="base">
                                        <p:cTn id="156" dur="500" fill="hold"/>
                                        <p:tgtEl>
                                          <p:spTgt spid="141313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13139"/>
                                        </p:tgtEl>
                                        <p:attrNameLst>
                                          <p:attrName>style.visibility</p:attrName>
                                        </p:attrNameLst>
                                      </p:cBhvr>
                                      <p:to>
                                        <p:strVal val="visible"/>
                                      </p:to>
                                    </p:set>
                                    <p:anim calcmode="lin" valueType="num">
                                      <p:cBhvr additive="base">
                                        <p:cTn id="159" dur="500" fill="hold"/>
                                        <p:tgtEl>
                                          <p:spTgt spid="1413139"/>
                                        </p:tgtEl>
                                        <p:attrNameLst>
                                          <p:attrName>ppt_x</p:attrName>
                                        </p:attrNameLst>
                                      </p:cBhvr>
                                      <p:tavLst>
                                        <p:tav tm="0">
                                          <p:val>
                                            <p:strVal val="#ppt_x"/>
                                          </p:val>
                                        </p:tav>
                                        <p:tav tm="100000">
                                          <p:val>
                                            <p:strVal val="#ppt_x"/>
                                          </p:val>
                                        </p:tav>
                                      </p:tavLst>
                                    </p:anim>
                                    <p:anim calcmode="lin" valueType="num">
                                      <p:cBhvr additive="base">
                                        <p:cTn id="160" dur="500" fill="hold"/>
                                        <p:tgtEl>
                                          <p:spTgt spid="1413139"/>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13140"/>
                                        </p:tgtEl>
                                        <p:attrNameLst>
                                          <p:attrName>style.visibility</p:attrName>
                                        </p:attrNameLst>
                                      </p:cBhvr>
                                      <p:to>
                                        <p:strVal val="visible"/>
                                      </p:to>
                                    </p:set>
                                    <p:anim calcmode="lin" valueType="num">
                                      <p:cBhvr additive="base">
                                        <p:cTn id="163" dur="500" fill="hold"/>
                                        <p:tgtEl>
                                          <p:spTgt spid="1413140"/>
                                        </p:tgtEl>
                                        <p:attrNameLst>
                                          <p:attrName>ppt_x</p:attrName>
                                        </p:attrNameLst>
                                      </p:cBhvr>
                                      <p:tavLst>
                                        <p:tav tm="0">
                                          <p:val>
                                            <p:strVal val="#ppt_x"/>
                                          </p:val>
                                        </p:tav>
                                        <p:tav tm="100000">
                                          <p:val>
                                            <p:strVal val="#ppt_x"/>
                                          </p:val>
                                        </p:tav>
                                      </p:tavLst>
                                    </p:anim>
                                    <p:anim calcmode="lin" valueType="num">
                                      <p:cBhvr additive="base">
                                        <p:cTn id="164" dur="500" fill="hold"/>
                                        <p:tgtEl>
                                          <p:spTgt spid="141314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13141"/>
                                        </p:tgtEl>
                                        <p:attrNameLst>
                                          <p:attrName>style.visibility</p:attrName>
                                        </p:attrNameLst>
                                      </p:cBhvr>
                                      <p:to>
                                        <p:strVal val="visible"/>
                                      </p:to>
                                    </p:set>
                                    <p:anim calcmode="lin" valueType="num">
                                      <p:cBhvr additive="base">
                                        <p:cTn id="167" dur="500" fill="hold"/>
                                        <p:tgtEl>
                                          <p:spTgt spid="1413141"/>
                                        </p:tgtEl>
                                        <p:attrNameLst>
                                          <p:attrName>ppt_x</p:attrName>
                                        </p:attrNameLst>
                                      </p:cBhvr>
                                      <p:tavLst>
                                        <p:tav tm="0">
                                          <p:val>
                                            <p:strVal val="#ppt_x"/>
                                          </p:val>
                                        </p:tav>
                                        <p:tav tm="100000">
                                          <p:val>
                                            <p:strVal val="#ppt_x"/>
                                          </p:val>
                                        </p:tav>
                                      </p:tavLst>
                                    </p:anim>
                                    <p:anim calcmode="lin" valueType="num">
                                      <p:cBhvr additive="base">
                                        <p:cTn id="168" dur="500" fill="hold"/>
                                        <p:tgtEl>
                                          <p:spTgt spid="1413141"/>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13142"/>
                                        </p:tgtEl>
                                        <p:attrNameLst>
                                          <p:attrName>style.visibility</p:attrName>
                                        </p:attrNameLst>
                                      </p:cBhvr>
                                      <p:to>
                                        <p:strVal val="visible"/>
                                      </p:to>
                                    </p:set>
                                    <p:anim calcmode="lin" valueType="num">
                                      <p:cBhvr additive="base">
                                        <p:cTn id="171" dur="500" fill="hold"/>
                                        <p:tgtEl>
                                          <p:spTgt spid="1413142"/>
                                        </p:tgtEl>
                                        <p:attrNameLst>
                                          <p:attrName>ppt_x</p:attrName>
                                        </p:attrNameLst>
                                      </p:cBhvr>
                                      <p:tavLst>
                                        <p:tav tm="0">
                                          <p:val>
                                            <p:strVal val="#ppt_x"/>
                                          </p:val>
                                        </p:tav>
                                        <p:tav tm="100000">
                                          <p:val>
                                            <p:strVal val="#ppt_x"/>
                                          </p:val>
                                        </p:tav>
                                      </p:tavLst>
                                    </p:anim>
                                    <p:anim calcmode="lin" valueType="num">
                                      <p:cBhvr additive="base">
                                        <p:cTn id="172" dur="500" fill="hold"/>
                                        <p:tgtEl>
                                          <p:spTgt spid="1413142"/>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13143"/>
                                        </p:tgtEl>
                                        <p:attrNameLst>
                                          <p:attrName>style.visibility</p:attrName>
                                        </p:attrNameLst>
                                      </p:cBhvr>
                                      <p:to>
                                        <p:strVal val="visible"/>
                                      </p:to>
                                    </p:set>
                                    <p:anim calcmode="lin" valueType="num">
                                      <p:cBhvr additive="base">
                                        <p:cTn id="175" dur="500" fill="hold"/>
                                        <p:tgtEl>
                                          <p:spTgt spid="1413143"/>
                                        </p:tgtEl>
                                        <p:attrNameLst>
                                          <p:attrName>ppt_x</p:attrName>
                                        </p:attrNameLst>
                                      </p:cBhvr>
                                      <p:tavLst>
                                        <p:tav tm="0">
                                          <p:val>
                                            <p:strVal val="#ppt_x"/>
                                          </p:val>
                                        </p:tav>
                                        <p:tav tm="100000">
                                          <p:val>
                                            <p:strVal val="#ppt_x"/>
                                          </p:val>
                                        </p:tav>
                                      </p:tavLst>
                                    </p:anim>
                                    <p:anim calcmode="lin" valueType="num">
                                      <p:cBhvr additive="base">
                                        <p:cTn id="176" dur="500" fill="hold"/>
                                        <p:tgtEl>
                                          <p:spTgt spid="141314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13144"/>
                                        </p:tgtEl>
                                        <p:attrNameLst>
                                          <p:attrName>style.visibility</p:attrName>
                                        </p:attrNameLst>
                                      </p:cBhvr>
                                      <p:to>
                                        <p:strVal val="visible"/>
                                      </p:to>
                                    </p:set>
                                    <p:anim calcmode="lin" valueType="num">
                                      <p:cBhvr additive="base">
                                        <p:cTn id="179" dur="500" fill="hold"/>
                                        <p:tgtEl>
                                          <p:spTgt spid="1413144"/>
                                        </p:tgtEl>
                                        <p:attrNameLst>
                                          <p:attrName>ppt_x</p:attrName>
                                        </p:attrNameLst>
                                      </p:cBhvr>
                                      <p:tavLst>
                                        <p:tav tm="0">
                                          <p:val>
                                            <p:strVal val="#ppt_x"/>
                                          </p:val>
                                        </p:tav>
                                        <p:tav tm="100000">
                                          <p:val>
                                            <p:strVal val="#ppt_x"/>
                                          </p:val>
                                        </p:tav>
                                      </p:tavLst>
                                    </p:anim>
                                    <p:anim calcmode="lin" valueType="num">
                                      <p:cBhvr additive="base">
                                        <p:cTn id="180" dur="500" fill="hold"/>
                                        <p:tgtEl>
                                          <p:spTgt spid="1413144"/>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13145"/>
                                        </p:tgtEl>
                                        <p:attrNameLst>
                                          <p:attrName>style.visibility</p:attrName>
                                        </p:attrNameLst>
                                      </p:cBhvr>
                                      <p:to>
                                        <p:strVal val="visible"/>
                                      </p:to>
                                    </p:set>
                                    <p:anim calcmode="lin" valueType="num">
                                      <p:cBhvr additive="base">
                                        <p:cTn id="183" dur="500" fill="hold"/>
                                        <p:tgtEl>
                                          <p:spTgt spid="1413145"/>
                                        </p:tgtEl>
                                        <p:attrNameLst>
                                          <p:attrName>ppt_x</p:attrName>
                                        </p:attrNameLst>
                                      </p:cBhvr>
                                      <p:tavLst>
                                        <p:tav tm="0">
                                          <p:val>
                                            <p:strVal val="#ppt_x"/>
                                          </p:val>
                                        </p:tav>
                                        <p:tav tm="100000">
                                          <p:val>
                                            <p:strVal val="#ppt_x"/>
                                          </p:val>
                                        </p:tav>
                                      </p:tavLst>
                                    </p:anim>
                                    <p:anim calcmode="lin" valueType="num">
                                      <p:cBhvr additive="base">
                                        <p:cTn id="184" dur="500" fill="hold"/>
                                        <p:tgtEl>
                                          <p:spTgt spid="141314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13146"/>
                                        </p:tgtEl>
                                        <p:attrNameLst>
                                          <p:attrName>style.visibility</p:attrName>
                                        </p:attrNameLst>
                                      </p:cBhvr>
                                      <p:to>
                                        <p:strVal val="visible"/>
                                      </p:to>
                                    </p:set>
                                    <p:anim calcmode="lin" valueType="num">
                                      <p:cBhvr additive="base">
                                        <p:cTn id="187" dur="500" fill="hold"/>
                                        <p:tgtEl>
                                          <p:spTgt spid="1413146"/>
                                        </p:tgtEl>
                                        <p:attrNameLst>
                                          <p:attrName>ppt_x</p:attrName>
                                        </p:attrNameLst>
                                      </p:cBhvr>
                                      <p:tavLst>
                                        <p:tav tm="0">
                                          <p:val>
                                            <p:strVal val="#ppt_x"/>
                                          </p:val>
                                        </p:tav>
                                        <p:tav tm="100000">
                                          <p:val>
                                            <p:strVal val="#ppt_x"/>
                                          </p:val>
                                        </p:tav>
                                      </p:tavLst>
                                    </p:anim>
                                    <p:anim calcmode="lin" valueType="num">
                                      <p:cBhvr additive="base">
                                        <p:cTn id="188" dur="500" fill="hold"/>
                                        <p:tgtEl>
                                          <p:spTgt spid="141314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13147"/>
                                        </p:tgtEl>
                                        <p:attrNameLst>
                                          <p:attrName>style.visibility</p:attrName>
                                        </p:attrNameLst>
                                      </p:cBhvr>
                                      <p:to>
                                        <p:strVal val="visible"/>
                                      </p:to>
                                    </p:set>
                                    <p:anim calcmode="lin" valueType="num">
                                      <p:cBhvr additive="base">
                                        <p:cTn id="191" dur="500" fill="hold"/>
                                        <p:tgtEl>
                                          <p:spTgt spid="1413147"/>
                                        </p:tgtEl>
                                        <p:attrNameLst>
                                          <p:attrName>ppt_x</p:attrName>
                                        </p:attrNameLst>
                                      </p:cBhvr>
                                      <p:tavLst>
                                        <p:tav tm="0">
                                          <p:val>
                                            <p:strVal val="#ppt_x"/>
                                          </p:val>
                                        </p:tav>
                                        <p:tav tm="100000">
                                          <p:val>
                                            <p:strVal val="#ppt_x"/>
                                          </p:val>
                                        </p:tav>
                                      </p:tavLst>
                                    </p:anim>
                                    <p:anim calcmode="lin" valueType="num">
                                      <p:cBhvr additive="base">
                                        <p:cTn id="192" dur="500" fill="hold"/>
                                        <p:tgtEl>
                                          <p:spTgt spid="141314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13152"/>
                                        </p:tgtEl>
                                        <p:attrNameLst>
                                          <p:attrName>style.visibility</p:attrName>
                                        </p:attrNameLst>
                                      </p:cBhvr>
                                      <p:to>
                                        <p:strVal val="visible"/>
                                      </p:to>
                                    </p:set>
                                    <p:anim calcmode="lin" valueType="num">
                                      <p:cBhvr additive="base">
                                        <p:cTn id="195" dur="500" fill="hold"/>
                                        <p:tgtEl>
                                          <p:spTgt spid="1413152"/>
                                        </p:tgtEl>
                                        <p:attrNameLst>
                                          <p:attrName>ppt_x</p:attrName>
                                        </p:attrNameLst>
                                      </p:cBhvr>
                                      <p:tavLst>
                                        <p:tav tm="0">
                                          <p:val>
                                            <p:strVal val="#ppt_x"/>
                                          </p:val>
                                        </p:tav>
                                        <p:tav tm="100000">
                                          <p:val>
                                            <p:strVal val="#ppt_x"/>
                                          </p:val>
                                        </p:tav>
                                      </p:tavLst>
                                    </p:anim>
                                    <p:anim calcmode="lin" valueType="num">
                                      <p:cBhvr additive="base">
                                        <p:cTn id="196" dur="500" fill="hold"/>
                                        <p:tgtEl>
                                          <p:spTgt spid="14131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13153"/>
                                        </p:tgtEl>
                                        <p:attrNameLst>
                                          <p:attrName>style.visibility</p:attrName>
                                        </p:attrNameLst>
                                      </p:cBhvr>
                                      <p:to>
                                        <p:strVal val="visible"/>
                                      </p:to>
                                    </p:set>
                                    <p:anim calcmode="lin" valueType="num">
                                      <p:cBhvr additive="base">
                                        <p:cTn id="199" dur="500" fill="hold"/>
                                        <p:tgtEl>
                                          <p:spTgt spid="1413153"/>
                                        </p:tgtEl>
                                        <p:attrNameLst>
                                          <p:attrName>ppt_x</p:attrName>
                                        </p:attrNameLst>
                                      </p:cBhvr>
                                      <p:tavLst>
                                        <p:tav tm="0">
                                          <p:val>
                                            <p:strVal val="#ppt_x"/>
                                          </p:val>
                                        </p:tav>
                                        <p:tav tm="100000">
                                          <p:val>
                                            <p:strVal val="#ppt_x"/>
                                          </p:val>
                                        </p:tav>
                                      </p:tavLst>
                                    </p:anim>
                                    <p:anim calcmode="lin" valueType="num">
                                      <p:cBhvr additive="base">
                                        <p:cTn id="200" dur="500" fill="hold"/>
                                        <p:tgtEl>
                                          <p:spTgt spid="14131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13154"/>
                                        </p:tgtEl>
                                        <p:attrNameLst>
                                          <p:attrName>style.visibility</p:attrName>
                                        </p:attrNameLst>
                                      </p:cBhvr>
                                      <p:to>
                                        <p:strVal val="visible"/>
                                      </p:to>
                                    </p:set>
                                    <p:anim calcmode="lin" valueType="num">
                                      <p:cBhvr additive="base">
                                        <p:cTn id="203" dur="500" fill="hold"/>
                                        <p:tgtEl>
                                          <p:spTgt spid="1413154"/>
                                        </p:tgtEl>
                                        <p:attrNameLst>
                                          <p:attrName>ppt_x</p:attrName>
                                        </p:attrNameLst>
                                      </p:cBhvr>
                                      <p:tavLst>
                                        <p:tav tm="0">
                                          <p:val>
                                            <p:strVal val="#ppt_x"/>
                                          </p:val>
                                        </p:tav>
                                        <p:tav tm="100000">
                                          <p:val>
                                            <p:strVal val="#ppt_x"/>
                                          </p:val>
                                        </p:tav>
                                      </p:tavLst>
                                    </p:anim>
                                    <p:anim calcmode="lin" valueType="num">
                                      <p:cBhvr additive="base">
                                        <p:cTn id="204" dur="500" fill="hold"/>
                                        <p:tgtEl>
                                          <p:spTgt spid="14131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13155"/>
                                        </p:tgtEl>
                                        <p:attrNameLst>
                                          <p:attrName>style.visibility</p:attrName>
                                        </p:attrNameLst>
                                      </p:cBhvr>
                                      <p:to>
                                        <p:strVal val="visible"/>
                                      </p:to>
                                    </p:set>
                                    <p:anim calcmode="lin" valueType="num">
                                      <p:cBhvr additive="base">
                                        <p:cTn id="207" dur="500" fill="hold"/>
                                        <p:tgtEl>
                                          <p:spTgt spid="1413155"/>
                                        </p:tgtEl>
                                        <p:attrNameLst>
                                          <p:attrName>ppt_x</p:attrName>
                                        </p:attrNameLst>
                                      </p:cBhvr>
                                      <p:tavLst>
                                        <p:tav tm="0">
                                          <p:val>
                                            <p:strVal val="#ppt_x"/>
                                          </p:val>
                                        </p:tav>
                                        <p:tav tm="100000">
                                          <p:val>
                                            <p:strVal val="#ppt_x"/>
                                          </p:val>
                                        </p:tav>
                                      </p:tavLst>
                                    </p:anim>
                                    <p:anim calcmode="lin" valueType="num">
                                      <p:cBhvr additive="base">
                                        <p:cTn id="208" dur="500" fill="hold"/>
                                        <p:tgtEl>
                                          <p:spTgt spid="14131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13156"/>
                                        </p:tgtEl>
                                        <p:attrNameLst>
                                          <p:attrName>style.visibility</p:attrName>
                                        </p:attrNameLst>
                                      </p:cBhvr>
                                      <p:to>
                                        <p:strVal val="visible"/>
                                      </p:to>
                                    </p:set>
                                    <p:anim calcmode="lin" valueType="num">
                                      <p:cBhvr additive="base">
                                        <p:cTn id="211" dur="500" fill="hold"/>
                                        <p:tgtEl>
                                          <p:spTgt spid="1413156"/>
                                        </p:tgtEl>
                                        <p:attrNameLst>
                                          <p:attrName>ppt_x</p:attrName>
                                        </p:attrNameLst>
                                      </p:cBhvr>
                                      <p:tavLst>
                                        <p:tav tm="0">
                                          <p:val>
                                            <p:strVal val="#ppt_x"/>
                                          </p:val>
                                        </p:tav>
                                        <p:tav tm="100000">
                                          <p:val>
                                            <p:strVal val="#ppt_x"/>
                                          </p:val>
                                        </p:tav>
                                      </p:tavLst>
                                    </p:anim>
                                    <p:anim calcmode="lin" valueType="num">
                                      <p:cBhvr additive="base">
                                        <p:cTn id="212" dur="500" fill="hold"/>
                                        <p:tgtEl>
                                          <p:spTgt spid="1413156"/>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2" fill="hold" grpId="0" nodeType="clickEffect">
                                  <p:stCondLst>
                                    <p:cond delay="0"/>
                                  </p:stCondLst>
                                  <p:childTnLst>
                                    <p:set>
                                      <p:cBhvr>
                                        <p:cTn id="216" dur="1" fill="hold">
                                          <p:stCondLst>
                                            <p:cond delay="0"/>
                                          </p:stCondLst>
                                        </p:cTn>
                                        <p:tgtEl>
                                          <p:spTgt spid="1413158"/>
                                        </p:tgtEl>
                                        <p:attrNameLst>
                                          <p:attrName>style.visibility</p:attrName>
                                        </p:attrNameLst>
                                      </p:cBhvr>
                                      <p:to>
                                        <p:strVal val="visible"/>
                                      </p:to>
                                    </p:set>
                                    <p:anim calcmode="lin" valueType="num">
                                      <p:cBhvr additive="base">
                                        <p:cTn id="217" dur="500" fill="hold"/>
                                        <p:tgtEl>
                                          <p:spTgt spid="1413158"/>
                                        </p:tgtEl>
                                        <p:attrNameLst>
                                          <p:attrName>ppt_x</p:attrName>
                                        </p:attrNameLst>
                                      </p:cBhvr>
                                      <p:tavLst>
                                        <p:tav tm="0">
                                          <p:val>
                                            <p:strVal val="1+#ppt_w/2"/>
                                          </p:val>
                                        </p:tav>
                                        <p:tav tm="100000">
                                          <p:val>
                                            <p:strVal val="#ppt_x"/>
                                          </p:val>
                                        </p:tav>
                                      </p:tavLst>
                                    </p:anim>
                                    <p:anim calcmode="lin" valueType="num">
                                      <p:cBhvr additive="base">
                                        <p:cTn id="218" dur="500" fill="hold"/>
                                        <p:tgtEl>
                                          <p:spTgt spid="1413158"/>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5" presetClass="entr" presetSubtype="10" fill="hold" grpId="0" nodeType="clickEffect">
                                  <p:stCondLst>
                                    <p:cond delay="0"/>
                                  </p:stCondLst>
                                  <p:childTnLst>
                                    <p:set>
                                      <p:cBhvr>
                                        <p:cTn id="222" dur="1" fill="hold">
                                          <p:stCondLst>
                                            <p:cond delay="0"/>
                                          </p:stCondLst>
                                        </p:cTn>
                                        <p:tgtEl>
                                          <p:spTgt spid="1413179"/>
                                        </p:tgtEl>
                                        <p:attrNameLst>
                                          <p:attrName>style.visibility</p:attrName>
                                        </p:attrNameLst>
                                      </p:cBhvr>
                                      <p:to>
                                        <p:strVal val="visible"/>
                                      </p:to>
                                    </p:set>
                                    <p:animEffect transition="in" filter="checkerboard(across)">
                                      <p:cBhvr>
                                        <p:cTn id="223" dur="500"/>
                                        <p:tgtEl>
                                          <p:spTgt spid="1413179"/>
                                        </p:tgtEl>
                                      </p:cBhvr>
                                    </p:animEffect>
                                  </p:childTnLst>
                                </p:cTn>
                              </p:par>
                              <p:par>
                                <p:cTn id="224" presetID="5" presetClass="entr" presetSubtype="10" fill="hold" grpId="0" nodeType="withEffect">
                                  <p:stCondLst>
                                    <p:cond delay="0"/>
                                  </p:stCondLst>
                                  <p:childTnLst>
                                    <p:set>
                                      <p:cBhvr>
                                        <p:cTn id="225" dur="1" fill="hold">
                                          <p:stCondLst>
                                            <p:cond delay="0"/>
                                          </p:stCondLst>
                                        </p:cTn>
                                        <p:tgtEl>
                                          <p:spTgt spid="1413180"/>
                                        </p:tgtEl>
                                        <p:attrNameLst>
                                          <p:attrName>style.visibility</p:attrName>
                                        </p:attrNameLst>
                                      </p:cBhvr>
                                      <p:to>
                                        <p:strVal val="visible"/>
                                      </p:to>
                                    </p:set>
                                    <p:animEffect transition="in" filter="checkerboard(across)">
                                      <p:cBhvr>
                                        <p:cTn id="226" dur="500"/>
                                        <p:tgtEl>
                                          <p:spTgt spid="1413180"/>
                                        </p:tgtEl>
                                      </p:cBhvr>
                                    </p:animEffect>
                                  </p:childTnLst>
                                </p:cTn>
                              </p:par>
                              <p:par>
                                <p:cTn id="227" presetID="5" presetClass="entr" presetSubtype="10" fill="hold" grpId="0" nodeType="withEffect">
                                  <p:stCondLst>
                                    <p:cond delay="0"/>
                                  </p:stCondLst>
                                  <p:childTnLst>
                                    <p:set>
                                      <p:cBhvr>
                                        <p:cTn id="228" dur="1" fill="hold">
                                          <p:stCondLst>
                                            <p:cond delay="0"/>
                                          </p:stCondLst>
                                        </p:cTn>
                                        <p:tgtEl>
                                          <p:spTgt spid="1413181"/>
                                        </p:tgtEl>
                                        <p:attrNameLst>
                                          <p:attrName>style.visibility</p:attrName>
                                        </p:attrNameLst>
                                      </p:cBhvr>
                                      <p:to>
                                        <p:strVal val="visible"/>
                                      </p:to>
                                    </p:set>
                                    <p:animEffect transition="in" filter="checkerboard(across)">
                                      <p:cBhvr>
                                        <p:cTn id="229" dur="500"/>
                                        <p:tgtEl>
                                          <p:spTgt spid="1413181"/>
                                        </p:tgtEl>
                                      </p:cBhvr>
                                    </p:animEffect>
                                  </p:childTnLst>
                                </p:cTn>
                              </p:par>
                              <p:par>
                                <p:cTn id="230" presetID="5" presetClass="entr" presetSubtype="10" fill="hold" grpId="0" nodeType="withEffect">
                                  <p:stCondLst>
                                    <p:cond delay="0"/>
                                  </p:stCondLst>
                                  <p:childTnLst>
                                    <p:set>
                                      <p:cBhvr>
                                        <p:cTn id="231" dur="1" fill="hold">
                                          <p:stCondLst>
                                            <p:cond delay="0"/>
                                          </p:stCondLst>
                                        </p:cTn>
                                        <p:tgtEl>
                                          <p:spTgt spid="1413183"/>
                                        </p:tgtEl>
                                        <p:attrNameLst>
                                          <p:attrName>style.visibility</p:attrName>
                                        </p:attrNameLst>
                                      </p:cBhvr>
                                      <p:to>
                                        <p:strVal val="visible"/>
                                      </p:to>
                                    </p:set>
                                    <p:animEffect transition="in" filter="checkerboard(across)">
                                      <p:cBhvr>
                                        <p:cTn id="232" dur="500"/>
                                        <p:tgtEl>
                                          <p:spTgt spid="1413183"/>
                                        </p:tgtEl>
                                      </p:cBhvr>
                                    </p:animEffect>
                                  </p:childTnLst>
                                </p:cTn>
                              </p:par>
                              <p:par>
                                <p:cTn id="233" presetID="5" presetClass="entr" presetSubtype="10" fill="hold" grpId="0" nodeType="withEffect">
                                  <p:stCondLst>
                                    <p:cond delay="0"/>
                                  </p:stCondLst>
                                  <p:childTnLst>
                                    <p:set>
                                      <p:cBhvr>
                                        <p:cTn id="234" dur="1" fill="hold">
                                          <p:stCondLst>
                                            <p:cond delay="0"/>
                                          </p:stCondLst>
                                        </p:cTn>
                                        <p:tgtEl>
                                          <p:spTgt spid="1413184"/>
                                        </p:tgtEl>
                                        <p:attrNameLst>
                                          <p:attrName>style.visibility</p:attrName>
                                        </p:attrNameLst>
                                      </p:cBhvr>
                                      <p:to>
                                        <p:strVal val="visible"/>
                                      </p:to>
                                    </p:set>
                                    <p:animEffect transition="in" filter="checkerboard(across)">
                                      <p:cBhvr>
                                        <p:cTn id="235" dur="500"/>
                                        <p:tgtEl>
                                          <p:spTgt spid="1413184"/>
                                        </p:tgtEl>
                                      </p:cBhvr>
                                    </p:animEffect>
                                  </p:childTnLst>
                                </p:cTn>
                              </p:par>
                              <p:par>
                                <p:cTn id="236" presetID="5" presetClass="entr" presetSubtype="10" fill="hold" grpId="0" nodeType="withEffect">
                                  <p:stCondLst>
                                    <p:cond delay="0"/>
                                  </p:stCondLst>
                                  <p:childTnLst>
                                    <p:set>
                                      <p:cBhvr>
                                        <p:cTn id="237" dur="1" fill="hold">
                                          <p:stCondLst>
                                            <p:cond delay="0"/>
                                          </p:stCondLst>
                                        </p:cTn>
                                        <p:tgtEl>
                                          <p:spTgt spid="1413185"/>
                                        </p:tgtEl>
                                        <p:attrNameLst>
                                          <p:attrName>style.visibility</p:attrName>
                                        </p:attrNameLst>
                                      </p:cBhvr>
                                      <p:to>
                                        <p:strVal val="visible"/>
                                      </p:to>
                                    </p:set>
                                    <p:animEffect transition="in" filter="checkerboard(across)">
                                      <p:cBhvr>
                                        <p:cTn id="238" dur="500"/>
                                        <p:tgtEl>
                                          <p:spTgt spid="1413185"/>
                                        </p:tgtEl>
                                      </p:cBhvr>
                                    </p:animEffect>
                                  </p:childTnLst>
                                </p:cTn>
                              </p:par>
                              <p:par>
                                <p:cTn id="239" presetID="5" presetClass="entr" presetSubtype="10" fill="hold" grpId="0" nodeType="withEffect">
                                  <p:stCondLst>
                                    <p:cond delay="0"/>
                                  </p:stCondLst>
                                  <p:childTnLst>
                                    <p:set>
                                      <p:cBhvr>
                                        <p:cTn id="240" dur="1" fill="hold">
                                          <p:stCondLst>
                                            <p:cond delay="0"/>
                                          </p:stCondLst>
                                        </p:cTn>
                                        <p:tgtEl>
                                          <p:spTgt spid="1413187"/>
                                        </p:tgtEl>
                                        <p:attrNameLst>
                                          <p:attrName>style.visibility</p:attrName>
                                        </p:attrNameLst>
                                      </p:cBhvr>
                                      <p:to>
                                        <p:strVal val="visible"/>
                                      </p:to>
                                    </p:set>
                                    <p:animEffect transition="in" filter="checkerboard(across)">
                                      <p:cBhvr>
                                        <p:cTn id="241" dur="500"/>
                                        <p:tgtEl>
                                          <p:spTgt spid="1413187"/>
                                        </p:tgtEl>
                                      </p:cBhvr>
                                    </p:animEffect>
                                  </p:childTnLst>
                                </p:cTn>
                              </p:par>
                            </p:childTnLst>
                          </p:cTn>
                        </p:par>
                      </p:childTnLst>
                    </p:cTn>
                  </p:par>
                  <p:par>
                    <p:cTn id="242" fill="hold">
                      <p:stCondLst>
                        <p:cond delay="indefinite"/>
                      </p:stCondLst>
                      <p:childTnLst>
                        <p:par>
                          <p:cTn id="243" fill="hold">
                            <p:stCondLst>
                              <p:cond delay="0"/>
                            </p:stCondLst>
                            <p:childTnLst>
                              <p:par>
                                <p:cTn id="244" presetID="5" presetClass="entr" presetSubtype="10" fill="hold" grpId="0" nodeType="clickEffect">
                                  <p:stCondLst>
                                    <p:cond delay="0"/>
                                  </p:stCondLst>
                                  <p:childTnLst>
                                    <p:set>
                                      <p:cBhvr>
                                        <p:cTn id="245" dur="1" fill="hold">
                                          <p:stCondLst>
                                            <p:cond delay="0"/>
                                          </p:stCondLst>
                                        </p:cTn>
                                        <p:tgtEl>
                                          <p:spTgt spid="1413188"/>
                                        </p:tgtEl>
                                        <p:attrNameLst>
                                          <p:attrName>style.visibility</p:attrName>
                                        </p:attrNameLst>
                                      </p:cBhvr>
                                      <p:to>
                                        <p:strVal val="visible"/>
                                      </p:to>
                                    </p:set>
                                    <p:animEffect transition="in" filter="checkerboard(across)">
                                      <p:cBhvr>
                                        <p:cTn id="246" dur="500"/>
                                        <p:tgtEl>
                                          <p:spTgt spid="1413188"/>
                                        </p:tgtEl>
                                      </p:cBhvr>
                                    </p:animEffect>
                                  </p:childTnLst>
                                </p:cTn>
                              </p:par>
                              <p:par>
                                <p:cTn id="247" presetID="5" presetClass="entr" presetSubtype="10" fill="hold" grpId="0" nodeType="withEffect">
                                  <p:stCondLst>
                                    <p:cond delay="0"/>
                                  </p:stCondLst>
                                  <p:childTnLst>
                                    <p:set>
                                      <p:cBhvr>
                                        <p:cTn id="248" dur="1" fill="hold">
                                          <p:stCondLst>
                                            <p:cond delay="0"/>
                                          </p:stCondLst>
                                        </p:cTn>
                                        <p:tgtEl>
                                          <p:spTgt spid="1413189"/>
                                        </p:tgtEl>
                                        <p:attrNameLst>
                                          <p:attrName>style.visibility</p:attrName>
                                        </p:attrNameLst>
                                      </p:cBhvr>
                                      <p:to>
                                        <p:strVal val="visible"/>
                                      </p:to>
                                    </p:set>
                                    <p:animEffect transition="in" filter="checkerboard(across)">
                                      <p:cBhvr>
                                        <p:cTn id="249" dur="500"/>
                                        <p:tgtEl>
                                          <p:spTgt spid="1413189"/>
                                        </p:tgtEl>
                                      </p:cBhvr>
                                    </p:animEffect>
                                  </p:childTnLst>
                                </p:cTn>
                              </p:par>
                              <p:par>
                                <p:cTn id="250" presetID="5" presetClass="entr" presetSubtype="10" fill="hold" grpId="0" nodeType="withEffect">
                                  <p:stCondLst>
                                    <p:cond delay="0"/>
                                  </p:stCondLst>
                                  <p:childTnLst>
                                    <p:set>
                                      <p:cBhvr>
                                        <p:cTn id="251" dur="1" fill="hold">
                                          <p:stCondLst>
                                            <p:cond delay="0"/>
                                          </p:stCondLst>
                                        </p:cTn>
                                        <p:tgtEl>
                                          <p:spTgt spid="1413191"/>
                                        </p:tgtEl>
                                        <p:attrNameLst>
                                          <p:attrName>style.visibility</p:attrName>
                                        </p:attrNameLst>
                                      </p:cBhvr>
                                      <p:to>
                                        <p:strVal val="visible"/>
                                      </p:to>
                                    </p:set>
                                    <p:animEffect transition="in" filter="checkerboard(across)">
                                      <p:cBhvr>
                                        <p:cTn id="252" dur="500"/>
                                        <p:tgtEl>
                                          <p:spTgt spid="1413191"/>
                                        </p:tgtEl>
                                      </p:cBhvr>
                                    </p:animEffect>
                                  </p:childTnLst>
                                </p:cTn>
                              </p:par>
                              <p:par>
                                <p:cTn id="253" presetID="5" presetClass="entr" presetSubtype="10" fill="hold" grpId="0" nodeType="withEffect">
                                  <p:stCondLst>
                                    <p:cond delay="0"/>
                                  </p:stCondLst>
                                  <p:childTnLst>
                                    <p:set>
                                      <p:cBhvr>
                                        <p:cTn id="254" dur="1" fill="hold">
                                          <p:stCondLst>
                                            <p:cond delay="0"/>
                                          </p:stCondLst>
                                        </p:cTn>
                                        <p:tgtEl>
                                          <p:spTgt spid="1413192"/>
                                        </p:tgtEl>
                                        <p:attrNameLst>
                                          <p:attrName>style.visibility</p:attrName>
                                        </p:attrNameLst>
                                      </p:cBhvr>
                                      <p:to>
                                        <p:strVal val="visible"/>
                                      </p:to>
                                    </p:set>
                                    <p:animEffect transition="in" filter="checkerboard(across)">
                                      <p:cBhvr>
                                        <p:cTn id="255" dur="500"/>
                                        <p:tgtEl>
                                          <p:spTgt spid="1413192"/>
                                        </p:tgtEl>
                                      </p:cBhvr>
                                    </p:animEffect>
                                  </p:childTnLst>
                                </p:cTn>
                              </p:par>
                              <p:par>
                                <p:cTn id="256" presetID="5" presetClass="entr" presetSubtype="10" fill="hold" grpId="0" nodeType="withEffect">
                                  <p:stCondLst>
                                    <p:cond delay="0"/>
                                  </p:stCondLst>
                                  <p:childTnLst>
                                    <p:set>
                                      <p:cBhvr>
                                        <p:cTn id="257" dur="1" fill="hold">
                                          <p:stCondLst>
                                            <p:cond delay="0"/>
                                          </p:stCondLst>
                                        </p:cTn>
                                        <p:tgtEl>
                                          <p:spTgt spid="1413193"/>
                                        </p:tgtEl>
                                        <p:attrNameLst>
                                          <p:attrName>style.visibility</p:attrName>
                                        </p:attrNameLst>
                                      </p:cBhvr>
                                      <p:to>
                                        <p:strVal val="visible"/>
                                      </p:to>
                                    </p:set>
                                    <p:animEffect transition="in" filter="checkerboard(across)">
                                      <p:cBhvr>
                                        <p:cTn id="258" dur="500"/>
                                        <p:tgtEl>
                                          <p:spTgt spid="141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4" grpId="0" animBg="1"/>
      <p:bldP spid="1413125" grpId="0" animBg="1"/>
      <p:bldP spid="1413126" grpId="0" animBg="1"/>
      <p:bldP spid="1413127" grpId="0"/>
      <p:bldP spid="1413128" grpId="0"/>
      <p:bldP spid="1413129" grpId="0"/>
      <p:bldP spid="1413130" grpId="0" animBg="1"/>
      <p:bldP spid="1413131" grpId="0" animBg="1"/>
      <p:bldP spid="1413132" grpId="0"/>
      <p:bldP spid="1413133" grpId="0"/>
      <p:bldP spid="1413134" grpId="0" animBg="1"/>
      <p:bldP spid="1413135" grpId="0" animBg="1"/>
      <p:bldP spid="1413136" grpId="0" animBg="1"/>
      <p:bldP spid="1413137" grpId="0" animBg="1"/>
      <p:bldP spid="1413138" grpId="0" animBg="1"/>
      <p:bldP spid="1413139" grpId="0"/>
      <p:bldP spid="1413140" grpId="0"/>
      <p:bldP spid="1413141" grpId="0"/>
      <p:bldP spid="1413142" grpId="0" animBg="1"/>
      <p:bldP spid="1413143" grpId="0" animBg="1"/>
      <p:bldP spid="1413144" grpId="0"/>
      <p:bldP spid="1413145" grpId="0"/>
      <p:bldP spid="1413146" grpId="0" animBg="1"/>
      <p:bldP spid="1413147" grpId="0" animBg="1"/>
      <p:bldP spid="1413148" grpId="0" animBg="1"/>
      <p:bldP spid="1413149" grpId="0" animBg="1"/>
      <p:bldP spid="1413150" grpId="0" animBg="1"/>
      <p:bldP spid="1413151" grpId="0"/>
      <p:bldP spid="1413152" grpId="0" animBg="1"/>
      <p:bldP spid="1413153" grpId="0" animBg="1"/>
      <p:bldP spid="1413154" grpId="0" animBg="1"/>
      <p:bldP spid="1413155" grpId="0"/>
      <p:bldP spid="1413156" grpId="0"/>
      <p:bldP spid="1413157" grpId="0"/>
      <p:bldP spid="1413158" grpId="0"/>
      <p:bldP spid="1413159" grpId="0" animBg="1"/>
      <p:bldP spid="1413160" grpId="0" animBg="1"/>
      <p:bldP spid="1413161" grpId="0" animBg="1"/>
      <p:bldP spid="1413162" grpId="0"/>
      <p:bldP spid="1413163" grpId="0"/>
      <p:bldP spid="1413164" grpId="0"/>
      <p:bldP spid="1413165" grpId="0" animBg="1"/>
      <p:bldP spid="1413166" grpId="0" animBg="1"/>
      <p:bldP spid="1413167" grpId="0"/>
      <p:bldP spid="1413168" grpId="0"/>
      <p:bldP spid="1413169" grpId="0" animBg="1"/>
      <p:bldP spid="1413170" grpId="0" animBg="1"/>
      <p:bldP spid="1413171" grpId="0" animBg="1"/>
      <p:bldP spid="1413172" grpId="0" animBg="1"/>
      <p:bldP spid="1413173" grpId="0" animBg="1"/>
      <p:bldP spid="1413174" grpId="0"/>
      <p:bldP spid="1413175" grpId="0"/>
      <p:bldP spid="1413179" grpId="0" animBg="1"/>
      <p:bldP spid="1413180" grpId="0" animBg="1"/>
      <p:bldP spid="1413181" grpId="0" animBg="1"/>
      <p:bldP spid="1413183" grpId="0" animBg="1"/>
      <p:bldP spid="1413184" grpId="0" animBg="1"/>
      <p:bldP spid="1413185" grpId="0" animBg="1"/>
      <p:bldP spid="1413187" grpId="0" animBg="1"/>
      <p:bldP spid="1413188" grpId="0" animBg="1"/>
      <p:bldP spid="1413189" grpId="0" animBg="1"/>
      <p:bldP spid="1413191" grpId="0" animBg="1"/>
      <p:bldP spid="1413192" grpId="0" animBg="1"/>
      <p:bldP spid="141319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7CF8F54-D7F6-44C5-B7A6-FC768A89906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0D0E48D-3C32-4ED3-8E42-A4F57183489D}"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10.2.6 AVL</a:t>
            </a:r>
            <a:r>
              <a:rPr lang="zh-CN" altLang="en-US" dirty="0">
                <a:ea typeface="宋体" pitchFamily="2" charset="-122"/>
              </a:rPr>
              <a:t>搜索树的删除</a:t>
            </a:r>
            <a:endParaRPr lang="zh-CN" altLang="en-US" dirty="0">
              <a:ea typeface="宋体" pitchFamily="2" charset="-122"/>
            </a:endParaRPr>
          </a:p>
        </p:txBody>
      </p:sp>
      <p:sp>
        <p:nvSpPr>
          <p:cNvPr id="46085" name="Rectangle 3"/>
          <p:cNvSpPr>
            <a:spLocks noGrp="1" noChangeArrowheads="1"/>
          </p:cNvSpPr>
          <p:nvPr>
            <p:ph type="body" idx="4294967295"/>
          </p:nvPr>
        </p:nvSpPr>
        <p:spPr>
          <a:xfrm>
            <a:off x="323850" y="1484313"/>
            <a:ext cx="8640763" cy="5184775"/>
          </a:xfrm>
        </p:spPr>
        <p:txBody>
          <a:bodyPr/>
          <a:lstStyle/>
          <a:p>
            <a:pPr eaLnBrk="1" hangingPunct="1">
              <a:lnSpc>
                <a:spcPct val="120000"/>
              </a:lnSpc>
            </a:pPr>
            <a:r>
              <a:rPr lang="en-US" altLang="zh-CN" dirty="0">
                <a:latin typeface="Times New Roman" panose="02020503050405090304" pitchFamily="18" charset="0"/>
                <a:ea typeface="宋体" pitchFamily="2" charset="-122"/>
              </a:rPr>
              <a:t>R-1</a:t>
            </a:r>
            <a:r>
              <a:rPr lang="zh-CN" altLang="en-US" dirty="0">
                <a:latin typeface="Times New Roman" panose="02020503050405090304" pitchFamily="18" charset="0"/>
                <a:ea typeface="宋体" pitchFamily="2" charset="-122"/>
              </a:rPr>
              <a:t>类型</a:t>
            </a:r>
            <a:r>
              <a:rPr dirty="0">
                <a:latin typeface="Times New Roman" panose="02020503050405090304" pitchFamily="18" charset="0"/>
                <a:ea typeface="宋体" pitchFamily="2" charset="-122"/>
              </a:rPr>
              <a:t>旋转后子树高度减少了1，需要改变祖先节点的平衡因子(A是根节点除外)</a:t>
            </a:r>
            <a:endParaRPr lang="zh-CN" altLang="en-US" dirty="0">
              <a:latin typeface="Times New Roman" panose="02020503050405090304" pitchFamily="18" charset="0"/>
              <a:ea typeface="宋体" pitchFamily="2" charset="-122"/>
            </a:endParaRPr>
          </a:p>
          <a:p>
            <a:pPr eaLnBrk="1" hangingPunct="1">
              <a:lnSpc>
                <a:spcPct val="120000"/>
              </a:lnSpc>
            </a:pPr>
            <a:r>
              <a:rPr lang="zh-CN" altLang="en-US" dirty="0">
                <a:latin typeface="Times New Roman" panose="02020503050405090304" pitchFamily="18" charset="0"/>
                <a:ea typeface="宋体" pitchFamily="2" charset="-122"/>
              </a:rPr>
              <a:t>旋转相同：</a:t>
            </a:r>
            <a:endParaRPr lang="zh-CN" altLang="en-US" dirty="0">
              <a:latin typeface="Times New Roman" panose="02020503050405090304" pitchFamily="18" charset="0"/>
              <a:ea typeface="宋体" pitchFamily="2" charset="-122"/>
            </a:endParaRPr>
          </a:p>
          <a:p>
            <a:pPr lvl="1" eaLnBrk="1" hangingPunct="1">
              <a:lnSpc>
                <a:spcPct val="120000"/>
              </a:lnSpc>
            </a:pPr>
            <a:r>
              <a:rPr lang="en-US" altLang="zh-CN" dirty="0">
                <a:latin typeface="Times New Roman" panose="02020503050405090304" pitchFamily="18" charset="0"/>
                <a:ea typeface="宋体" pitchFamily="2" charset="-122"/>
              </a:rPr>
              <a:t>LL</a:t>
            </a:r>
            <a:r>
              <a:rPr lang="zh-CN" altLang="en-US" dirty="0">
                <a:latin typeface="Times New Roman" panose="02020503050405090304" pitchFamily="18" charset="0"/>
                <a:ea typeface="宋体" pitchFamily="2" charset="-122"/>
              </a:rPr>
              <a:t>与</a:t>
            </a:r>
            <a:r>
              <a:rPr lang="en-US" altLang="zh-CN" dirty="0">
                <a:latin typeface="Times New Roman" panose="02020503050405090304" pitchFamily="18" charset="0"/>
                <a:ea typeface="宋体" pitchFamily="2" charset="-122"/>
              </a:rPr>
              <a:t>R1</a:t>
            </a:r>
            <a:endParaRPr lang="zh-CN" altLang="en-US" dirty="0">
              <a:latin typeface="Times New Roman" panose="02020503050405090304" pitchFamily="18" charset="0"/>
              <a:ea typeface="宋体" pitchFamily="2" charset="-122"/>
            </a:endParaRPr>
          </a:p>
          <a:p>
            <a:pPr lvl="1" eaLnBrk="1" hangingPunct="1">
              <a:lnSpc>
                <a:spcPct val="120000"/>
              </a:lnSpc>
            </a:pPr>
            <a:r>
              <a:rPr lang="en-US" altLang="zh-CN" dirty="0">
                <a:latin typeface="Times New Roman" panose="02020503050405090304" pitchFamily="18" charset="0"/>
                <a:ea typeface="宋体" pitchFamily="2" charset="-122"/>
              </a:rPr>
              <a:t>LL</a:t>
            </a:r>
            <a:r>
              <a:rPr lang="zh-CN" altLang="en-US" dirty="0">
                <a:latin typeface="Times New Roman" panose="02020503050405090304" pitchFamily="18" charset="0"/>
                <a:ea typeface="宋体" pitchFamily="2" charset="-122"/>
              </a:rPr>
              <a:t>与</a:t>
            </a:r>
            <a:r>
              <a:rPr lang="en-US" altLang="zh-CN" dirty="0">
                <a:latin typeface="Times New Roman" panose="02020503050405090304" pitchFamily="18" charset="0"/>
                <a:ea typeface="宋体" pitchFamily="2" charset="-122"/>
              </a:rPr>
              <a:t>R0</a:t>
            </a:r>
            <a:endParaRPr lang="zh-CN" altLang="en-US" dirty="0">
              <a:latin typeface="Times New Roman" panose="02020503050405090304" pitchFamily="18" charset="0"/>
              <a:ea typeface="宋体" pitchFamily="2" charset="-122"/>
            </a:endParaRPr>
          </a:p>
          <a:p>
            <a:pPr lvl="1" eaLnBrk="1" hangingPunct="1">
              <a:lnSpc>
                <a:spcPct val="120000"/>
              </a:lnSpc>
            </a:pPr>
            <a:r>
              <a:rPr lang="en-US" altLang="zh-CN" dirty="0">
                <a:latin typeface="Times New Roman" panose="02020503050405090304" pitchFamily="18" charset="0"/>
                <a:ea typeface="宋体" pitchFamily="2" charset="-122"/>
              </a:rPr>
              <a:t>LR</a:t>
            </a:r>
            <a:r>
              <a:rPr lang="zh-CN" altLang="en-US" dirty="0">
                <a:latin typeface="Times New Roman" panose="02020503050405090304" pitchFamily="18" charset="0"/>
                <a:ea typeface="宋体" pitchFamily="2" charset="-122"/>
              </a:rPr>
              <a:t>与</a:t>
            </a:r>
            <a:r>
              <a:rPr lang="en-US" altLang="zh-CN" dirty="0">
                <a:latin typeface="Times New Roman" panose="02020503050405090304" pitchFamily="18" charset="0"/>
                <a:ea typeface="宋体" pitchFamily="2" charset="-122"/>
              </a:rPr>
              <a:t>R-1</a:t>
            </a:r>
            <a:endParaRPr lang="zh-CN" altLang="en-US" dirty="0">
              <a:latin typeface="Times New Roman" panose="02020503050405090304" pitchFamily="18"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13C9DD30-D3A3-43CE-95BF-90B0B8F87A8D}" type="slidenum">
              <a:rPr lang="zh-CN" altLang="en-US" sz="1200">
                <a:solidFill>
                  <a:schemeClr val="bg2"/>
                </a:solidFill>
                <a:latin typeface="+mn-lt"/>
              </a:rPr>
            </a:fld>
            <a:endParaRPr lang="en-US" altLang="zh-CN" sz="1200">
              <a:solidFill>
                <a:schemeClr val="bg2"/>
              </a:solidFill>
              <a:latin typeface="+mn-lt"/>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6DC0360C-15AE-416F-AA43-D68D7B887321}" type="datetime7">
              <a:rPr kumimoji="1" lang="zh-CN" altLang="en-US" sz="1200">
                <a:latin typeface="+mn-ea"/>
              </a:rPr>
            </a:fld>
            <a:endParaRPr kumimoji="1" lang="en-US" altLang="zh-CN" sz="1200">
              <a:latin typeface="+mn-ea"/>
            </a:endParaRPr>
          </a:p>
        </p:txBody>
      </p:sp>
      <p:sp>
        <p:nvSpPr>
          <p:cNvPr id="8196" name="Rectangle 2"/>
          <p:cNvSpPr>
            <a:spLocks noGrp="1" noChangeArrowheads="1"/>
          </p:cNvSpPr>
          <p:nvPr>
            <p:ph type="title" idx="4294967295"/>
          </p:nvPr>
        </p:nvSpPr>
        <p:spPr>
          <a:xfrm>
            <a:off x="971550" y="404813"/>
            <a:ext cx="7850188" cy="688975"/>
          </a:xfrm>
        </p:spPr>
        <p:txBody>
          <a:bodyPr anchor="b"/>
          <a:lstStyle/>
          <a:p>
            <a:pPr eaLnBrk="1" hangingPunct="1"/>
            <a:r>
              <a:rPr lang="en-US" altLang="zh-CN" dirty="0">
                <a:solidFill>
                  <a:schemeClr val="folHlink"/>
                </a:solidFill>
                <a:ea typeface="宋体" pitchFamily="2" charset="-122"/>
              </a:rPr>
              <a:t>10.1.1 </a:t>
            </a:r>
            <a:r>
              <a:rPr lang="zh-CN" altLang="en-US" dirty="0">
                <a:solidFill>
                  <a:schemeClr val="folHlink"/>
                </a:solidFill>
                <a:ea typeface="宋体" pitchFamily="2" charset="-122"/>
              </a:rPr>
              <a:t>基本概念</a:t>
            </a:r>
            <a:endParaRPr lang="zh-CN" altLang="en-US" dirty="0">
              <a:solidFill>
                <a:schemeClr val="folHlink"/>
              </a:solidFill>
              <a:ea typeface="宋体" pitchFamily="2" charset="-122"/>
            </a:endParaRPr>
          </a:p>
        </p:txBody>
      </p:sp>
      <p:sp>
        <p:nvSpPr>
          <p:cNvPr id="8197" name="Rectangle 3"/>
          <p:cNvSpPr>
            <a:spLocks noGrp="1" noChangeArrowheads="1"/>
          </p:cNvSpPr>
          <p:nvPr>
            <p:ph type="body" idx="4294967295"/>
          </p:nvPr>
        </p:nvSpPr>
        <p:spPr>
          <a:xfrm>
            <a:off x="179388" y="1484313"/>
            <a:ext cx="5905500" cy="5040312"/>
          </a:xfrm>
        </p:spPr>
        <p:txBody>
          <a:bodyPr/>
          <a:lstStyle/>
          <a:p>
            <a:pPr eaLnBrk="1" hangingPunct="1"/>
            <a:r>
              <a:rPr lang="zh-CN" altLang="en-US" sz="2400" dirty="0">
                <a:latin typeface="Times New Roman" panose="02020503050405090304" pitchFamily="18" charset="0"/>
                <a:ea typeface="宋体" pitchFamily="2" charset="-122"/>
              </a:rPr>
              <a:t>有重复值的二叉搜索树（</a:t>
            </a:r>
            <a:r>
              <a:rPr lang="en-US" altLang="zh-CN" sz="2400" dirty="0">
                <a:latin typeface="Times New Roman" panose="02020503050405090304" pitchFamily="18" charset="0"/>
                <a:ea typeface="宋体" pitchFamily="2" charset="-122"/>
              </a:rPr>
              <a:t>binary search tree with duplicates</a:t>
            </a:r>
            <a:r>
              <a:rPr lang="zh-CN" altLang="en-US"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sym typeface="+mn-ea"/>
              </a:rPr>
              <a:t>允许元素拥有相同关键值</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marL="0" indent="0" eaLnBrk="1" hangingPunct="1">
              <a:buNone/>
            </a:pPr>
            <a:endParaRPr lang="zh-CN" altLang="en-US" sz="2400" dirty="0">
              <a:latin typeface="Times New Roman" panose="02020503050405090304" pitchFamily="18" charset="0"/>
              <a:ea typeface="宋体" pitchFamily="2" charset="-122"/>
            </a:endParaRPr>
          </a:p>
          <a:p>
            <a:pPr eaLnBrk="1" hangingPunct="1"/>
            <a:r>
              <a:rPr lang="zh-CN" altLang="en-US" sz="2400" dirty="0">
                <a:latin typeface="Times New Roman" panose="02020503050405090304" pitchFamily="18" charset="0"/>
                <a:ea typeface="宋体" pitchFamily="2" charset="-122"/>
              </a:rPr>
              <a:t>带索引的二叉搜索树（</a:t>
            </a:r>
            <a:r>
              <a:rPr lang="en-US" altLang="zh-CN" sz="2400" dirty="0">
                <a:latin typeface="Times New Roman" panose="02020503050405090304" pitchFamily="18" charset="0"/>
                <a:ea typeface="宋体" pitchFamily="2" charset="-122"/>
              </a:rPr>
              <a:t>indexed binary search tree</a:t>
            </a:r>
            <a:r>
              <a:rPr lang="zh-CN" altLang="en-US" sz="2400" dirty="0">
                <a:latin typeface="Times New Roman" panose="02020503050405090304" pitchFamily="18" charset="0"/>
                <a:ea typeface="宋体" pitchFamily="2" charset="-122"/>
              </a:rPr>
              <a:t>）：为每个节点中添加一个</a:t>
            </a:r>
            <a:r>
              <a:rPr lang="en-US" altLang="zh-CN" sz="2400" dirty="0" err="1">
                <a:solidFill>
                  <a:schemeClr val="folHlink"/>
                </a:solidFill>
                <a:latin typeface="Times New Roman" panose="02020503050405090304" pitchFamily="18" charset="0"/>
                <a:ea typeface="宋体" pitchFamily="2" charset="-122"/>
              </a:rPr>
              <a:t>LeftSize</a:t>
            </a:r>
            <a:r>
              <a:rPr lang="zh-CN" altLang="en-US" sz="2400" dirty="0">
                <a:solidFill>
                  <a:schemeClr val="folHlink"/>
                </a:solidFill>
                <a:latin typeface="Times New Roman" panose="02020503050405090304" pitchFamily="18" charset="0"/>
                <a:ea typeface="宋体" pitchFamily="2" charset="-122"/>
              </a:rPr>
              <a:t>域 </a:t>
            </a:r>
            <a:r>
              <a:rPr lang="en-US" altLang="zh-CN" sz="2400" dirty="0">
                <a:solidFill>
                  <a:schemeClr val="folHlink"/>
                </a:solidFill>
                <a:latin typeface="Times New Roman" panose="02020503050405090304" pitchFamily="18" charset="0"/>
                <a:ea typeface="宋体" pitchFamily="2" charset="-122"/>
              </a:rPr>
              <a:t>= </a:t>
            </a:r>
            <a:r>
              <a:rPr lang="zh-CN" altLang="en-US" sz="2400" dirty="0">
                <a:solidFill>
                  <a:schemeClr val="folHlink"/>
                </a:solidFill>
                <a:latin typeface="Times New Roman" panose="02020503050405090304" pitchFamily="18" charset="0"/>
                <a:ea typeface="宋体" pitchFamily="2" charset="-122"/>
              </a:rPr>
              <a:t>该节点左子树的元素个数加</a:t>
            </a:r>
            <a:r>
              <a:rPr lang="en-US" altLang="zh-CN" sz="2400" dirty="0">
                <a:solidFill>
                  <a:schemeClr val="folHlink"/>
                </a:solidFill>
                <a:latin typeface="Times New Roman" panose="02020503050405090304" pitchFamily="18" charset="0"/>
                <a:ea typeface="宋体" pitchFamily="2" charset="-122"/>
              </a:rPr>
              <a:t>1</a:t>
            </a:r>
            <a:r>
              <a:rPr lang="zh-CN" altLang="en-US" sz="2400" dirty="0">
                <a:latin typeface="Times New Roman" panose="02020503050405090304" pitchFamily="18" charset="0"/>
                <a:ea typeface="宋体" pitchFamily="2" charset="-122"/>
              </a:rPr>
              <a:t>。</a:t>
            </a:r>
            <a:endParaRPr lang="en-US" altLang="zh-CN" sz="2400" dirty="0">
              <a:latin typeface="Times New Roman" panose="02020503050405090304" pitchFamily="18" charset="0"/>
              <a:ea typeface="宋体" pitchFamily="2" charset="-122"/>
            </a:endParaRPr>
          </a:p>
        </p:txBody>
      </p:sp>
      <p:sp>
        <p:nvSpPr>
          <p:cNvPr id="1374212" name="Oval 4"/>
          <p:cNvSpPr>
            <a:spLocks noChangeArrowheads="1"/>
          </p:cNvSpPr>
          <p:nvPr/>
        </p:nvSpPr>
        <p:spPr bwMode="auto">
          <a:xfrm>
            <a:off x="7235825" y="22764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20</a:t>
            </a:r>
            <a:endParaRPr kumimoji="1" lang="en-US" altLang="zh-CN" sz="2400" b="1">
              <a:latin typeface="Tahoma" panose="020B0804030504040204" pitchFamily="34" charset="0"/>
            </a:endParaRPr>
          </a:p>
        </p:txBody>
      </p:sp>
      <p:sp>
        <p:nvSpPr>
          <p:cNvPr id="1374213" name="Oval 5"/>
          <p:cNvSpPr>
            <a:spLocks noChangeArrowheads="1"/>
          </p:cNvSpPr>
          <p:nvPr/>
        </p:nvSpPr>
        <p:spPr bwMode="auto">
          <a:xfrm>
            <a:off x="6515100"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15</a:t>
            </a:r>
            <a:endParaRPr kumimoji="1" lang="en-US" altLang="zh-CN" sz="2400" b="1">
              <a:latin typeface="Tahoma" panose="020B0804030504040204" pitchFamily="34" charset="0"/>
            </a:endParaRPr>
          </a:p>
        </p:txBody>
      </p:sp>
      <p:sp>
        <p:nvSpPr>
          <p:cNvPr id="1374214" name="Oval 6"/>
          <p:cNvSpPr>
            <a:spLocks noChangeArrowheads="1"/>
          </p:cNvSpPr>
          <p:nvPr/>
        </p:nvSpPr>
        <p:spPr bwMode="auto">
          <a:xfrm>
            <a:off x="8027988" y="29241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25</a:t>
            </a:r>
            <a:endParaRPr kumimoji="1" lang="en-US" altLang="zh-CN" sz="2400" b="1">
              <a:latin typeface="Tahoma" panose="020B0804030504040204" pitchFamily="34" charset="0"/>
            </a:endParaRPr>
          </a:p>
        </p:txBody>
      </p:sp>
      <p:sp>
        <p:nvSpPr>
          <p:cNvPr id="1374215" name="Oval 7"/>
          <p:cNvSpPr>
            <a:spLocks noChangeArrowheads="1"/>
          </p:cNvSpPr>
          <p:nvPr/>
        </p:nvSpPr>
        <p:spPr bwMode="auto">
          <a:xfrm>
            <a:off x="6946900"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18</a:t>
            </a:r>
            <a:endParaRPr kumimoji="1" lang="en-US" altLang="zh-CN" sz="2400" b="1">
              <a:latin typeface="Tahoma" panose="020B0804030504040204" pitchFamily="34" charset="0"/>
            </a:endParaRPr>
          </a:p>
        </p:txBody>
      </p:sp>
      <p:sp>
        <p:nvSpPr>
          <p:cNvPr id="1374216" name="Oval 8"/>
          <p:cNvSpPr>
            <a:spLocks noChangeArrowheads="1"/>
          </p:cNvSpPr>
          <p:nvPr/>
        </p:nvSpPr>
        <p:spPr bwMode="auto">
          <a:xfrm>
            <a:off x="6156325"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12</a:t>
            </a:r>
            <a:endParaRPr kumimoji="1" lang="en-US" altLang="zh-CN" sz="2400" b="1">
              <a:latin typeface="Tahoma" panose="020B0804030504040204" pitchFamily="34" charset="0"/>
            </a:endParaRPr>
          </a:p>
        </p:txBody>
      </p:sp>
      <p:sp>
        <p:nvSpPr>
          <p:cNvPr id="1374217" name="Line 9"/>
          <p:cNvSpPr>
            <a:spLocks noChangeShapeType="1"/>
          </p:cNvSpPr>
          <p:nvPr/>
        </p:nvSpPr>
        <p:spPr bwMode="auto">
          <a:xfrm flipV="1">
            <a:off x="6946900" y="2708275"/>
            <a:ext cx="360363"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8" name="Line 10"/>
          <p:cNvSpPr>
            <a:spLocks noChangeShapeType="1"/>
          </p:cNvSpPr>
          <p:nvPr/>
        </p:nvSpPr>
        <p:spPr bwMode="auto">
          <a:xfrm flipH="1" flipV="1">
            <a:off x="7667625" y="2708275"/>
            <a:ext cx="4318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19" name="Line 11"/>
          <p:cNvSpPr>
            <a:spLocks noChangeShapeType="1"/>
          </p:cNvSpPr>
          <p:nvPr/>
        </p:nvSpPr>
        <p:spPr bwMode="auto">
          <a:xfrm flipH="1" flipV="1">
            <a:off x="6946900" y="3355975"/>
            <a:ext cx="144463"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0" name="Line 12"/>
          <p:cNvSpPr>
            <a:spLocks noChangeShapeType="1"/>
          </p:cNvSpPr>
          <p:nvPr/>
        </p:nvSpPr>
        <p:spPr bwMode="auto">
          <a:xfrm flipV="1">
            <a:off x="6443663"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1" name="Oval 13"/>
          <p:cNvSpPr>
            <a:spLocks noChangeArrowheads="1"/>
          </p:cNvSpPr>
          <p:nvPr/>
        </p:nvSpPr>
        <p:spPr bwMode="auto">
          <a:xfrm>
            <a:off x="8459788" y="3571875"/>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74222" name="Line 14"/>
          <p:cNvSpPr>
            <a:spLocks noChangeShapeType="1"/>
          </p:cNvSpPr>
          <p:nvPr/>
        </p:nvSpPr>
        <p:spPr bwMode="auto">
          <a:xfrm flipH="1" flipV="1">
            <a:off x="8459788" y="3355975"/>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3" name="Oval 15"/>
          <p:cNvSpPr>
            <a:spLocks noChangeArrowheads="1"/>
          </p:cNvSpPr>
          <p:nvPr/>
        </p:nvSpPr>
        <p:spPr bwMode="auto">
          <a:xfrm>
            <a:off x="7308850" y="44370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30</a:t>
            </a:r>
            <a:endParaRPr kumimoji="1" lang="en-US" altLang="zh-CN" sz="2400" b="1">
              <a:latin typeface="Tahoma" panose="020B0804030504040204" pitchFamily="34" charset="0"/>
            </a:endParaRPr>
          </a:p>
        </p:txBody>
      </p:sp>
      <p:sp>
        <p:nvSpPr>
          <p:cNvPr id="1374224" name="Oval 16"/>
          <p:cNvSpPr>
            <a:spLocks noChangeArrowheads="1"/>
          </p:cNvSpPr>
          <p:nvPr/>
        </p:nvSpPr>
        <p:spPr bwMode="auto">
          <a:xfrm>
            <a:off x="6588125"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5</a:t>
            </a:r>
            <a:endParaRPr kumimoji="1" lang="en-US" altLang="zh-CN" sz="2400" b="1">
              <a:latin typeface="Tahoma" panose="020B0804030504040204" pitchFamily="34" charset="0"/>
            </a:endParaRPr>
          </a:p>
        </p:txBody>
      </p:sp>
      <p:sp>
        <p:nvSpPr>
          <p:cNvPr id="1374225" name="Oval 17"/>
          <p:cNvSpPr>
            <a:spLocks noChangeArrowheads="1"/>
          </p:cNvSpPr>
          <p:nvPr/>
        </p:nvSpPr>
        <p:spPr bwMode="auto">
          <a:xfrm>
            <a:off x="8101013" y="50847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40</a:t>
            </a:r>
            <a:endParaRPr kumimoji="1" lang="en-US" altLang="zh-CN" sz="2400" b="1">
              <a:latin typeface="Tahoma" panose="020B0804030504040204" pitchFamily="34" charset="0"/>
            </a:endParaRPr>
          </a:p>
        </p:txBody>
      </p:sp>
      <p:sp>
        <p:nvSpPr>
          <p:cNvPr id="1374226" name="Oval 18"/>
          <p:cNvSpPr>
            <a:spLocks noChangeArrowheads="1"/>
          </p:cNvSpPr>
          <p:nvPr/>
        </p:nvSpPr>
        <p:spPr bwMode="auto">
          <a:xfrm>
            <a:off x="6229350" y="5732463"/>
            <a:ext cx="504825" cy="504825"/>
          </a:xfrm>
          <a:prstGeom prst="ellipse">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kumimoji="1" lang="en-US" altLang="zh-CN" sz="2400" b="1">
                <a:latin typeface="Tahoma" panose="020B0804030504040204" pitchFamily="34" charset="0"/>
              </a:rPr>
              <a:t>2</a:t>
            </a:r>
            <a:endParaRPr kumimoji="1" lang="en-US" altLang="zh-CN" sz="2400" b="1">
              <a:latin typeface="Tahoma" panose="020B0804030504040204" pitchFamily="34" charset="0"/>
            </a:endParaRPr>
          </a:p>
        </p:txBody>
      </p:sp>
      <p:sp>
        <p:nvSpPr>
          <p:cNvPr id="1374227" name="Line 19"/>
          <p:cNvSpPr>
            <a:spLocks noChangeShapeType="1"/>
          </p:cNvSpPr>
          <p:nvPr/>
        </p:nvSpPr>
        <p:spPr bwMode="auto">
          <a:xfrm flipV="1">
            <a:off x="7019925" y="4868863"/>
            <a:ext cx="360363"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8" name="Line 20"/>
          <p:cNvSpPr>
            <a:spLocks noChangeShapeType="1"/>
          </p:cNvSpPr>
          <p:nvPr/>
        </p:nvSpPr>
        <p:spPr bwMode="auto">
          <a:xfrm flipH="1" flipV="1">
            <a:off x="7740650" y="4868863"/>
            <a:ext cx="4318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29" name="Line 21"/>
          <p:cNvSpPr>
            <a:spLocks noChangeShapeType="1"/>
          </p:cNvSpPr>
          <p:nvPr/>
        </p:nvSpPr>
        <p:spPr bwMode="auto">
          <a:xfrm flipV="1">
            <a:off x="6516688" y="5516563"/>
            <a:ext cx="144462"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74230" name="Text Box 22"/>
          <p:cNvSpPr txBox="1">
            <a:spLocks noChangeArrowheads="1"/>
          </p:cNvSpPr>
          <p:nvPr/>
        </p:nvSpPr>
        <p:spPr bwMode="auto">
          <a:xfrm>
            <a:off x="6011863" y="32845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1" name="Text Box 23"/>
          <p:cNvSpPr txBox="1">
            <a:spLocks noChangeArrowheads="1"/>
          </p:cNvSpPr>
          <p:nvPr/>
        </p:nvSpPr>
        <p:spPr bwMode="auto">
          <a:xfrm>
            <a:off x="7235825" y="32845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2" name="Text Box 24"/>
          <p:cNvSpPr txBox="1">
            <a:spLocks noChangeArrowheads="1"/>
          </p:cNvSpPr>
          <p:nvPr/>
        </p:nvSpPr>
        <p:spPr bwMode="auto">
          <a:xfrm>
            <a:off x="8172450" y="3573463"/>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3" name="Text Box 25"/>
          <p:cNvSpPr txBox="1">
            <a:spLocks noChangeArrowheads="1"/>
          </p:cNvSpPr>
          <p:nvPr/>
        </p:nvSpPr>
        <p:spPr bwMode="auto">
          <a:xfrm>
            <a:off x="6443663" y="2636838"/>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2</a:t>
            </a:r>
            <a:endParaRPr kumimoji="1" lang="en-US" altLang="zh-CN" sz="2000" b="1">
              <a:latin typeface="Times New Roman" panose="02020503050405090304" pitchFamily="18" charset="0"/>
            </a:endParaRPr>
          </a:p>
        </p:txBody>
      </p:sp>
      <p:sp>
        <p:nvSpPr>
          <p:cNvPr id="1374234" name="Text Box 26"/>
          <p:cNvSpPr txBox="1">
            <a:spLocks noChangeArrowheads="1"/>
          </p:cNvSpPr>
          <p:nvPr/>
        </p:nvSpPr>
        <p:spPr bwMode="auto">
          <a:xfrm>
            <a:off x="7019925" y="1989138"/>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4</a:t>
            </a:r>
            <a:endParaRPr kumimoji="1" lang="en-US" altLang="zh-CN" sz="2000" b="1">
              <a:latin typeface="Times New Roman" panose="02020503050405090304" pitchFamily="18" charset="0"/>
            </a:endParaRPr>
          </a:p>
        </p:txBody>
      </p:sp>
      <p:sp>
        <p:nvSpPr>
          <p:cNvPr id="1374235" name="Text Box 27"/>
          <p:cNvSpPr txBox="1">
            <a:spLocks noChangeArrowheads="1"/>
          </p:cNvSpPr>
          <p:nvPr/>
        </p:nvSpPr>
        <p:spPr bwMode="auto">
          <a:xfrm>
            <a:off x="7740650" y="2924175"/>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6" name="Text Box 28"/>
          <p:cNvSpPr txBox="1">
            <a:spLocks noChangeArrowheads="1"/>
          </p:cNvSpPr>
          <p:nvPr/>
        </p:nvSpPr>
        <p:spPr bwMode="auto">
          <a:xfrm>
            <a:off x="6084888" y="5445125"/>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7" name="Text Box 29"/>
          <p:cNvSpPr txBox="1">
            <a:spLocks noChangeArrowheads="1"/>
          </p:cNvSpPr>
          <p:nvPr/>
        </p:nvSpPr>
        <p:spPr bwMode="auto">
          <a:xfrm>
            <a:off x="7812088" y="50847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1</a:t>
            </a:r>
            <a:endParaRPr kumimoji="1" lang="en-US" altLang="zh-CN" sz="2000" b="1">
              <a:latin typeface="Times New Roman" panose="02020503050405090304" pitchFamily="18" charset="0"/>
            </a:endParaRPr>
          </a:p>
        </p:txBody>
      </p:sp>
      <p:sp>
        <p:nvSpPr>
          <p:cNvPr id="1374238" name="Text Box 30"/>
          <p:cNvSpPr txBox="1">
            <a:spLocks noChangeArrowheads="1"/>
          </p:cNvSpPr>
          <p:nvPr/>
        </p:nvSpPr>
        <p:spPr bwMode="auto">
          <a:xfrm>
            <a:off x="6443663" y="4868863"/>
            <a:ext cx="287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2</a:t>
            </a:r>
            <a:endParaRPr kumimoji="1" lang="en-US" altLang="zh-CN" sz="2000" b="1">
              <a:latin typeface="Times New Roman" panose="02020503050405090304" pitchFamily="18" charset="0"/>
            </a:endParaRPr>
          </a:p>
        </p:txBody>
      </p:sp>
      <p:sp>
        <p:nvSpPr>
          <p:cNvPr id="1374239" name="Text Box 31"/>
          <p:cNvSpPr txBox="1">
            <a:spLocks noChangeArrowheads="1"/>
          </p:cNvSpPr>
          <p:nvPr/>
        </p:nvSpPr>
        <p:spPr bwMode="auto">
          <a:xfrm>
            <a:off x="7092950" y="4292600"/>
            <a:ext cx="28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kumimoji="1" lang="en-US" altLang="zh-CN" sz="2000" b="1">
                <a:latin typeface="Times New Roman" panose="02020503050405090304" pitchFamily="18" charset="0"/>
              </a:rPr>
              <a:t>3</a:t>
            </a:r>
            <a:endParaRPr kumimoji="1" lang="en-US" altLang="zh-CN"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2"/>
                                        </p:tgtEl>
                                        <p:attrNameLst>
                                          <p:attrName>style.visibility</p:attrName>
                                        </p:attrNameLst>
                                      </p:cBhvr>
                                      <p:to>
                                        <p:strVal val="visible"/>
                                      </p:to>
                                    </p:set>
                                    <p:anim calcmode="lin" valueType="num">
                                      <p:cBhvr additive="base">
                                        <p:cTn id="7" dur="500" fill="hold"/>
                                        <p:tgtEl>
                                          <p:spTgt spid="1374212"/>
                                        </p:tgtEl>
                                        <p:attrNameLst>
                                          <p:attrName>ppt_x</p:attrName>
                                        </p:attrNameLst>
                                      </p:cBhvr>
                                      <p:tavLst>
                                        <p:tav tm="0">
                                          <p:val>
                                            <p:strVal val="#ppt_x"/>
                                          </p:val>
                                        </p:tav>
                                        <p:tav tm="100000">
                                          <p:val>
                                            <p:strVal val="#ppt_x"/>
                                          </p:val>
                                        </p:tav>
                                      </p:tavLst>
                                    </p:anim>
                                    <p:anim calcmode="lin" valueType="num">
                                      <p:cBhvr additive="base">
                                        <p:cTn id="8" dur="500" fill="hold"/>
                                        <p:tgtEl>
                                          <p:spTgt spid="1374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3"/>
                                        </p:tgtEl>
                                        <p:attrNameLst>
                                          <p:attrName>style.visibility</p:attrName>
                                        </p:attrNameLst>
                                      </p:cBhvr>
                                      <p:to>
                                        <p:strVal val="visible"/>
                                      </p:to>
                                    </p:set>
                                    <p:anim calcmode="lin" valueType="num">
                                      <p:cBhvr additive="base">
                                        <p:cTn id="11" dur="500" fill="hold"/>
                                        <p:tgtEl>
                                          <p:spTgt spid="1374213"/>
                                        </p:tgtEl>
                                        <p:attrNameLst>
                                          <p:attrName>ppt_x</p:attrName>
                                        </p:attrNameLst>
                                      </p:cBhvr>
                                      <p:tavLst>
                                        <p:tav tm="0">
                                          <p:val>
                                            <p:strVal val="#ppt_x"/>
                                          </p:val>
                                        </p:tav>
                                        <p:tav tm="100000">
                                          <p:val>
                                            <p:strVal val="#ppt_x"/>
                                          </p:val>
                                        </p:tav>
                                      </p:tavLst>
                                    </p:anim>
                                    <p:anim calcmode="lin" valueType="num">
                                      <p:cBhvr additive="base">
                                        <p:cTn id="12" dur="500" fill="hold"/>
                                        <p:tgtEl>
                                          <p:spTgt spid="13742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4214"/>
                                        </p:tgtEl>
                                        <p:attrNameLst>
                                          <p:attrName>style.visibility</p:attrName>
                                        </p:attrNameLst>
                                      </p:cBhvr>
                                      <p:to>
                                        <p:strVal val="visible"/>
                                      </p:to>
                                    </p:set>
                                    <p:anim calcmode="lin" valueType="num">
                                      <p:cBhvr additive="base">
                                        <p:cTn id="15" dur="500" fill="hold"/>
                                        <p:tgtEl>
                                          <p:spTgt spid="1374214"/>
                                        </p:tgtEl>
                                        <p:attrNameLst>
                                          <p:attrName>ppt_x</p:attrName>
                                        </p:attrNameLst>
                                      </p:cBhvr>
                                      <p:tavLst>
                                        <p:tav tm="0">
                                          <p:val>
                                            <p:strVal val="#ppt_x"/>
                                          </p:val>
                                        </p:tav>
                                        <p:tav tm="100000">
                                          <p:val>
                                            <p:strVal val="#ppt_x"/>
                                          </p:val>
                                        </p:tav>
                                      </p:tavLst>
                                    </p:anim>
                                    <p:anim calcmode="lin" valueType="num">
                                      <p:cBhvr additive="base">
                                        <p:cTn id="16" dur="500" fill="hold"/>
                                        <p:tgtEl>
                                          <p:spTgt spid="13742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4215"/>
                                        </p:tgtEl>
                                        <p:attrNameLst>
                                          <p:attrName>style.visibility</p:attrName>
                                        </p:attrNameLst>
                                      </p:cBhvr>
                                      <p:to>
                                        <p:strVal val="visible"/>
                                      </p:to>
                                    </p:set>
                                    <p:anim calcmode="lin" valueType="num">
                                      <p:cBhvr additive="base">
                                        <p:cTn id="19" dur="500" fill="hold"/>
                                        <p:tgtEl>
                                          <p:spTgt spid="1374215"/>
                                        </p:tgtEl>
                                        <p:attrNameLst>
                                          <p:attrName>ppt_x</p:attrName>
                                        </p:attrNameLst>
                                      </p:cBhvr>
                                      <p:tavLst>
                                        <p:tav tm="0">
                                          <p:val>
                                            <p:strVal val="#ppt_x"/>
                                          </p:val>
                                        </p:tav>
                                        <p:tav tm="100000">
                                          <p:val>
                                            <p:strVal val="#ppt_x"/>
                                          </p:val>
                                        </p:tav>
                                      </p:tavLst>
                                    </p:anim>
                                    <p:anim calcmode="lin" valueType="num">
                                      <p:cBhvr additive="base">
                                        <p:cTn id="20" dur="500" fill="hold"/>
                                        <p:tgtEl>
                                          <p:spTgt spid="13742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4216"/>
                                        </p:tgtEl>
                                        <p:attrNameLst>
                                          <p:attrName>style.visibility</p:attrName>
                                        </p:attrNameLst>
                                      </p:cBhvr>
                                      <p:to>
                                        <p:strVal val="visible"/>
                                      </p:to>
                                    </p:set>
                                    <p:anim calcmode="lin" valueType="num">
                                      <p:cBhvr additive="base">
                                        <p:cTn id="23" dur="500" fill="hold"/>
                                        <p:tgtEl>
                                          <p:spTgt spid="1374216"/>
                                        </p:tgtEl>
                                        <p:attrNameLst>
                                          <p:attrName>ppt_x</p:attrName>
                                        </p:attrNameLst>
                                      </p:cBhvr>
                                      <p:tavLst>
                                        <p:tav tm="0">
                                          <p:val>
                                            <p:strVal val="#ppt_x"/>
                                          </p:val>
                                        </p:tav>
                                        <p:tav tm="100000">
                                          <p:val>
                                            <p:strVal val="#ppt_x"/>
                                          </p:val>
                                        </p:tav>
                                      </p:tavLst>
                                    </p:anim>
                                    <p:anim calcmode="lin" valueType="num">
                                      <p:cBhvr additive="base">
                                        <p:cTn id="24" dur="500" fill="hold"/>
                                        <p:tgtEl>
                                          <p:spTgt spid="13742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4217"/>
                                        </p:tgtEl>
                                        <p:attrNameLst>
                                          <p:attrName>style.visibility</p:attrName>
                                        </p:attrNameLst>
                                      </p:cBhvr>
                                      <p:to>
                                        <p:strVal val="visible"/>
                                      </p:to>
                                    </p:set>
                                    <p:anim calcmode="lin" valueType="num">
                                      <p:cBhvr additive="base">
                                        <p:cTn id="27" dur="500" fill="hold"/>
                                        <p:tgtEl>
                                          <p:spTgt spid="1374217"/>
                                        </p:tgtEl>
                                        <p:attrNameLst>
                                          <p:attrName>ppt_x</p:attrName>
                                        </p:attrNameLst>
                                      </p:cBhvr>
                                      <p:tavLst>
                                        <p:tav tm="0">
                                          <p:val>
                                            <p:strVal val="#ppt_x"/>
                                          </p:val>
                                        </p:tav>
                                        <p:tav tm="100000">
                                          <p:val>
                                            <p:strVal val="#ppt_x"/>
                                          </p:val>
                                        </p:tav>
                                      </p:tavLst>
                                    </p:anim>
                                    <p:anim calcmode="lin" valueType="num">
                                      <p:cBhvr additive="base">
                                        <p:cTn id="28" dur="500" fill="hold"/>
                                        <p:tgtEl>
                                          <p:spTgt spid="13742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4218"/>
                                        </p:tgtEl>
                                        <p:attrNameLst>
                                          <p:attrName>style.visibility</p:attrName>
                                        </p:attrNameLst>
                                      </p:cBhvr>
                                      <p:to>
                                        <p:strVal val="visible"/>
                                      </p:to>
                                    </p:set>
                                    <p:anim calcmode="lin" valueType="num">
                                      <p:cBhvr additive="base">
                                        <p:cTn id="31" dur="500" fill="hold"/>
                                        <p:tgtEl>
                                          <p:spTgt spid="1374218"/>
                                        </p:tgtEl>
                                        <p:attrNameLst>
                                          <p:attrName>ppt_x</p:attrName>
                                        </p:attrNameLst>
                                      </p:cBhvr>
                                      <p:tavLst>
                                        <p:tav tm="0">
                                          <p:val>
                                            <p:strVal val="#ppt_x"/>
                                          </p:val>
                                        </p:tav>
                                        <p:tav tm="100000">
                                          <p:val>
                                            <p:strVal val="#ppt_x"/>
                                          </p:val>
                                        </p:tav>
                                      </p:tavLst>
                                    </p:anim>
                                    <p:anim calcmode="lin" valueType="num">
                                      <p:cBhvr additive="base">
                                        <p:cTn id="32" dur="500" fill="hold"/>
                                        <p:tgtEl>
                                          <p:spTgt spid="13742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4219"/>
                                        </p:tgtEl>
                                        <p:attrNameLst>
                                          <p:attrName>style.visibility</p:attrName>
                                        </p:attrNameLst>
                                      </p:cBhvr>
                                      <p:to>
                                        <p:strVal val="visible"/>
                                      </p:to>
                                    </p:set>
                                    <p:anim calcmode="lin" valueType="num">
                                      <p:cBhvr additive="base">
                                        <p:cTn id="35" dur="500" fill="hold"/>
                                        <p:tgtEl>
                                          <p:spTgt spid="1374219"/>
                                        </p:tgtEl>
                                        <p:attrNameLst>
                                          <p:attrName>ppt_x</p:attrName>
                                        </p:attrNameLst>
                                      </p:cBhvr>
                                      <p:tavLst>
                                        <p:tav tm="0">
                                          <p:val>
                                            <p:strVal val="#ppt_x"/>
                                          </p:val>
                                        </p:tav>
                                        <p:tav tm="100000">
                                          <p:val>
                                            <p:strVal val="#ppt_x"/>
                                          </p:val>
                                        </p:tav>
                                      </p:tavLst>
                                    </p:anim>
                                    <p:anim calcmode="lin" valueType="num">
                                      <p:cBhvr additive="base">
                                        <p:cTn id="36" dur="500" fill="hold"/>
                                        <p:tgtEl>
                                          <p:spTgt spid="13742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4220"/>
                                        </p:tgtEl>
                                        <p:attrNameLst>
                                          <p:attrName>style.visibility</p:attrName>
                                        </p:attrNameLst>
                                      </p:cBhvr>
                                      <p:to>
                                        <p:strVal val="visible"/>
                                      </p:to>
                                    </p:set>
                                    <p:anim calcmode="lin" valueType="num">
                                      <p:cBhvr additive="base">
                                        <p:cTn id="39" dur="500" fill="hold"/>
                                        <p:tgtEl>
                                          <p:spTgt spid="1374220"/>
                                        </p:tgtEl>
                                        <p:attrNameLst>
                                          <p:attrName>ppt_x</p:attrName>
                                        </p:attrNameLst>
                                      </p:cBhvr>
                                      <p:tavLst>
                                        <p:tav tm="0">
                                          <p:val>
                                            <p:strVal val="#ppt_x"/>
                                          </p:val>
                                        </p:tav>
                                        <p:tav tm="100000">
                                          <p:val>
                                            <p:strVal val="#ppt_x"/>
                                          </p:val>
                                        </p:tav>
                                      </p:tavLst>
                                    </p:anim>
                                    <p:anim calcmode="lin" valueType="num">
                                      <p:cBhvr additive="base">
                                        <p:cTn id="40" dur="500" fill="hold"/>
                                        <p:tgtEl>
                                          <p:spTgt spid="13742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4221"/>
                                        </p:tgtEl>
                                        <p:attrNameLst>
                                          <p:attrName>style.visibility</p:attrName>
                                        </p:attrNameLst>
                                      </p:cBhvr>
                                      <p:to>
                                        <p:strVal val="visible"/>
                                      </p:to>
                                    </p:set>
                                    <p:anim calcmode="lin" valueType="num">
                                      <p:cBhvr additive="base">
                                        <p:cTn id="43" dur="500" fill="hold"/>
                                        <p:tgtEl>
                                          <p:spTgt spid="1374221"/>
                                        </p:tgtEl>
                                        <p:attrNameLst>
                                          <p:attrName>ppt_x</p:attrName>
                                        </p:attrNameLst>
                                      </p:cBhvr>
                                      <p:tavLst>
                                        <p:tav tm="0">
                                          <p:val>
                                            <p:strVal val="#ppt_x"/>
                                          </p:val>
                                        </p:tav>
                                        <p:tav tm="100000">
                                          <p:val>
                                            <p:strVal val="#ppt_x"/>
                                          </p:val>
                                        </p:tav>
                                      </p:tavLst>
                                    </p:anim>
                                    <p:anim calcmode="lin" valueType="num">
                                      <p:cBhvr additive="base">
                                        <p:cTn id="44" dur="500" fill="hold"/>
                                        <p:tgtEl>
                                          <p:spTgt spid="13742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4222"/>
                                        </p:tgtEl>
                                        <p:attrNameLst>
                                          <p:attrName>style.visibility</p:attrName>
                                        </p:attrNameLst>
                                      </p:cBhvr>
                                      <p:to>
                                        <p:strVal val="visible"/>
                                      </p:to>
                                    </p:set>
                                    <p:anim calcmode="lin" valueType="num">
                                      <p:cBhvr additive="base">
                                        <p:cTn id="47" dur="500" fill="hold"/>
                                        <p:tgtEl>
                                          <p:spTgt spid="1374222"/>
                                        </p:tgtEl>
                                        <p:attrNameLst>
                                          <p:attrName>ppt_x</p:attrName>
                                        </p:attrNameLst>
                                      </p:cBhvr>
                                      <p:tavLst>
                                        <p:tav tm="0">
                                          <p:val>
                                            <p:strVal val="#ppt_x"/>
                                          </p:val>
                                        </p:tav>
                                        <p:tav tm="100000">
                                          <p:val>
                                            <p:strVal val="#ppt_x"/>
                                          </p:val>
                                        </p:tav>
                                      </p:tavLst>
                                    </p:anim>
                                    <p:anim calcmode="lin" valueType="num">
                                      <p:cBhvr additive="base">
                                        <p:cTn id="48" dur="500" fill="hold"/>
                                        <p:tgtEl>
                                          <p:spTgt spid="13742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74223"/>
                                        </p:tgtEl>
                                        <p:attrNameLst>
                                          <p:attrName>style.visibility</p:attrName>
                                        </p:attrNameLst>
                                      </p:cBhvr>
                                      <p:to>
                                        <p:strVal val="visible"/>
                                      </p:to>
                                    </p:set>
                                    <p:anim calcmode="lin" valueType="num">
                                      <p:cBhvr additive="base">
                                        <p:cTn id="51" dur="500" fill="hold"/>
                                        <p:tgtEl>
                                          <p:spTgt spid="1374223"/>
                                        </p:tgtEl>
                                        <p:attrNameLst>
                                          <p:attrName>ppt_x</p:attrName>
                                        </p:attrNameLst>
                                      </p:cBhvr>
                                      <p:tavLst>
                                        <p:tav tm="0">
                                          <p:val>
                                            <p:strVal val="#ppt_x"/>
                                          </p:val>
                                        </p:tav>
                                        <p:tav tm="100000">
                                          <p:val>
                                            <p:strVal val="#ppt_x"/>
                                          </p:val>
                                        </p:tav>
                                      </p:tavLst>
                                    </p:anim>
                                    <p:anim calcmode="lin" valueType="num">
                                      <p:cBhvr additive="base">
                                        <p:cTn id="52" dur="500" fill="hold"/>
                                        <p:tgtEl>
                                          <p:spTgt spid="13742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74224"/>
                                        </p:tgtEl>
                                        <p:attrNameLst>
                                          <p:attrName>style.visibility</p:attrName>
                                        </p:attrNameLst>
                                      </p:cBhvr>
                                      <p:to>
                                        <p:strVal val="visible"/>
                                      </p:to>
                                    </p:set>
                                    <p:anim calcmode="lin" valueType="num">
                                      <p:cBhvr additive="base">
                                        <p:cTn id="55" dur="500" fill="hold"/>
                                        <p:tgtEl>
                                          <p:spTgt spid="1374224"/>
                                        </p:tgtEl>
                                        <p:attrNameLst>
                                          <p:attrName>ppt_x</p:attrName>
                                        </p:attrNameLst>
                                      </p:cBhvr>
                                      <p:tavLst>
                                        <p:tav tm="0">
                                          <p:val>
                                            <p:strVal val="#ppt_x"/>
                                          </p:val>
                                        </p:tav>
                                        <p:tav tm="100000">
                                          <p:val>
                                            <p:strVal val="#ppt_x"/>
                                          </p:val>
                                        </p:tav>
                                      </p:tavLst>
                                    </p:anim>
                                    <p:anim calcmode="lin" valueType="num">
                                      <p:cBhvr additive="base">
                                        <p:cTn id="56" dur="500" fill="hold"/>
                                        <p:tgtEl>
                                          <p:spTgt spid="13742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74225"/>
                                        </p:tgtEl>
                                        <p:attrNameLst>
                                          <p:attrName>style.visibility</p:attrName>
                                        </p:attrNameLst>
                                      </p:cBhvr>
                                      <p:to>
                                        <p:strVal val="visible"/>
                                      </p:to>
                                    </p:set>
                                    <p:anim calcmode="lin" valueType="num">
                                      <p:cBhvr additive="base">
                                        <p:cTn id="59" dur="500" fill="hold"/>
                                        <p:tgtEl>
                                          <p:spTgt spid="1374225"/>
                                        </p:tgtEl>
                                        <p:attrNameLst>
                                          <p:attrName>ppt_x</p:attrName>
                                        </p:attrNameLst>
                                      </p:cBhvr>
                                      <p:tavLst>
                                        <p:tav tm="0">
                                          <p:val>
                                            <p:strVal val="#ppt_x"/>
                                          </p:val>
                                        </p:tav>
                                        <p:tav tm="100000">
                                          <p:val>
                                            <p:strVal val="#ppt_x"/>
                                          </p:val>
                                        </p:tav>
                                      </p:tavLst>
                                    </p:anim>
                                    <p:anim calcmode="lin" valueType="num">
                                      <p:cBhvr additive="base">
                                        <p:cTn id="60" dur="500" fill="hold"/>
                                        <p:tgtEl>
                                          <p:spTgt spid="13742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74226"/>
                                        </p:tgtEl>
                                        <p:attrNameLst>
                                          <p:attrName>style.visibility</p:attrName>
                                        </p:attrNameLst>
                                      </p:cBhvr>
                                      <p:to>
                                        <p:strVal val="visible"/>
                                      </p:to>
                                    </p:set>
                                    <p:anim calcmode="lin" valueType="num">
                                      <p:cBhvr additive="base">
                                        <p:cTn id="63" dur="500" fill="hold"/>
                                        <p:tgtEl>
                                          <p:spTgt spid="1374226"/>
                                        </p:tgtEl>
                                        <p:attrNameLst>
                                          <p:attrName>ppt_x</p:attrName>
                                        </p:attrNameLst>
                                      </p:cBhvr>
                                      <p:tavLst>
                                        <p:tav tm="0">
                                          <p:val>
                                            <p:strVal val="#ppt_x"/>
                                          </p:val>
                                        </p:tav>
                                        <p:tav tm="100000">
                                          <p:val>
                                            <p:strVal val="#ppt_x"/>
                                          </p:val>
                                        </p:tav>
                                      </p:tavLst>
                                    </p:anim>
                                    <p:anim calcmode="lin" valueType="num">
                                      <p:cBhvr additive="base">
                                        <p:cTn id="64" dur="500" fill="hold"/>
                                        <p:tgtEl>
                                          <p:spTgt spid="13742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74227"/>
                                        </p:tgtEl>
                                        <p:attrNameLst>
                                          <p:attrName>style.visibility</p:attrName>
                                        </p:attrNameLst>
                                      </p:cBhvr>
                                      <p:to>
                                        <p:strVal val="visible"/>
                                      </p:to>
                                    </p:set>
                                    <p:anim calcmode="lin" valueType="num">
                                      <p:cBhvr additive="base">
                                        <p:cTn id="67" dur="500" fill="hold"/>
                                        <p:tgtEl>
                                          <p:spTgt spid="1374227"/>
                                        </p:tgtEl>
                                        <p:attrNameLst>
                                          <p:attrName>ppt_x</p:attrName>
                                        </p:attrNameLst>
                                      </p:cBhvr>
                                      <p:tavLst>
                                        <p:tav tm="0">
                                          <p:val>
                                            <p:strVal val="#ppt_x"/>
                                          </p:val>
                                        </p:tav>
                                        <p:tav tm="100000">
                                          <p:val>
                                            <p:strVal val="#ppt_x"/>
                                          </p:val>
                                        </p:tav>
                                      </p:tavLst>
                                    </p:anim>
                                    <p:anim calcmode="lin" valueType="num">
                                      <p:cBhvr additive="base">
                                        <p:cTn id="68" dur="500" fill="hold"/>
                                        <p:tgtEl>
                                          <p:spTgt spid="137422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74228"/>
                                        </p:tgtEl>
                                        <p:attrNameLst>
                                          <p:attrName>style.visibility</p:attrName>
                                        </p:attrNameLst>
                                      </p:cBhvr>
                                      <p:to>
                                        <p:strVal val="visible"/>
                                      </p:to>
                                    </p:set>
                                    <p:anim calcmode="lin" valueType="num">
                                      <p:cBhvr additive="base">
                                        <p:cTn id="71" dur="500" fill="hold"/>
                                        <p:tgtEl>
                                          <p:spTgt spid="1374228"/>
                                        </p:tgtEl>
                                        <p:attrNameLst>
                                          <p:attrName>ppt_x</p:attrName>
                                        </p:attrNameLst>
                                      </p:cBhvr>
                                      <p:tavLst>
                                        <p:tav tm="0">
                                          <p:val>
                                            <p:strVal val="#ppt_x"/>
                                          </p:val>
                                        </p:tav>
                                        <p:tav tm="100000">
                                          <p:val>
                                            <p:strVal val="#ppt_x"/>
                                          </p:val>
                                        </p:tav>
                                      </p:tavLst>
                                    </p:anim>
                                    <p:anim calcmode="lin" valueType="num">
                                      <p:cBhvr additive="base">
                                        <p:cTn id="72" dur="500" fill="hold"/>
                                        <p:tgtEl>
                                          <p:spTgt spid="137422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74229"/>
                                        </p:tgtEl>
                                        <p:attrNameLst>
                                          <p:attrName>style.visibility</p:attrName>
                                        </p:attrNameLst>
                                      </p:cBhvr>
                                      <p:to>
                                        <p:strVal val="visible"/>
                                      </p:to>
                                    </p:set>
                                    <p:anim calcmode="lin" valueType="num">
                                      <p:cBhvr additive="base">
                                        <p:cTn id="75" dur="500" fill="hold"/>
                                        <p:tgtEl>
                                          <p:spTgt spid="1374229"/>
                                        </p:tgtEl>
                                        <p:attrNameLst>
                                          <p:attrName>ppt_x</p:attrName>
                                        </p:attrNameLst>
                                      </p:cBhvr>
                                      <p:tavLst>
                                        <p:tav tm="0">
                                          <p:val>
                                            <p:strVal val="#ppt_x"/>
                                          </p:val>
                                        </p:tav>
                                        <p:tav tm="100000">
                                          <p:val>
                                            <p:strVal val="#ppt_x"/>
                                          </p:val>
                                        </p:tav>
                                      </p:tavLst>
                                    </p:anim>
                                    <p:anim calcmode="lin" valueType="num">
                                      <p:cBhvr additive="base">
                                        <p:cTn id="76" dur="500" fill="hold"/>
                                        <p:tgtEl>
                                          <p:spTgt spid="137422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374230"/>
                                        </p:tgtEl>
                                        <p:attrNameLst>
                                          <p:attrName>style.visibility</p:attrName>
                                        </p:attrNameLst>
                                      </p:cBhvr>
                                      <p:to>
                                        <p:strVal val="visible"/>
                                      </p:to>
                                    </p:set>
                                    <p:anim calcmode="lin" valueType="num">
                                      <p:cBhvr additive="base">
                                        <p:cTn id="79" dur="500" fill="hold"/>
                                        <p:tgtEl>
                                          <p:spTgt spid="1374230"/>
                                        </p:tgtEl>
                                        <p:attrNameLst>
                                          <p:attrName>ppt_x</p:attrName>
                                        </p:attrNameLst>
                                      </p:cBhvr>
                                      <p:tavLst>
                                        <p:tav tm="0">
                                          <p:val>
                                            <p:strVal val="#ppt_x"/>
                                          </p:val>
                                        </p:tav>
                                        <p:tav tm="100000">
                                          <p:val>
                                            <p:strVal val="#ppt_x"/>
                                          </p:val>
                                        </p:tav>
                                      </p:tavLst>
                                    </p:anim>
                                    <p:anim calcmode="lin" valueType="num">
                                      <p:cBhvr additive="base">
                                        <p:cTn id="80" dur="500" fill="hold"/>
                                        <p:tgtEl>
                                          <p:spTgt spid="13742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374231"/>
                                        </p:tgtEl>
                                        <p:attrNameLst>
                                          <p:attrName>style.visibility</p:attrName>
                                        </p:attrNameLst>
                                      </p:cBhvr>
                                      <p:to>
                                        <p:strVal val="visible"/>
                                      </p:to>
                                    </p:set>
                                    <p:anim calcmode="lin" valueType="num">
                                      <p:cBhvr additive="base">
                                        <p:cTn id="83" dur="500" fill="hold"/>
                                        <p:tgtEl>
                                          <p:spTgt spid="1374231"/>
                                        </p:tgtEl>
                                        <p:attrNameLst>
                                          <p:attrName>ppt_x</p:attrName>
                                        </p:attrNameLst>
                                      </p:cBhvr>
                                      <p:tavLst>
                                        <p:tav tm="0">
                                          <p:val>
                                            <p:strVal val="#ppt_x"/>
                                          </p:val>
                                        </p:tav>
                                        <p:tav tm="100000">
                                          <p:val>
                                            <p:strVal val="#ppt_x"/>
                                          </p:val>
                                        </p:tav>
                                      </p:tavLst>
                                    </p:anim>
                                    <p:anim calcmode="lin" valueType="num">
                                      <p:cBhvr additive="base">
                                        <p:cTn id="84" dur="500" fill="hold"/>
                                        <p:tgtEl>
                                          <p:spTgt spid="137423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374232"/>
                                        </p:tgtEl>
                                        <p:attrNameLst>
                                          <p:attrName>style.visibility</p:attrName>
                                        </p:attrNameLst>
                                      </p:cBhvr>
                                      <p:to>
                                        <p:strVal val="visible"/>
                                      </p:to>
                                    </p:set>
                                    <p:anim calcmode="lin" valueType="num">
                                      <p:cBhvr additive="base">
                                        <p:cTn id="87" dur="500" fill="hold"/>
                                        <p:tgtEl>
                                          <p:spTgt spid="1374232"/>
                                        </p:tgtEl>
                                        <p:attrNameLst>
                                          <p:attrName>ppt_x</p:attrName>
                                        </p:attrNameLst>
                                      </p:cBhvr>
                                      <p:tavLst>
                                        <p:tav tm="0">
                                          <p:val>
                                            <p:strVal val="#ppt_x"/>
                                          </p:val>
                                        </p:tav>
                                        <p:tav tm="100000">
                                          <p:val>
                                            <p:strVal val="#ppt_x"/>
                                          </p:val>
                                        </p:tav>
                                      </p:tavLst>
                                    </p:anim>
                                    <p:anim calcmode="lin" valueType="num">
                                      <p:cBhvr additive="base">
                                        <p:cTn id="88" dur="500" fill="hold"/>
                                        <p:tgtEl>
                                          <p:spTgt spid="137423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374233"/>
                                        </p:tgtEl>
                                        <p:attrNameLst>
                                          <p:attrName>style.visibility</p:attrName>
                                        </p:attrNameLst>
                                      </p:cBhvr>
                                      <p:to>
                                        <p:strVal val="visible"/>
                                      </p:to>
                                    </p:set>
                                    <p:anim calcmode="lin" valueType="num">
                                      <p:cBhvr additive="base">
                                        <p:cTn id="91" dur="500" fill="hold"/>
                                        <p:tgtEl>
                                          <p:spTgt spid="1374233"/>
                                        </p:tgtEl>
                                        <p:attrNameLst>
                                          <p:attrName>ppt_x</p:attrName>
                                        </p:attrNameLst>
                                      </p:cBhvr>
                                      <p:tavLst>
                                        <p:tav tm="0">
                                          <p:val>
                                            <p:strVal val="#ppt_x"/>
                                          </p:val>
                                        </p:tav>
                                        <p:tav tm="100000">
                                          <p:val>
                                            <p:strVal val="#ppt_x"/>
                                          </p:val>
                                        </p:tav>
                                      </p:tavLst>
                                    </p:anim>
                                    <p:anim calcmode="lin" valueType="num">
                                      <p:cBhvr additive="base">
                                        <p:cTn id="92" dur="500" fill="hold"/>
                                        <p:tgtEl>
                                          <p:spTgt spid="13742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374234"/>
                                        </p:tgtEl>
                                        <p:attrNameLst>
                                          <p:attrName>style.visibility</p:attrName>
                                        </p:attrNameLst>
                                      </p:cBhvr>
                                      <p:to>
                                        <p:strVal val="visible"/>
                                      </p:to>
                                    </p:set>
                                    <p:anim calcmode="lin" valueType="num">
                                      <p:cBhvr additive="base">
                                        <p:cTn id="95" dur="500" fill="hold"/>
                                        <p:tgtEl>
                                          <p:spTgt spid="1374234"/>
                                        </p:tgtEl>
                                        <p:attrNameLst>
                                          <p:attrName>ppt_x</p:attrName>
                                        </p:attrNameLst>
                                      </p:cBhvr>
                                      <p:tavLst>
                                        <p:tav tm="0">
                                          <p:val>
                                            <p:strVal val="#ppt_x"/>
                                          </p:val>
                                        </p:tav>
                                        <p:tav tm="100000">
                                          <p:val>
                                            <p:strVal val="#ppt_x"/>
                                          </p:val>
                                        </p:tav>
                                      </p:tavLst>
                                    </p:anim>
                                    <p:anim calcmode="lin" valueType="num">
                                      <p:cBhvr additive="base">
                                        <p:cTn id="96" dur="500" fill="hold"/>
                                        <p:tgtEl>
                                          <p:spTgt spid="13742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374235"/>
                                        </p:tgtEl>
                                        <p:attrNameLst>
                                          <p:attrName>style.visibility</p:attrName>
                                        </p:attrNameLst>
                                      </p:cBhvr>
                                      <p:to>
                                        <p:strVal val="visible"/>
                                      </p:to>
                                    </p:set>
                                    <p:anim calcmode="lin" valueType="num">
                                      <p:cBhvr additive="base">
                                        <p:cTn id="99" dur="500" fill="hold"/>
                                        <p:tgtEl>
                                          <p:spTgt spid="1374235"/>
                                        </p:tgtEl>
                                        <p:attrNameLst>
                                          <p:attrName>ppt_x</p:attrName>
                                        </p:attrNameLst>
                                      </p:cBhvr>
                                      <p:tavLst>
                                        <p:tav tm="0">
                                          <p:val>
                                            <p:strVal val="#ppt_x"/>
                                          </p:val>
                                        </p:tav>
                                        <p:tav tm="100000">
                                          <p:val>
                                            <p:strVal val="#ppt_x"/>
                                          </p:val>
                                        </p:tav>
                                      </p:tavLst>
                                    </p:anim>
                                    <p:anim calcmode="lin" valueType="num">
                                      <p:cBhvr additive="base">
                                        <p:cTn id="100" dur="500" fill="hold"/>
                                        <p:tgtEl>
                                          <p:spTgt spid="137423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374236"/>
                                        </p:tgtEl>
                                        <p:attrNameLst>
                                          <p:attrName>style.visibility</p:attrName>
                                        </p:attrNameLst>
                                      </p:cBhvr>
                                      <p:to>
                                        <p:strVal val="visible"/>
                                      </p:to>
                                    </p:set>
                                    <p:anim calcmode="lin" valueType="num">
                                      <p:cBhvr additive="base">
                                        <p:cTn id="103" dur="500" fill="hold"/>
                                        <p:tgtEl>
                                          <p:spTgt spid="1374236"/>
                                        </p:tgtEl>
                                        <p:attrNameLst>
                                          <p:attrName>ppt_x</p:attrName>
                                        </p:attrNameLst>
                                      </p:cBhvr>
                                      <p:tavLst>
                                        <p:tav tm="0">
                                          <p:val>
                                            <p:strVal val="#ppt_x"/>
                                          </p:val>
                                        </p:tav>
                                        <p:tav tm="100000">
                                          <p:val>
                                            <p:strVal val="#ppt_x"/>
                                          </p:val>
                                        </p:tav>
                                      </p:tavLst>
                                    </p:anim>
                                    <p:anim calcmode="lin" valueType="num">
                                      <p:cBhvr additive="base">
                                        <p:cTn id="104" dur="500" fill="hold"/>
                                        <p:tgtEl>
                                          <p:spTgt spid="137423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374237"/>
                                        </p:tgtEl>
                                        <p:attrNameLst>
                                          <p:attrName>style.visibility</p:attrName>
                                        </p:attrNameLst>
                                      </p:cBhvr>
                                      <p:to>
                                        <p:strVal val="visible"/>
                                      </p:to>
                                    </p:set>
                                    <p:anim calcmode="lin" valueType="num">
                                      <p:cBhvr additive="base">
                                        <p:cTn id="107" dur="500" fill="hold"/>
                                        <p:tgtEl>
                                          <p:spTgt spid="1374237"/>
                                        </p:tgtEl>
                                        <p:attrNameLst>
                                          <p:attrName>ppt_x</p:attrName>
                                        </p:attrNameLst>
                                      </p:cBhvr>
                                      <p:tavLst>
                                        <p:tav tm="0">
                                          <p:val>
                                            <p:strVal val="#ppt_x"/>
                                          </p:val>
                                        </p:tav>
                                        <p:tav tm="100000">
                                          <p:val>
                                            <p:strVal val="#ppt_x"/>
                                          </p:val>
                                        </p:tav>
                                      </p:tavLst>
                                    </p:anim>
                                    <p:anim calcmode="lin" valueType="num">
                                      <p:cBhvr additive="base">
                                        <p:cTn id="108" dur="500" fill="hold"/>
                                        <p:tgtEl>
                                          <p:spTgt spid="137423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374238"/>
                                        </p:tgtEl>
                                        <p:attrNameLst>
                                          <p:attrName>style.visibility</p:attrName>
                                        </p:attrNameLst>
                                      </p:cBhvr>
                                      <p:to>
                                        <p:strVal val="visible"/>
                                      </p:to>
                                    </p:set>
                                    <p:anim calcmode="lin" valueType="num">
                                      <p:cBhvr additive="base">
                                        <p:cTn id="111" dur="500" fill="hold"/>
                                        <p:tgtEl>
                                          <p:spTgt spid="1374238"/>
                                        </p:tgtEl>
                                        <p:attrNameLst>
                                          <p:attrName>ppt_x</p:attrName>
                                        </p:attrNameLst>
                                      </p:cBhvr>
                                      <p:tavLst>
                                        <p:tav tm="0">
                                          <p:val>
                                            <p:strVal val="#ppt_x"/>
                                          </p:val>
                                        </p:tav>
                                        <p:tav tm="100000">
                                          <p:val>
                                            <p:strVal val="#ppt_x"/>
                                          </p:val>
                                        </p:tav>
                                      </p:tavLst>
                                    </p:anim>
                                    <p:anim calcmode="lin" valueType="num">
                                      <p:cBhvr additive="base">
                                        <p:cTn id="112" dur="500" fill="hold"/>
                                        <p:tgtEl>
                                          <p:spTgt spid="137423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374239"/>
                                        </p:tgtEl>
                                        <p:attrNameLst>
                                          <p:attrName>style.visibility</p:attrName>
                                        </p:attrNameLst>
                                      </p:cBhvr>
                                      <p:to>
                                        <p:strVal val="visible"/>
                                      </p:to>
                                    </p:set>
                                    <p:anim calcmode="lin" valueType="num">
                                      <p:cBhvr additive="base">
                                        <p:cTn id="115" dur="500" fill="hold"/>
                                        <p:tgtEl>
                                          <p:spTgt spid="1374239"/>
                                        </p:tgtEl>
                                        <p:attrNameLst>
                                          <p:attrName>ppt_x</p:attrName>
                                        </p:attrNameLst>
                                      </p:cBhvr>
                                      <p:tavLst>
                                        <p:tav tm="0">
                                          <p:val>
                                            <p:strVal val="#ppt_x"/>
                                          </p:val>
                                        </p:tav>
                                        <p:tav tm="100000">
                                          <p:val>
                                            <p:strVal val="#ppt_x"/>
                                          </p:val>
                                        </p:tav>
                                      </p:tavLst>
                                    </p:anim>
                                    <p:anim calcmode="lin" valueType="num">
                                      <p:cBhvr additive="base">
                                        <p:cTn id="116" dur="500" fill="hold"/>
                                        <p:tgtEl>
                                          <p:spTgt spid="1374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2" grpId="0" animBg="1"/>
      <p:bldP spid="1374213" grpId="0" animBg="1"/>
      <p:bldP spid="1374214" grpId="0" animBg="1"/>
      <p:bldP spid="1374215" grpId="0" animBg="1"/>
      <p:bldP spid="1374216" grpId="0" animBg="1"/>
      <p:bldP spid="1374217" grpId="0" animBg="1"/>
      <p:bldP spid="1374218" grpId="0" animBg="1"/>
      <p:bldP spid="1374219" grpId="0" animBg="1"/>
      <p:bldP spid="1374220" grpId="0" animBg="1"/>
      <p:bldP spid="1374221" grpId="0" animBg="1"/>
      <p:bldP spid="1374222" grpId="0" animBg="1"/>
      <p:bldP spid="1374223" grpId="0" animBg="1"/>
      <p:bldP spid="1374224" grpId="0" animBg="1"/>
      <p:bldP spid="1374225" grpId="0" animBg="1"/>
      <p:bldP spid="1374226" grpId="0" animBg="1"/>
      <p:bldP spid="1374227" grpId="0" animBg="1"/>
      <p:bldP spid="1374228" grpId="0" animBg="1"/>
      <p:bldP spid="1374229" grpId="0" animBg="1"/>
      <p:bldP spid="1374230" grpId="0"/>
      <p:bldP spid="1374231" grpId="0"/>
      <p:bldP spid="1374232" grpId="0"/>
      <p:bldP spid="1374233" grpId="0"/>
      <p:bldP spid="1374234" grpId="0"/>
      <p:bldP spid="1374235" grpId="0"/>
      <p:bldP spid="1374236" grpId="0"/>
      <p:bldP spid="1374237" grpId="0"/>
      <p:bldP spid="1374238" grpId="0"/>
      <p:bldP spid="13742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DF0CFDE-A7B0-4090-AD14-9847DDDF17F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0871CE9-8686-4718-97C4-75919A194894}"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  B-</a:t>
            </a:r>
            <a:r>
              <a:rPr lang="zh-CN" altLang="en-US" dirty="0">
                <a:ea typeface="宋体" pitchFamily="2" charset="-122"/>
              </a:rPr>
              <a:t>树</a:t>
            </a:r>
            <a:endParaRPr lang="zh-CN" altLang="en-US" dirty="0">
              <a:ea typeface="宋体" pitchFamily="2" charset="-122"/>
            </a:endParaRPr>
          </a:p>
        </p:txBody>
      </p:sp>
      <p:sp>
        <p:nvSpPr>
          <p:cNvPr id="1441795" name="Rectangle 3"/>
          <p:cNvSpPr>
            <a:spLocks noGrp="1" noChangeArrowheads="1"/>
          </p:cNvSpPr>
          <p:nvPr>
            <p:ph type="body" idx="4294967295"/>
          </p:nvPr>
        </p:nvSpPr>
        <p:spPr>
          <a:xfrm>
            <a:off x="323850" y="1484313"/>
            <a:ext cx="8640763" cy="5040312"/>
          </a:xfrm>
        </p:spPr>
        <p:txBody>
          <a:bodyPr/>
          <a:lstStyle/>
          <a:p>
            <a:pPr eaLnBrk="1" hangingPunct="1">
              <a:lnSpc>
                <a:spcPct val="90000"/>
              </a:lnSpc>
            </a:pPr>
            <a:r>
              <a:rPr lang="en-US" altLang="zh-CN" dirty="0">
                <a:solidFill>
                  <a:schemeClr val="folHlink"/>
                </a:solidFill>
                <a:latin typeface="Times New Roman" panose="02020503050405090304" pitchFamily="18" charset="0"/>
                <a:ea typeface="宋体" pitchFamily="2" charset="-122"/>
              </a:rPr>
              <a:t>10.4.1</a:t>
            </a:r>
            <a:r>
              <a:rPr lang="zh-CN" altLang="en-US" dirty="0">
                <a:solidFill>
                  <a:schemeClr val="folHlink"/>
                </a:solidFill>
                <a:latin typeface="Times New Roman" panose="02020503050405090304" pitchFamily="18" charset="0"/>
                <a:ea typeface="宋体" pitchFamily="2" charset="-122"/>
              </a:rPr>
              <a:t>索引顺序访问方法</a:t>
            </a:r>
            <a:endParaRPr lang="zh-CN" altLang="en-US" dirty="0">
              <a:solidFill>
                <a:schemeClr val="folHlink"/>
              </a:solidFill>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当字典足够小，可以驻留在内存中时，</a:t>
            </a:r>
            <a:r>
              <a:rPr lang="en-US" altLang="zh-CN" sz="2800" dirty="0">
                <a:latin typeface="Times New Roman" panose="02020503050405090304" pitchFamily="18" charset="0"/>
                <a:ea typeface="宋体" pitchFamily="2" charset="-122"/>
              </a:rPr>
              <a:t>AVL</a:t>
            </a:r>
            <a:r>
              <a:rPr lang="zh-CN" altLang="en-US" sz="2800" dirty="0">
                <a:latin typeface="Times New Roman" panose="02020503050405090304" pitchFamily="18" charset="0"/>
                <a:ea typeface="宋体" pitchFamily="2" charset="-122"/>
              </a:rPr>
              <a:t>树。</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solidFill>
                  <a:srgbClr val="FF0000"/>
                </a:solidFill>
                <a:latin typeface="Times New Roman" panose="02020503050405090304" pitchFamily="18" charset="0"/>
                <a:ea typeface="宋体" pitchFamily="2" charset="-122"/>
              </a:rPr>
              <a:t>对于较大的字典</a:t>
            </a:r>
            <a:r>
              <a:rPr lang="zh-CN" altLang="en-US" sz="2800" dirty="0">
                <a:latin typeface="Times New Roman" panose="02020503050405090304" pitchFamily="18" charset="0"/>
                <a:ea typeface="宋体" pitchFamily="2" charset="-122"/>
              </a:rPr>
              <a:t>（外部字典或文件），须存储在磁盘上，度数高的搜索树</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solidFill>
                  <a:schemeClr val="tx1"/>
                </a:solidFill>
                <a:latin typeface="Times New Roman" panose="02020503050405090304" pitchFamily="18" charset="0"/>
                <a:ea typeface="宋体" pitchFamily="2" charset="-122"/>
              </a:rPr>
              <a:t>外部字典的</a:t>
            </a:r>
            <a:r>
              <a:rPr lang="zh-CN" altLang="en-US" sz="2800" dirty="0">
                <a:solidFill>
                  <a:srgbClr val="FF0000"/>
                </a:solidFill>
                <a:latin typeface="Times New Roman" panose="02020503050405090304" pitchFamily="18" charset="0"/>
                <a:ea typeface="宋体" pitchFamily="2" charset="-122"/>
              </a:rPr>
              <a:t>索引顺序访问方法</a:t>
            </a:r>
            <a:r>
              <a:rPr lang="zh-CN" altLang="en-US" sz="2800" dirty="0">
                <a:solidFill>
                  <a:schemeClr val="tx1"/>
                </a:solidFill>
                <a:latin typeface="Times New Roman" panose="02020503050405090304" pitchFamily="18" charset="0"/>
                <a:ea typeface="宋体" pitchFamily="2" charset="-122"/>
              </a:rPr>
              <a:t>（</a:t>
            </a:r>
            <a:r>
              <a:rPr lang="en-US" altLang="zh-CN" sz="2800" dirty="0">
                <a:solidFill>
                  <a:schemeClr val="tx1"/>
                </a:solidFill>
                <a:latin typeface="Times New Roman" panose="02020503050405090304" pitchFamily="18" charset="0"/>
                <a:ea typeface="宋体" pitchFamily="2" charset="-122"/>
              </a:rPr>
              <a:t>indexed sequential access method, ISAM</a:t>
            </a:r>
            <a:r>
              <a:rPr lang="zh-CN" altLang="en-US" sz="2800" dirty="0">
                <a:solidFill>
                  <a:schemeClr val="tx1"/>
                </a:solidFill>
                <a:latin typeface="Times New Roman" panose="02020503050405090304" pitchFamily="18" charset="0"/>
                <a:ea typeface="宋体" pitchFamily="2" charset="-122"/>
              </a:rPr>
              <a:t>），顺序和随机访问。</a:t>
            </a:r>
            <a:endParaRPr lang="zh-CN" altLang="en-US" sz="2800" dirty="0">
              <a:solidFill>
                <a:schemeClr val="tx1"/>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1795">
                                            <p:txEl>
                                              <p:pRg st="0" end="0"/>
                                            </p:txEl>
                                          </p:spTgt>
                                        </p:tgtEl>
                                        <p:attrNameLst>
                                          <p:attrName>style.visibility</p:attrName>
                                        </p:attrNameLst>
                                      </p:cBhvr>
                                      <p:to>
                                        <p:strVal val="visible"/>
                                      </p:to>
                                    </p:set>
                                    <p:anim calcmode="lin" valueType="num">
                                      <p:cBhvr additive="base">
                                        <p:cTn id="7" dur="500" fill="hold"/>
                                        <p:tgtEl>
                                          <p:spTgt spid="144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1795">
                                            <p:txEl>
                                              <p:pRg st="1" end="1"/>
                                            </p:txEl>
                                          </p:spTgt>
                                        </p:tgtEl>
                                        <p:attrNameLst>
                                          <p:attrName>style.visibility</p:attrName>
                                        </p:attrNameLst>
                                      </p:cBhvr>
                                      <p:to>
                                        <p:strVal val="visible"/>
                                      </p:to>
                                    </p:set>
                                    <p:anim calcmode="lin" valueType="num">
                                      <p:cBhvr additive="base">
                                        <p:cTn id="13" dur="500" fill="hold"/>
                                        <p:tgtEl>
                                          <p:spTgt spid="1441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1795">
                                            <p:txEl>
                                              <p:pRg st="2" end="2"/>
                                            </p:txEl>
                                          </p:spTgt>
                                        </p:tgtEl>
                                        <p:attrNameLst>
                                          <p:attrName>style.visibility</p:attrName>
                                        </p:attrNameLst>
                                      </p:cBhvr>
                                      <p:to>
                                        <p:strVal val="visible"/>
                                      </p:to>
                                    </p:set>
                                    <p:anim calcmode="lin" valueType="num">
                                      <p:cBhvr additive="base">
                                        <p:cTn id="19" dur="500" fill="hold"/>
                                        <p:tgtEl>
                                          <p:spTgt spid="1441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1795">
                                            <p:txEl>
                                              <p:pRg st="3" end="3"/>
                                            </p:txEl>
                                          </p:spTgt>
                                        </p:tgtEl>
                                        <p:attrNameLst>
                                          <p:attrName>style.visibility</p:attrName>
                                        </p:attrNameLst>
                                      </p:cBhvr>
                                      <p:to>
                                        <p:strVal val="visible"/>
                                      </p:to>
                                    </p:set>
                                    <p:anim calcmode="lin" valueType="num">
                                      <p:cBhvr additive="base">
                                        <p:cTn id="25" dur="500" fill="hold"/>
                                        <p:tgtEl>
                                          <p:spTgt spid="1441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081DDE6-65C0-4F0F-A844-421A2AF5FBC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F46E2E5-9051-4A5A-A43F-B19A4A5FD74C}"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48133" name="Rectangle 3"/>
          <p:cNvSpPr>
            <a:spLocks noGrp="1" noChangeArrowheads="1"/>
          </p:cNvSpPr>
          <p:nvPr>
            <p:ph type="body" idx="4294967295"/>
          </p:nvPr>
        </p:nvSpPr>
        <p:spPr>
          <a:xfrm>
            <a:off x="323850" y="1484313"/>
            <a:ext cx="8640763" cy="5040312"/>
          </a:xfrm>
        </p:spPr>
        <p:txBody>
          <a:bodyPr/>
          <a:lstStyle/>
          <a:p>
            <a:pPr eaLnBrk="1" hangingPunct="1">
              <a:lnSpc>
                <a:spcPct val="110000"/>
              </a:lnSpc>
            </a:pPr>
            <a:r>
              <a:rPr lang="zh-CN" altLang="en-US" sz="2800" dirty="0">
                <a:latin typeface="Times New Roman" panose="02020503050405090304" pitchFamily="18" charset="0"/>
                <a:ea typeface="宋体" pitchFamily="2" charset="-122"/>
              </a:rPr>
              <a:t>在</a:t>
            </a:r>
            <a:r>
              <a:rPr lang="en-US" altLang="zh-CN" sz="2800" dirty="0">
                <a:latin typeface="Times New Roman" panose="02020503050405090304" pitchFamily="18" charset="0"/>
                <a:ea typeface="宋体" pitchFamily="2" charset="-122"/>
              </a:rPr>
              <a:t>ISAM</a:t>
            </a:r>
            <a:r>
              <a:rPr lang="zh-CN" altLang="en-US" sz="2800" dirty="0">
                <a:latin typeface="Times New Roman" panose="02020503050405090304" pitchFamily="18" charset="0"/>
                <a:ea typeface="宋体" pitchFamily="2" charset="-122"/>
              </a:rPr>
              <a:t>方法中，可用的磁盘空间被划分为很多块</a:t>
            </a:r>
            <a:endParaRPr lang="zh-CN" altLang="en-US" sz="2800" dirty="0">
              <a:latin typeface="Times New Roman" panose="02020503050405090304" pitchFamily="18" charset="0"/>
              <a:ea typeface="宋体" pitchFamily="2" charset="-122"/>
            </a:endParaRPr>
          </a:p>
          <a:p>
            <a:pPr eaLnBrk="1" hangingPunct="1">
              <a:lnSpc>
                <a:spcPct val="110000"/>
              </a:lnSpc>
            </a:pPr>
            <a:endParaRPr lang="zh-CN" altLang="en-US" sz="2800" dirty="0">
              <a:latin typeface="Times New Roman" panose="02020503050405090304" pitchFamily="18" charset="0"/>
              <a:ea typeface="宋体" pitchFamily="2" charset="-122"/>
              <a:sym typeface="+mn-ea"/>
            </a:endParaRPr>
          </a:p>
          <a:p>
            <a:pPr eaLnBrk="1" hangingPunct="1">
              <a:lnSpc>
                <a:spcPct val="110000"/>
              </a:lnSpc>
            </a:pPr>
            <a:r>
              <a:rPr lang="zh-CN" altLang="en-US" sz="2800" dirty="0">
                <a:latin typeface="Times New Roman" panose="02020503050405090304" pitchFamily="18" charset="0"/>
                <a:ea typeface="宋体" pitchFamily="2" charset="-122"/>
                <a:sym typeface="+mn-ea"/>
              </a:rPr>
              <a:t>块是磁盘空间的最小单位</a:t>
            </a:r>
            <a:r>
              <a:rPr lang="en-US" altLang="zh-CN" sz="2800" dirty="0">
                <a:latin typeface="Times New Roman" panose="02020503050405090304" pitchFamily="18" charset="0"/>
                <a:ea typeface="宋体" pitchFamily="2" charset="-122"/>
                <a:sym typeface="+mn-ea"/>
              </a:rPr>
              <a:t>,</a:t>
            </a:r>
            <a:r>
              <a:rPr lang="zh-CN" altLang="en-US" sz="2800" dirty="0">
                <a:latin typeface="Times New Roman" panose="02020503050405090304" pitchFamily="18" charset="0"/>
                <a:ea typeface="宋体" pitchFamily="2" charset="-122"/>
              </a:rPr>
              <a:t>一般与磁道长度相同，</a:t>
            </a:r>
            <a:r>
              <a:rPr lang="zh-CN" altLang="en-US" sz="2800" dirty="0">
                <a:solidFill>
                  <a:srgbClr val="FF0000"/>
                </a:solidFill>
                <a:latin typeface="Times New Roman" panose="02020503050405090304" pitchFamily="18" charset="0"/>
                <a:ea typeface="宋体" pitchFamily="2" charset="-122"/>
              </a:rPr>
              <a:t>字典元素以升序存储在块中</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在顺序访问时，每个块中按升序搜索元素</a:t>
            </a:r>
            <a:endParaRPr lang="zh-CN" altLang="en-US" sz="2800" dirty="0">
              <a:latin typeface="Times New Roman" panose="02020503050405090304" pitchFamily="18" charset="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3F4CFCC-E1A0-4524-AF03-92AABBEF716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4F5224E-0F81-4F61-862E-DF59B4B96421}" type="datetime7">
              <a:rPr kumimoji="1" lang="zh-CN" altLang="en-US" sz="1200">
                <a:latin typeface="+mn-ea"/>
              </a:rPr>
            </a:fld>
            <a:endParaRPr kumimoji="1" lang="en-US" altLang="zh-CN" sz="1200">
              <a:latin typeface="+mn-ea"/>
            </a:endParaRPr>
          </a:p>
        </p:txBody>
      </p:sp>
      <p:sp>
        <p:nvSpPr>
          <p:cNvPr id="4915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49157" name="Rectangle 3"/>
          <p:cNvSpPr>
            <a:spLocks noGrp="1" noChangeArrowheads="1"/>
          </p:cNvSpPr>
          <p:nvPr>
            <p:ph type="body" idx="4294967295"/>
          </p:nvPr>
        </p:nvSpPr>
        <p:spPr>
          <a:xfrm>
            <a:off x="323850" y="1484313"/>
            <a:ext cx="8640763" cy="5040312"/>
          </a:xfrm>
        </p:spPr>
        <p:txBody>
          <a:bodyPr/>
          <a:lstStyle/>
          <a:p>
            <a:pPr eaLnBrk="1" hangingPunct="1">
              <a:lnSpc>
                <a:spcPct val="90000"/>
              </a:lnSpc>
            </a:pPr>
            <a:r>
              <a:rPr lang="zh-CN" altLang="en-US" sz="2800" dirty="0">
                <a:latin typeface="Times New Roman" panose="02020503050405090304" pitchFamily="18" charset="0"/>
                <a:ea typeface="宋体" pitchFamily="2" charset="-122"/>
              </a:rPr>
              <a:t>支持随机访问，索引不可缺少</a:t>
            </a:r>
            <a:endParaRPr lang="zh-CN" altLang="en-US" sz="2800" dirty="0">
              <a:latin typeface="Times New Roman" panose="02020503050405090304" pitchFamily="18" charset="0"/>
              <a:ea typeface="宋体" pitchFamily="2" charset="-122"/>
            </a:endParaRPr>
          </a:p>
          <a:p>
            <a:pPr eaLnBrk="1" hangingPunct="1">
              <a:lnSpc>
                <a:spcPct val="90000"/>
              </a:lnSpc>
            </a:pP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索引中包括每个块中的最大关键值，关键值数量与块数相同，</a:t>
            </a:r>
            <a:r>
              <a:rPr lang="zh-CN" altLang="en-US" sz="2800" dirty="0">
                <a:solidFill>
                  <a:srgbClr val="FF0000"/>
                </a:solidFill>
                <a:latin typeface="Times New Roman" panose="02020503050405090304" pitchFamily="18" charset="0"/>
                <a:ea typeface="宋体" pitchFamily="2" charset="-122"/>
              </a:rPr>
              <a:t>索引可以驻留在内存中</a:t>
            </a:r>
            <a:endParaRPr lang="zh-CN" altLang="en-US" sz="2800" dirty="0">
              <a:solidFill>
                <a:srgbClr val="FF0000"/>
              </a:solidFill>
              <a:latin typeface="Times New Roman" panose="02020503050405090304" pitchFamily="18" charset="0"/>
              <a:ea typeface="宋体" pitchFamily="2" charset="-122"/>
            </a:endParaRPr>
          </a:p>
          <a:p>
            <a:pPr marL="0" indent="0" eaLnBrk="1" hangingPunct="1">
              <a:lnSpc>
                <a:spcPct val="90000"/>
              </a:lnSpc>
              <a:buNone/>
            </a:pP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对关键值为</a:t>
            </a:r>
            <a:r>
              <a:rPr lang="en-US" altLang="zh-CN" sz="2800" dirty="0">
                <a:latin typeface="Times New Roman" panose="02020503050405090304" pitchFamily="18" charset="0"/>
                <a:ea typeface="宋体" pitchFamily="2" charset="-122"/>
              </a:rPr>
              <a:t>k</a:t>
            </a:r>
            <a:r>
              <a:rPr lang="zh-CN" altLang="en-US" sz="2800" dirty="0">
                <a:latin typeface="Times New Roman" panose="02020503050405090304" pitchFamily="18" charset="0"/>
                <a:ea typeface="宋体" pitchFamily="2" charset="-122"/>
              </a:rPr>
              <a:t>的元素作一次随机访问</a:t>
            </a:r>
            <a:endParaRPr lang="zh-CN" altLang="en-US" sz="2800" dirty="0">
              <a:latin typeface="Times New Roman" panose="02020503050405090304" pitchFamily="18" charset="0"/>
              <a:ea typeface="宋体" pitchFamily="2" charset="-122"/>
            </a:endParaRPr>
          </a:p>
          <a:p>
            <a:pPr lvl="1" eaLnBrk="1" hangingPunct="1">
              <a:lnSpc>
                <a:spcPct val="90000"/>
              </a:lnSpc>
            </a:pPr>
            <a:r>
              <a:rPr lang="zh-CN" altLang="en-US" sz="2400" dirty="0">
                <a:latin typeface="Times New Roman" panose="02020503050405090304" pitchFamily="18" charset="0"/>
                <a:ea typeface="宋体" pitchFamily="2" charset="-122"/>
              </a:rPr>
              <a:t>查找包含相应元素的块的</a:t>
            </a:r>
            <a:r>
              <a:rPr lang="zh-CN" altLang="en-US" sz="2400" dirty="0">
                <a:solidFill>
                  <a:srgbClr val="FF0000"/>
                </a:solidFill>
                <a:latin typeface="Times New Roman" panose="02020503050405090304" pitchFamily="18" charset="0"/>
                <a:ea typeface="宋体" pitchFamily="2" charset="-122"/>
              </a:rPr>
              <a:t>索引</a:t>
            </a:r>
            <a:endParaRPr lang="zh-CN" altLang="en-US" sz="2400" dirty="0">
              <a:latin typeface="Times New Roman" panose="02020503050405090304" pitchFamily="18" charset="0"/>
              <a:ea typeface="宋体" pitchFamily="2" charset="-122"/>
            </a:endParaRPr>
          </a:p>
          <a:p>
            <a:pPr lvl="1" eaLnBrk="1" hangingPunct="1">
              <a:lnSpc>
                <a:spcPct val="90000"/>
              </a:lnSpc>
            </a:pPr>
            <a:r>
              <a:rPr lang="zh-CN" altLang="en-US" sz="2400" dirty="0">
                <a:latin typeface="Times New Roman" panose="02020503050405090304" pitchFamily="18" charset="0"/>
                <a:ea typeface="宋体" pitchFamily="2" charset="-122"/>
              </a:rPr>
              <a:t>将相应的</a:t>
            </a:r>
            <a:r>
              <a:rPr lang="zh-CN" altLang="en-US" sz="2400" dirty="0">
                <a:solidFill>
                  <a:srgbClr val="FF0000"/>
                </a:solidFill>
                <a:latin typeface="Times New Roman" panose="02020503050405090304" pitchFamily="18" charset="0"/>
                <a:ea typeface="宋体" pitchFamily="2" charset="-122"/>
              </a:rPr>
              <a:t>块从磁盘中取出</a:t>
            </a:r>
            <a:r>
              <a:rPr lang="zh-CN" altLang="en-US" sz="2400" dirty="0">
                <a:latin typeface="Times New Roman" panose="02020503050405090304" pitchFamily="18" charset="0"/>
                <a:ea typeface="宋体" pitchFamily="2" charset="-122"/>
              </a:rPr>
              <a:t>并在其中寻找需要的元素</a:t>
            </a:r>
            <a:endParaRPr lang="zh-CN" altLang="en-US" sz="2400" dirty="0">
              <a:latin typeface="Times New Roman" panose="02020503050405090304" pitchFamily="18" charset="0"/>
              <a:ea typeface="宋体" pitchFamily="2" charset="-122"/>
            </a:endParaRPr>
          </a:p>
          <a:p>
            <a:pPr lvl="1" eaLnBrk="1" hangingPunct="1">
              <a:lnSpc>
                <a:spcPct val="90000"/>
              </a:lnSpc>
            </a:pPr>
            <a:r>
              <a:rPr lang="zh-CN" altLang="en-US" sz="2400" dirty="0">
                <a:solidFill>
                  <a:srgbClr val="FF0000"/>
                </a:solidFill>
                <a:latin typeface="Times New Roman" panose="02020503050405090304" pitchFamily="18" charset="0"/>
                <a:ea typeface="宋体" pitchFamily="2" charset="-122"/>
              </a:rPr>
              <a:t>执行一次随机访问只需要一次磁盘访问</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65BABCB-B2CF-4518-A18B-FFA4FD617D5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B135AEC-369E-4CB8-A8DA-13E5254AB037}"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50181" name="Rectangle 3"/>
          <p:cNvSpPr>
            <a:spLocks noGrp="1" noChangeArrowheads="1"/>
          </p:cNvSpPr>
          <p:nvPr>
            <p:ph type="body" idx="4294967295"/>
          </p:nvPr>
        </p:nvSpPr>
        <p:spPr>
          <a:xfrm>
            <a:off x="323850" y="1484313"/>
            <a:ext cx="8640763" cy="5040312"/>
          </a:xfrm>
        </p:spPr>
        <p:txBody>
          <a:bodyPr/>
          <a:lstStyle/>
          <a:p>
            <a:pPr eaLnBrk="1" hangingPunct="1"/>
            <a:r>
              <a:rPr lang="zh-CN" altLang="en-US" sz="2800" dirty="0">
                <a:ea typeface="宋体" pitchFamily="2" charset="-122"/>
              </a:rPr>
              <a:t>更大的字典，</a:t>
            </a:r>
            <a:r>
              <a:rPr lang="zh-CN" altLang="en-US" sz="2800" dirty="0">
                <a:solidFill>
                  <a:srgbClr val="FF0000"/>
                </a:solidFill>
                <a:ea typeface="宋体" pitchFamily="2" charset="-122"/>
              </a:rPr>
              <a:t>跨越几个磁盘</a:t>
            </a:r>
            <a:endParaRPr lang="zh-CN" altLang="en-US" sz="2800" dirty="0">
              <a:solidFill>
                <a:srgbClr val="FF0000"/>
              </a:solidFill>
              <a:ea typeface="宋体" pitchFamily="2" charset="-122"/>
            </a:endParaRPr>
          </a:p>
          <a:p>
            <a:pPr eaLnBrk="1" hangingPunct="1"/>
            <a:r>
              <a:rPr lang="zh-CN" altLang="en-US" sz="2800" dirty="0">
                <a:ea typeface="宋体" pitchFamily="2" charset="-122"/>
              </a:rPr>
              <a:t>元素按升序被分配到各个磁盘以及每个磁盘的不同块中。</a:t>
            </a:r>
            <a:endParaRPr lang="zh-CN" altLang="en-US" sz="2800" dirty="0">
              <a:ea typeface="宋体" pitchFamily="2" charset="-122"/>
            </a:endParaRPr>
          </a:p>
          <a:p>
            <a:pPr eaLnBrk="1" hangingPunct="1"/>
            <a:r>
              <a:rPr lang="zh-CN" altLang="en-US" sz="2800" dirty="0">
                <a:solidFill>
                  <a:srgbClr val="FF0000"/>
                </a:solidFill>
                <a:ea typeface="宋体" pitchFamily="2" charset="-122"/>
                <a:sym typeface="+mn-ea"/>
              </a:rPr>
              <a:t>磁盘索引：</a:t>
            </a:r>
            <a:r>
              <a:rPr lang="zh-CN" altLang="en-US" sz="2800" dirty="0">
                <a:ea typeface="宋体" pitchFamily="2" charset="-122"/>
                <a:sym typeface="+mn-ea"/>
              </a:rPr>
              <a:t>保存每个磁盘中的最大关键值</a:t>
            </a:r>
            <a:endParaRPr lang="zh-CN" altLang="en-US" sz="2800" dirty="0">
              <a:ea typeface="宋体" pitchFamily="2" charset="-122"/>
              <a:sym typeface="+mn-ea"/>
            </a:endParaRPr>
          </a:p>
          <a:p>
            <a:pPr eaLnBrk="1" hangingPunct="1"/>
            <a:r>
              <a:rPr lang="zh-CN" altLang="en-US" sz="2800" dirty="0">
                <a:solidFill>
                  <a:srgbClr val="FF0000"/>
                </a:solidFill>
                <a:ea typeface="宋体" pitchFamily="2" charset="-122"/>
              </a:rPr>
              <a:t>每个磁盘都有一个块索引</a:t>
            </a:r>
            <a:r>
              <a:rPr lang="zh-CN" altLang="en-US" sz="2800" dirty="0">
                <a:ea typeface="宋体" pitchFamily="2" charset="-122"/>
              </a:rPr>
              <a:t>：保存该磁盘每个块中的最大关键值。</a:t>
            </a:r>
            <a:endParaRPr lang="zh-CN" altLang="en-US" sz="2800" dirty="0">
              <a:ea typeface="宋体" pitchFamily="2" charset="-122"/>
            </a:endParaRPr>
          </a:p>
          <a:p>
            <a:pPr eaLnBrk="1" hangingPunct="1"/>
            <a:r>
              <a:rPr lang="zh-CN" altLang="en-US" sz="2800" dirty="0">
                <a:ea typeface="宋体" pitchFamily="2" charset="-122"/>
              </a:rPr>
              <a:t>执行一个随机访问，</a:t>
            </a:r>
            <a:r>
              <a:rPr lang="zh-CN" altLang="en-US" sz="2800" dirty="0">
                <a:solidFill>
                  <a:srgbClr val="FF0000"/>
                </a:solidFill>
                <a:ea typeface="宋体" pitchFamily="2" charset="-122"/>
              </a:rPr>
              <a:t>磁盘索引</a:t>
            </a:r>
            <a:r>
              <a:rPr lang="en-US" altLang="zh-CN" sz="2800" dirty="0">
                <a:solidFill>
                  <a:srgbClr val="FF0000"/>
                </a:solidFill>
                <a:ea typeface="宋体" pitchFamily="2" charset="-122"/>
              </a:rPr>
              <a:t>-----&gt;</a:t>
            </a:r>
            <a:r>
              <a:rPr lang="zh-CN" altLang="en-US" sz="2800" dirty="0">
                <a:solidFill>
                  <a:srgbClr val="FF0000"/>
                </a:solidFill>
                <a:ea typeface="宋体" pitchFamily="2" charset="-122"/>
              </a:rPr>
              <a:t>相应磁盘的块索引</a:t>
            </a:r>
            <a:r>
              <a:rPr lang="en-US" altLang="zh-CN" sz="2800" dirty="0">
                <a:ea typeface="宋体" pitchFamily="2" charset="-122"/>
              </a:rPr>
              <a:t>-----&gt;</a:t>
            </a:r>
            <a:r>
              <a:rPr lang="zh-CN" altLang="en-US" sz="2800" dirty="0">
                <a:ea typeface="宋体" pitchFamily="2" charset="-122"/>
              </a:rPr>
              <a:t>取出块</a:t>
            </a:r>
            <a:r>
              <a:rPr lang="en-US" altLang="zh-CN" sz="2800" dirty="0">
                <a:ea typeface="宋体" pitchFamily="2" charset="-122"/>
              </a:rPr>
              <a:t>-----&gt;</a:t>
            </a:r>
            <a:r>
              <a:rPr lang="zh-CN" altLang="en-US" sz="2800" dirty="0">
                <a:solidFill>
                  <a:srgbClr val="FF0000"/>
                </a:solidFill>
                <a:ea typeface="宋体" pitchFamily="2" charset="-122"/>
              </a:rPr>
              <a:t>搜索所需要的记录</a:t>
            </a:r>
            <a:endParaRPr lang="en-US" altLang="zh-CN" sz="2800"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EFE79F-7459-4E0C-ACDE-7B746943DEC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06C666C-8B8B-4A4A-B4AB-14D7112F3466}"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10.4.1  </a:t>
            </a:r>
            <a:r>
              <a:rPr lang="zh-CN" altLang="en-US" dirty="0">
                <a:ea typeface="宋体" pitchFamily="2" charset="-122"/>
              </a:rPr>
              <a:t>索引顺序访问方法</a:t>
            </a:r>
            <a:endParaRPr lang="zh-CN" altLang="en-US" dirty="0">
              <a:ea typeface="宋体" pitchFamily="2" charset="-122"/>
            </a:endParaRPr>
          </a:p>
        </p:txBody>
      </p:sp>
      <p:sp>
        <p:nvSpPr>
          <p:cNvPr id="51205" name="Rectangle 3"/>
          <p:cNvSpPr>
            <a:spLocks noGrp="1" noChangeArrowheads="1"/>
          </p:cNvSpPr>
          <p:nvPr>
            <p:ph type="body" idx="4294967295"/>
          </p:nvPr>
        </p:nvSpPr>
        <p:spPr>
          <a:xfrm>
            <a:off x="323850" y="1341438"/>
            <a:ext cx="8640763" cy="5183187"/>
          </a:xfrm>
        </p:spPr>
        <p:txBody>
          <a:bodyPr/>
          <a:lstStyle/>
          <a:p>
            <a:pPr eaLnBrk="1" hangingPunct="1">
              <a:lnSpc>
                <a:spcPct val="110000"/>
              </a:lnSpc>
            </a:pPr>
            <a:r>
              <a:rPr lang="en-US" altLang="zh-CN">
                <a:solidFill>
                  <a:schemeClr val="tx1"/>
                </a:solidFill>
                <a:latin typeface="Times New Roman" panose="02020503050405090304" pitchFamily="18" charset="0"/>
                <a:ea typeface="宋体" pitchFamily="2" charset="-122"/>
              </a:rPr>
              <a:t>ISAM</a:t>
            </a:r>
            <a:r>
              <a:rPr lang="zh-CN" altLang="en-US">
                <a:solidFill>
                  <a:schemeClr val="tx1"/>
                </a:solidFill>
                <a:latin typeface="Times New Roman" panose="02020503050405090304" pitchFamily="18" charset="0"/>
                <a:ea typeface="宋体" pitchFamily="2" charset="-122"/>
              </a:rPr>
              <a:t>方法本质上是一种公式化描述方法，当执行插入和删除时</a:t>
            </a:r>
            <a:r>
              <a:rPr lang="zh-CN" altLang="en-US">
                <a:solidFill>
                  <a:srgbClr val="FF0000"/>
                </a:solidFill>
                <a:latin typeface="Times New Roman" panose="02020503050405090304" pitchFamily="18" charset="0"/>
                <a:ea typeface="宋体" pitchFamily="2" charset="-122"/>
              </a:rPr>
              <a:t>效率低下</a:t>
            </a:r>
            <a:endParaRPr lang="zh-CN" altLang="en-US">
              <a:solidFill>
                <a:schemeClr val="tx1"/>
              </a:solidFill>
              <a:latin typeface="Times New Roman" panose="02020503050405090304" pitchFamily="18" charset="0"/>
              <a:ea typeface="宋体" pitchFamily="2" charset="-122"/>
            </a:endParaRPr>
          </a:p>
          <a:p>
            <a:pPr eaLnBrk="1" hangingPunct="1">
              <a:lnSpc>
                <a:spcPct val="110000"/>
              </a:lnSpc>
            </a:pPr>
            <a:r>
              <a:rPr lang="zh-CN" altLang="en-US">
                <a:solidFill>
                  <a:schemeClr val="tx1"/>
                </a:solidFill>
                <a:latin typeface="Times New Roman" panose="02020503050405090304" pitchFamily="18" charset="0"/>
                <a:ea typeface="宋体" pitchFamily="2" charset="-122"/>
              </a:rPr>
              <a:t>每个块中预留空间避免少量插入时在块之间移动元素；删除操作后保留空间。</a:t>
            </a:r>
            <a:endParaRPr lang="zh-CN" altLang="en-US">
              <a:solidFill>
                <a:schemeClr val="tx1"/>
              </a:solidFill>
              <a:latin typeface="Times New Roman" panose="02020503050405090304" pitchFamily="18" charset="0"/>
              <a:ea typeface="宋体" pitchFamily="2" charset="-122"/>
            </a:endParaRPr>
          </a:p>
          <a:p>
            <a:pPr eaLnBrk="1" hangingPunct="1">
              <a:lnSpc>
                <a:spcPct val="110000"/>
              </a:lnSpc>
            </a:pPr>
            <a:r>
              <a:rPr lang="zh-CN" altLang="en-US">
                <a:solidFill>
                  <a:schemeClr val="tx1"/>
                </a:solidFill>
                <a:latin typeface="Times New Roman" panose="02020503050405090304" pitchFamily="18" charset="0"/>
                <a:ea typeface="宋体" pitchFamily="2" charset="-122"/>
              </a:rPr>
              <a:t>另一种描述方法：</a:t>
            </a:r>
            <a:r>
              <a:rPr lang="en-US" altLang="zh-CN">
                <a:solidFill>
                  <a:schemeClr val="tx1"/>
                </a:solidFill>
                <a:latin typeface="Times New Roman" panose="02020503050405090304" pitchFamily="18" charset="0"/>
                <a:ea typeface="宋体" pitchFamily="2" charset="-122"/>
              </a:rPr>
              <a:t>m</a:t>
            </a:r>
            <a:r>
              <a:rPr lang="zh-CN" altLang="en-US">
                <a:solidFill>
                  <a:schemeClr val="tx1"/>
                </a:solidFill>
                <a:latin typeface="Times New Roman" panose="02020503050405090304" pitchFamily="18" charset="0"/>
                <a:ea typeface="宋体" pitchFamily="2" charset="-122"/>
              </a:rPr>
              <a:t>搜索树</a:t>
            </a:r>
            <a:endParaRPr lang="zh-CN" altLang="en-US">
              <a:solidFill>
                <a:schemeClr val="tx1"/>
              </a:solidFill>
              <a:latin typeface="Times New Roman" panose="02020503050405090304" pitchFamily="18" charset="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0544F4B-4C7D-44BD-AF6E-0BD34BF4603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72BC542-7129-4CBF-AAED-2C15511B913D}" type="datetime7">
              <a:rPr kumimoji="1" lang="zh-CN" altLang="en-US" sz="1200">
                <a:latin typeface="+mn-ea"/>
              </a:rPr>
            </a:fld>
            <a:endParaRPr kumimoji="1" lang="en-US" altLang="zh-CN" sz="1200">
              <a:latin typeface="+mn-ea"/>
            </a:endParaRPr>
          </a:p>
        </p:txBody>
      </p:sp>
      <p:sp>
        <p:nvSpPr>
          <p:cNvPr id="5222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6915" name="Rectangle 3"/>
          <p:cNvSpPr>
            <a:spLocks noGrp="1" noChangeArrowheads="1"/>
          </p:cNvSpPr>
          <p:nvPr>
            <p:ph type="body" idx="4294967295"/>
          </p:nvPr>
        </p:nvSpPr>
        <p:spPr>
          <a:xfrm>
            <a:off x="323850" y="1412875"/>
            <a:ext cx="8640763" cy="5184775"/>
          </a:xfrm>
        </p:spPr>
        <p:txBody>
          <a:bodyPr/>
          <a:lstStyle/>
          <a:p>
            <a:pPr eaLnBrk="1" hangingPunct="1"/>
            <a:r>
              <a:rPr lang="zh-CN" altLang="en-US" sz="2800" dirty="0">
                <a:solidFill>
                  <a:schemeClr val="folHlink"/>
                </a:solidFill>
                <a:latin typeface="Times New Roman" panose="02020503050405090304" pitchFamily="18" charset="0"/>
                <a:ea typeface="宋体" pitchFamily="2" charset="-122"/>
              </a:rPr>
              <a:t>定义</a:t>
            </a:r>
            <a:r>
              <a:rPr lang="en-US" altLang="zh-CN" sz="2800" dirty="0">
                <a:solidFill>
                  <a:schemeClr val="folHlink"/>
                </a:solidFill>
                <a:latin typeface="Times New Roman" panose="02020503050405090304" pitchFamily="18" charset="0"/>
                <a:ea typeface="宋体" pitchFamily="2" charset="-122"/>
              </a:rPr>
              <a:t>[m</a:t>
            </a:r>
            <a:r>
              <a:rPr lang="zh-CN" altLang="en-US" sz="2800" dirty="0">
                <a:solidFill>
                  <a:schemeClr val="folHlink"/>
                </a:solidFill>
                <a:latin typeface="Times New Roman" panose="02020503050405090304" pitchFamily="18" charset="0"/>
                <a:ea typeface="宋体" pitchFamily="2" charset="-122"/>
              </a:rPr>
              <a:t>叉搜索树</a:t>
            </a:r>
            <a:r>
              <a:rPr lang="en-US" altLang="zh-CN" sz="2800" dirty="0">
                <a:solidFill>
                  <a:schemeClr val="folHlink"/>
                </a:solidFill>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叉搜索树（</a:t>
            </a:r>
            <a:r>
              <a:rPr lang="en-US" altLang="zh-CN" sz="2800" dirty="0">
                <a:latin typeface="Times New Roman" panose="02020503050405090304" pitchFamily="18" charset="0"/>
                <a:ea typeface="宋体" pitchFamily="2" charset="-122"/>
              </a:rPr>
              <a:t>m-way search tree</a:t>
            </a:r>
            <a:r>
              <a:rPr lang="zh-CN" altLang="en-US" sz="2800" dirty="0">
                <a:latin typeface="Times New Roman" panose="02020503050405090304" pitchFamily="18" charset="0"/>
                <a:ea typeface="宋体" pitchFamily="2" charset="-122"/>
              </a:rPr>
              <a:t>）可以是一棵空树，如果非空，它必须满足以下特征：</a:t>
            </a:r>
            <a:endParaRPr lang="zh-CN" altLang="en-US" sz="2800" dirty="0">
              <a:latin typeface="Times New Roman" panose="02020503050405090304" pitchFamily="18" charset="0"/>
              <a:ea typeface="宋体" pitchFamily="2" charset="-122"/>
            </a:endParaRPr>
          </a:p>
          <a:p>
            <a:pPr eaLnBrk="1" hangingPunct="1"/>
            <a:r>
              <a:rPr lang="en-US" altLang="zh-CN" sz="2400" dirty="0">
                <a:latin typeface="Times New Roman" panose="02020503050405090304" pitchFamily="18" charset="0"/>
                <a:ea typeface="宋体" pitchFamily="2" charset="-122"/>
              </a:rPr>
              <a:t>1) </a:t>
            </a:r>
            <a:r>
              <a:rPr lang="zh-CN" altLang="en-US" sz="2400" dirty="0">
                <a:latin typeface="Times New Roman" panose="02020503050405090304" pitchFamily="18" charset="0"/>
                <a:ea typeface="宋体" pitchFamily="2" charset="-122"/>
              </a:rPr>
              <a:t>在相应的扩充搜索树中（用外部节点替换零指针），每个内部节点</a:t>
            </a:r>
            <a:r>
              <a:rPr lang="zh-CN" altLang="en-US" sz="2400" dirty="0">
                <a:solidFill>
                  <a:srgbClr val="FF0000"/>
                </a:solidFill>
                <a:latin typeface="Times New Roman" panose="02020503050405090304" pitchFamily="18" charset="0"/>
                <a:ea typeface="宋体" pitchFamily="2" charset="-122"/>
              </a:rPr>
              <a:t>最多可以有</a:t>
            </a:r>
            <a:r>
              <a:rPr lang="en-US" altLang="zh-CN" sz="2400" dirty="0">
                <a:solidFill>
                  <a:srgbClr val="FF0000"/>
                </a:solidFill>
                <a:latin typeface="Times New Roman" panose="02020503050405090304" pitchFamily="18" charset="0"/>
                <a:ea typeface="宋体" pitchFamily="2" charset="-122"/>
              </a:rPr>
              <a:t>m</a:t>
            </a:r>
            <a:r>
              <a:rPr lang="zh-CN" altLang="en-US" sz="2400" dirty="0">
                <a:solidFill>
                  <a:srgbClr val="FF0000"/>
                </a:solidFill>
                <a:latin typeface="Times New Roman" panose="02020503050405090304" pitchFamily="18" charset="0"/>
                <a:ea typeface="宋体" pitchFamily="2" charset="-122"/>
              </a:rPr>
              <a:t>个子女及</a:t>
            </a:r>
            <a:r>
              <a:rPr lang="en-US" altLang="zh-CN" sz="2400" dirty="0">
                <a:solidFill>
                  <a:srgbClr val="FF0000"/>
                </a:solidFill>
                <a:latin typeface="Times New Roman" panose="02020503050405090304" pitchFamily="18" charset="0"/>
                <a:ea typeface="宋体" pitchFamily="2" charset="-122"/>
              </a:rPr>
              <a:t>1</a:t>
            </a:r>
            <a:r>
              <a:rPr lang="zh-CN" altLang="en-US" sz="2400" dirty="0">
                <a:solidFill>
                  <a:srgbClr val="FF0000"/>
                </a:solidFill>
                <a:latin typeface="Times New Roman" panose="02020503050405090304" pitchFamily="18" charset="0"/>
                <a:ea typeface="宋体" pitchFamily="2" charset="-122"/>
              </a:rPr>
              <a:t>～</a:t>
            </a:r>
            <a:r>
              <a:rPr lang="en-US" altLang="zh-CN" sz="2400" dirty="0">
                <a:solidFill>
                  <a:srgbClr val="FF0000"/>
                </a:solidFill>
                <a:latin typeface="Times New Roman" panose="02020503050405090304" pitchFamily="18" charset="0"/>
                <a:ea typeface="宋体" pitchFamily="2" charset="-122"/>
              </a:rPr>
              <a:t>m-1</a:t>
            </a:r>
            <a:r>
              <a:rPr lang="zh-CN" altLang="en-US" sz="2400" dirty="0">
                <a:solidFill>
                  <a:srgbClr val="FF0000"/>
                </a:solidFill>
                <a:latin typeface="Times New Roman" panose="02020503050405090304" pitchFamily="18" charset="0"/>
                <a:ea typeface="宋体" pitchFamily="2" charset="-122"/>
              </a:rPr>
              <a:t>个元素</a:t>
            </a:r>
            <a:r>
              <a:rPr lang="zh-CN" altLang="en-US" sz="2400" dirty="0">
                <a:latin typeface="Times New Roman" panose="02020503050405090304" pitchFamily="18" charset="0"/>
                <a:ea typeface="宋体" pitchFamily="2" charset="-122"/>
              </a:rPr>
              <a:t>（外部节点不含元素和子女）。</a:t>
            </a:r>
            <a:endParaRPr lang="zh-CN" altLang="en-US" sz="2400" dirty="0">
              <a:latin typeface="Times New Roman" panose="02020503050405090304" pitchFamily="18" charset="0"/>
              <a:ea typeface="宋体" pitchFamily="2" charset="-122"/>
            </a:endParaRPr>
          </a:p>
          <a:p>
            <a:pPr eaLnBrk="1" hangingPunct="1"/>
            <a:r>
              <a:rPr lang="en-US" altLang="zh-CN" sz="2400" dirty="0">
                <a:latin typeface="Times New Roman" panose="02020503050405090304" pitchFamily="18" charset="0"/>
                <a:ea typeface="宋体" pitchFamily="2" charset="-122"/>
              </a:rPr>
              <a:t>2) </a:t>
            </a:r>
            <a:r>
              <a:rPr lang="zh-CN" altLang="en-US" sz="2400" dirty="0">
                <a:solidFill>
                  <a:srgbClr val="FF0000"/>
                </a:solidFill>
                <a:latin typeface="Times New Roman" panose="02020503050405090304" pitchFamily="18" charset="0"/>
                <a:ea typeface="宋体" pitchFamily="2" charset="-122"/>
              </a:rPr>
              <a:t>每个含</a:t>
            </a:r>
            <a:r>
              <a:rPr lang="en-US" altLang="zh-CN" sz="2400" dirty="0">
                <a:solidFill>
                  <a:srgbClr val="FF0000"/>
                </a:solidFill>
                <a:latin typeface="Times New Roman" panose="02020503050405090304" pitchFamily="18" charset="0"/>
                <a:ea typeface="宋体" pitchFamily="2" charset="-122"/>
              </a:rPr>
              <a:t>p</a:t>
            </a:r>
            <a:r>
              <a:rPr lang="zh-CN" altLang="en-US" sz="2400" dirty="0">
                <a:solidFill>
                  <a:srgbClr val="FF0000"/>
                </a:solidFill>
                <a:latin typeface="Times New Roman" panose="02020503050405090304" pitchFamily="18" charset="0"/>
                <a:ea typeface="宋体" pitchFamily="2" charset="-122"/>
              </a:rPr>
              <a:t>个元素的节点，有</a:t>
            </a:r>
            <a:r>
              <a:rPr lang="en-US" altLang="zh-CN" sz="2400" dirty="0">
                <a:solidFill>
                  <a:srgbClr val="FF0000"/>
                </a:solidFill>
                <a:latin typeface="Times New Roman" panose="02020503050405090304" pitchFamily="18" charset="0"/>
                <a:ea typeface="宋体" pitchFamily="2" charset="-122"/>
              </a:rPr>
              <a:t>p+1</a:t>
            </a:r>
            <a:r>
              <a:rPr lang="zh-CN" altLang="en-US" sz="2400" dirty="0">
                <a:solidFill>
                  <a:srgbClr val="FF0000"/>
                </a:solidFill>
                <a:latin typeface="Times New Roman" panose="02020503050405090304" pitchFamily="18" charset="0"/>
                <a:ea typeface="宋体" pitchFamily="2" charset="-122"/>
              </a:rPr>
              <a:t>个子女</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r>
              <a:rPr lang="en-US" altLang="zh-CN" sz="2400" dirty="0">
                <a:latin typeface="Times New Roman" panose="02020503050405090304" pitchFamily="18" charset="0"/>
                <a:ea typeface="宋体" pitchFamily="2" charset="-122"/>
              </a:rPr>
              <a:t>3) </a:t>
            </a:r>
            <a:r>
              <a:rPr lang="zh-CN" altLang="en-US" sz="2400" dirty="0">
                <a:latin typeface="Times New Roman" panose="02020503050405090304" pitchFamily="18" charset="0"/>
                <a:ea typeface="宋体" pitchFamily="2" charset="-122"/>
              </a:rPr>
              <a:t>考察含</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个元素的任意节点。设</a:t>
            </a:r>
            <a:r>
              <a:rPr lang="en-US" altLang="zh-CN" sz="2400" dirty="0">
                <a:latin typeface="Times New Roman" panose="02020503050405090304" pitchFamily="18" charset="0"/>
                <a:ea typeface="宋体" pitchFamily="2" charset="-122"/>
              </a:rPr>
              <a:t>k</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k</a:t>
            </a:r>
            <a:r>
              <a:rPr lang="en-US" altLang="zh-CN" sz="2400" baseline="-25000" dirty="0" err="1">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是这些元素的关键值。这些元素</a:t>
            </a:r>
            <a:r>
              <a:rPr lang="zh-CN" altLang="en-US" sz="2400" dirty="0">
                <a:solidFill>
                  <a:srgbClr val="FF0000"/>
                </a:solidFill>
                <a:latin typeface="Times New Roman" panose="02020503050405090304" pitchFamily="18" charset="0"/>
                <a:ea typeface="宋体" pitchFamily="2" charset="-122"/>
              </a:rPr>
              <a:t>顺序排列</a:t>
            </a:r>
            <a:r>
              <a:rPr lang="zh-CN" altLang="en-US" sz="2400" dirty="0">
                <a:latin typeface="Times New Roman" panose="02020503050405090304" pitchFamily="18" charset="0"/>
                <a:ea typeface="宋体" pitchFamily="2" charset="-122"/>
              </a:rPr>
              <a:t>，即有</a:t>
            </a:r>
            <a:r>
              <a:rPr lang="en-US" altLang="zh-CN" sz="2400" dirty="0">
                <a:latin typeface="Times New Roman" panose="02020503050405090304" pitchFamily="18" charset="0"/>
                <a:ea typeface="宋体" pitchFamily="2" charset="-122"/>
              </a:rPr>
              <a:t>k</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&lt;k</a:t>
            </a:r>
            <a:r>
              <a:rPr lang="en-US" altLang="zh-CN" sz="2400" baseline="-25000" dirty="0">
                <a:latin typeface="Times New Roman" panose="02020503050405090304" pitchFamily="18" charset="0"/>
                <a:ea typeface="宋体" pitchFamily="2" charset="-122"/>
              </a:rPr>
              <a:t>2</a:t>
            </a:r>
            <a:r>
              <a:rPr lang="en-US" altLang="zh-CN" sz="2400" dirty="0">
                <a:latin typeface="Times New Roman" panose="02020503050405090304" pitchFamily="18" charset="0"/>
                <a:ea typeface="宋体" pitchFamily="2" charset="-122"/>
              </a:rPr>
              <a:t>&lt;...&lt;</a:t>
            </a:r>
            <a:r>
              <a:rPr lang="en-US" altLang="zh-CN" sz="2400" dirty="0" err="1">
                <a:latin typeface="Times New Roman" panose="02020503050405090304" pitchFamily="18" charset="0"/>
                <a:ea typeface="宋体" pitchFamily="2" charset="-122"/>
              </a:rPr>
              <a:t>k</a:t>
            </a:r>
            <a:r>
              <a:rPr lang="en-US" altLang="zh-CN" sz="2400" baseline="-25000" dirty="0" err="1">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。设</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0</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c</a:t>
            </a:r>
            <a:r>
              <a:rPr lang="en-US" altLang="zh-CN" sz="2400" baseline="-25000" dirty="0" err="1">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是节点的</a:t>
            </a:r>
            <a:r>
              <a:rPr lang="en-US" altLang="zh-CN" sz="2400" dirty="0">
                <a:latin typeface="Times New Roman" panose="02020503050405090304" pitchFamily="18" charset="0"/>
                <a:ea typeface="宋体" pitchFamily="2" charset="-122"/>
              </a:rPr>
              <a:t>p+1</a:t>
            </a:r>
            <a:r>
              <a:rPr lang="zh-CN" altLang="en-US" sz="2400" dirty="0">
                <a:latin typeface="Times New Roman" panose="02020503050405090304" pitchFamily="18" charset="0"/>
                <a:ea typeface="宋体" pitchFamily="2" charset="-122"/>
              </a:rPr>
              <a:t>个孩子。以</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0</a:t>
            </a:r>
            <a:r>
              <a:rPr lang="zh-CN" altLang="en-US" sz="2400" dirty="0">
                <a:latin typeface="Times New Roman" panose="02020503050405090304" pitchFamily="18" charset="0"/>
                <a:ea typeface="宋体" pitchFamily="2" charset="-122"/>
              </a:rPr>
              <a:t>为根的子树中的元素关键值小于</a:t>
            </a:r>
            <a:r>
              <a:rPr lang="en-US" altLang="zh-CN" sz="2400" dirty="0">
                <a:latin typeface="Times New Roman" panose="02020503050405090304" pitchFamily="18" charset="0"/>
                <a:ea typeface="宋体" pitchFamily="2" charset="-122"/>
              </a:rPr>
              <a:t>k</a:t>
            </a:r>
            <a:r>
              <a:rPr lang="en-US" altLang="zh-CN" sz="2400" baseline="-25000" dirty="0">
                <a:latin typeface="Times New Roman" panose="02020503050405090304" pitchFamily="18" charset="0"/>
                <a:ea typeface="宋体" pitchFamily="2" charset="-122"/>
              </a:rPr>
              <a:t>1</a:t>
            </a:r>
            <a:r>
              <a:rPr lang="zh-CN" altLang="en-US" sz="2400" dirty="0">
                <a:latin typeface="Times New Roman" panose="02020503050405090304" pitchFamily="18" charset="0"/>
                <a:ea typeface="宋体" pitchFamily="2" charset="-122"/>
              </a:rPr>
              <a:t>，而以</a:t>
            </a:r>
            <a:r>
              <a:rPr lang="en-US" altLang="zh-CN" sz="2400" dirty="0" err="1">
                <a:latin typeface="Times New Roman" panose="02020503050405090304" pitchFamily="18" charset="0"/>
                <a:ea typeface="宋体" pitchFamily="2" charset="-122"/>
              </a:rPr>
              <a:t>c</a:t>
            </a:r>
            <a:r>
              <a:rPr lang="en-US" altLang="zh-CN" sz="2400" baseline="-25000" dirty="0" err="1">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为根的子树中的元素关键值大于</a:t>
            </a:r>
            <a:r>
              <a:rPr lang="en-US" altLang="zh-CN" sz="2400" dirty="0" err="1">
                <a:latin typeface="Times New Roman" panose="02020503050405090304" pitchFamily="18" charset="0"/>
                <a:ea typeface="宋体" pitchFamily="2" charset="-122"/>
              </a:rPr>
              <a:t>k</a:t>
            </a:r>
            <a:r>
              <a:rPr lang="en-US" altLang="zh-CN" sz="2400" baseline="-25000" dirty="0" err="1">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，并且</a:t>
            </a:r>
            <a:r>
              <a:rPr lang="zh-CN" altLang="en-US" sz="2400" dirty="0">
                <a:solidFill>
                  <a:srgbClr val="FF0000"/>
                </a:solidFill>
                <a:latin typeface="Times New Roman" panose="02020503050405090304" pitchFamily="18" charset="0"/>
                <a:ea typeface="宋体" pitchFamily="2" charset="-122"/>
              </a:rPr>
              <a:t>以</a:t>
            </a:r>
            <a:r>
              <a:rPr lang="en-US" altLang="zh-CN" sz="2400" dirty="0">
                <a:solidFill>
                  <a:srgbClr val="FF0000"/>
                </a:solidFill>
                <a:latin typeface="Times New Roman" panose="02020503050405090304" pitchFamily="18" charset="0"/>
                <a:ea typeface="宋体" pitchFamily="2" charset="-122"/>
              </a:rPr>
              <a:t>c</a:t>
            </a:r>
            <a:r>
              <a:rPr lang="en-US" altLang="zh-CN" sz="2400" baseline="-25000" dirty="0">
                <a:solidFill>
                  <a:srgbClr val="FF0000"/>
                </a:solidFill>
                <a:latin typeface="Times New Roman" panose="02020503050405090304" pitchFamily="18" charset="0"/>
                <a:ea typeface="宋体" pitchFamily="2" charset="-122"/>
              </a:rPr>
              <a:t>i</a:t>
            </a:r>
            <a:r>
              <a:rPr lang="zh-CN" altLang="en-US" sz="2400" dirty="0">
                <a:solidFill>
                  <a:srgbClr val="FF0000"/>
                </a:solidFill>
                <a:latin typeface="Times New Roman" panose="02020503050405090304" pitchFamily="18" charset="0"/>
                <a:ea typeface="宋体" pitchFamily="2" charset="-122"/>
              </a:rPr>
              <a:t>为根的子树中的元素关键值会大于</a:t>
            </a:r>
            <a:r>
              <a:rPr lang="en-US" altLang="zh-CN" sz="2400" dirty="0" err="1">
                <a:solidFill>
                  <a:srgbClr val="FF0000"/>
                </a:solidFill>
                <a:latin typeface="Times New Roman" panose="02020503050405090304" pitchFamily="18" charset="0"/>
                <a:ea typeface="宋体" pitchFamily="2" charset="-122"/>
              </a:rPr>
              <a:t>k</a:t>
            </a:r>
            <a:r>
              <a:rPr lang="en-US" altLang="zh-CN" sz="2400" baseline="-25000" dirty="0" err="1">
                <a:solidFill>
                  <a:srgbClr val="FF0000"/>
                </a:solidFill>
                <a:latin typeface="Times New Roman" panose="02020503050405090304" pitchFamily="18" charset="0"/>
                <a:ea typeface="宋体" pitchFamily="2" charset="-122"/>
              </a:rPr>
              <a:t>i</a:t>
            </a:r>
            <a:r>
              <a:rPr lang="zh-CN" altLang="en-US" sz="2400" dirty="0">
                <a:solidFill>
                  <a:srgbClr val="FF0000"/>
                </a:solidFill>
                <a:latin typeface="Times New Roman" panose="02020503050405090304" pitchFamily="18" charset="0"/>
                <a:ea typeface="宋体" pitchFamily="2" charset="-122"/>
              </a:rPr>
              <a:t>而小于</a:t>
            </a:r>
            <a:r>
              <a:rPr lang="en-US" altLang="zh-CN" sz="2400" dirty="0">
                <a:solidFill>
                  <a:srgbClr val="FF0000"/>
                </a:solidFill>
                <a:latin typeface="Times New Roman" panose="02020503050405090304" pitchFamily="18" charset="0"/>
                <a:ea typeface="宋体" pitchFamily="2" charset="-122"/>
              </a:rPr>
              <a:t>k</a:t>
            </a:r>
            <a:r>
              <a:rPr lang="en-US" altLang="zh-CN" sz="2400" baseline="-25000" dirty="0">
                <a:solidFill>
                  <a:srgbClr val="FF0000"/>
                </a:solidFill>
                <a:latin typeface="Times New Roman" panose="02020503050405090304" pitchFamily="18" charset="0"/>
                <a:ea typeface="宋体" pitchFamily="2" charset="-122"/>
              </a:rPr>
              <a:t>i+1</a:t>
            </a:r>
            <a:r>
              <a:rPr lang="zh-CN" altLang="en-US" sz="2400" dirty="0">
                <a:latin typeface="Times New Roman" panose="02020503050405090304" pitchFamily="18" charset="0"/>
                <a:ea typeface="宋体" pitchFamily="2" charset="-122"/>
              </a:rPr>
              <a:t>，其中</a:t>
            </a:r>
            <a:r>
              <a:rPr lang="en-US" altLang="zh-CN" sz="2400" dirty="0">
                <a:latin typeface="Times New Roman" panose="02020503050405090304" pitchFamily="18" charset="0"/>
                <a:ea typeface="宋体" pitchFamily="2" charset="-122"/>
              </a:rPr>
              <a:t>1≤i≤p</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6915">
                                            <p:txEl>
                                              <p:pRg st="0" end="0"/>
                                            </p:txEl>
                                          </p:spTgt>
                                        </p:tgtEl>
                                        <p:attrNameLst>
                                          <p:attrName>style.visibility</p:attrName>
                                        </p:attrNameLst>
                                      </p:cBhvr>
                                      <p:to>
                                        <p:strVal val="visible"/>
                                      </p:to>
                                    </p:set>
                                    <p:anim calcmode="lin" valueType="num">
                                      <p:cBhvr additive="base">
                                        <p:cTn id="7" dur="500" fill="hold"/>
                                        <p:tgtEl>
                                          <p:spTgt spid="1446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6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6915">
                                            <p:txEl>
                                              <p:pRg st="1" end="1"/>
                                            </p:txEl>
                                          </p:spTgt>
                                        </p:tgtEl>
                                        <p:attrNameLst>
                                          <p:attrName>style.visibility</p:attrName>
                                        </p:attrNameLst>
                                      </p:cBhvr>
                                      <p:to>
                                        <p:strVal val="visible"/>
                                      </p:to>
                                    </p:set>
                                    <p:anim calcmode="lin" valueType="num">
                                      <p:cBhvr additive="base">
                                        <p:cTn id="13" dur="500" fill="hold"/>
                                        <p:tgtEl>
                                          <p:spTgt spid="1446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6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6915">
                                            <p:txEl>
                                              <p:pRg st="2" end="2"/>
                                            </p:txEl>
                                          </p:spTgt>
                                        </p:tgtEl>
                                        <p:attrNameLst>
                                          <p:attrName>style.visibility</p:attrName>
                                        </p:attrNameLst>
                                      </p:cBhvr>
                                      <p:to>
                                        <p:strVal val="visible"/>
                                      </p:to>
                                    </p:set>
                                    <p:anim calcmode="lin" valueType="num">
                                      <p:cBhvr additive="base">
                                        <p:cTn id="19" dur="500" fill="hold"/>
                                        <p:tgtEl>
                                          <p:spTgt spid="1446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6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6915">
                                            <p:txEl>
                                              <p:pRg st="3" end="3"/>
                                            </p:txEl>
                                          </p:spTgt>
                                        </p:tgtEl>
                                        <p:attrNameLst>
                                          <p:attrName>style.visibility</p:attrName>
                                        </p:attrNameLst>
                                      </p:cBhvr>
                                      <p:to>
                                        <p:strVal val="visible"/>
                                      </p:to>
                                    </p:set>
                                    <p:anim calcmode="lin" valueType="num">
                                      <p:cBhvr additive="base">
                                        <p:cTn id="25" dur="500" fill="hold"/>
                                        <p:tgtEl>
                                          <p:spTgt spid="1446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69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3"/>
          <p:cNvSpPr>
            <a:spLocks noGrp="1"/>
          </p:cNvSpPr>
          <p:nvPr>
            <p:ph type="sldNum" sz="quarter" idx="12"/>
          </p:nvPr>
        </p:nvSpPr>
        <p:spPr>
          <a:xfrm>
            <a:off x="323850" y="404813"/>
            <a:ext cx="504825" cy="431800"/>
          </a:xfrm>
          <a:ln>
            <a:miter lim="800000"/>
          </a:ln>
        </p:spPr>
        <p:txBody>
          <a:bodyPr anchor="b"/>
          <a:lstStyle/>
          <a:p>
            <a:pPr>
              <a:defRPr/>
            </a:pPr>
            <a:fld id="{C4A3C3A6-A5EB-48BE-B969-18DF7827478A}" type="slidenum">
              <a:rPr lang="zh-CN" altLang="en-US" sz="1200">
                <a:solidFill>
                  <a:schemeClr val="bg2"/>
                </a:solidFill>
                <a:latin typeface="+mn-lt"/>
              </a:rPr>
            </a:fld>
            <a:endParaRPr lang="en-US" altLang="zh-CN" sz="1200">
              <a:solidFill>
                <a:schemeClr val="bg2"/>
              </a:solidFill>
              <a:latin typeface="+mn-lt"/>
            </a:endParaRPr>
          </a:p>
        </p:txBody>
      </p:sp>
      <p:sp>
        <p:nvSpPr>
          <p:cNvPr id="82" name="日期占位符 4"/>
          <p:cNvSpPr>
            <a:spLocks noGrp="1"/>
          </p:cNvSpPr>
          <p:nvPr>
            <p:ph type="dt" sz="quarter" idx="10"/>
          </p:nvPr>
        </p:nvSpPr>
        <p:spPr>
          <a:xfrm>
            <a:off x="34925" y="836613"/>
            <a:ext cx="1042988" cy="549275"/>
          </a:xfrm>
          <a:ln>
            <a:miter lim="800000"/>
          </a:ln>
        </p:spPr>
        <p:txBody>
          <a:bodyPr/>
          <a:lstStyle/>
          <a:p>
            <a:pPr>
              <a:defRPr/>
            </a:pPr>
            <a:fld id="{0C014622-7EC7-48CD-AD93-1A63E83EDBF8}"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7939" name="Rectangle 3"/>
          <p:cNvSpPr>
            <a:spLocks noGrp="1" noChangeArrowheads="1"/>
          </p:cNvSpPr>
          <p:nvPr>
            <p:ph type="body" idx="4294967295"/>
          </p:nvPr>
        </p:nvSpPr>
        <p:spPr>
          <a:xfrm>
            <a:off x="323850" y="1412875"/>
            <a:ext cx="8640763" cy="2663825"/>
          </a:xfrm>
        </p:spPr>
        <p:txBody>
          <a:bodyPr/>
          <a:lstStyle/>
          <a:p>
            <a:pPr eaLnBrk="1" hangingPunct="1">
              <a:lnSpc>
                <a:spcPct val="90000"/>
              </a:lnSpc>
            </a:pPr>
            <a:r>
              <a:rPr lang="zh-CN" altLang="en-US" sz="2800" dirty="0">
                <a:latin typeface="Times New Roman" panose="02020503050405090304" pitchFamily="18" charset="0"/>
                <a:ea typeface="宋体" pitchFamily="2" charset="-122"/>
              </a:rPr>
              <a:t>不需要专门描述外部节点，零指针或空指针来表示即可。</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图</a:t>
            </a:r>
            <a:r>
              <a:rPr lang="en-US" altLang="zh-CN" sz="2800" dirty="0">
                <a:latin typeface="Times New Roman" panose="02020503050405090304" pitchFamily="18" charset="0"/>
                <a:ea typeface="宋体" pitchFamily="2" charset="-122"/>
              </a:rPr>
              <a:t>10-24</a:t>
            </a:r>
            <a:r>
              <a:rPr lang="zh-CN" altLang="en-US" sz="2800" dirty="0">
                <a:latin typeface="Times New Roman" panose="02020503050405090304" pitchFamily="18" charset="0"/>
                <a:ea typeface="宋体" pitchFamily="2" charset="-122"/>
              </a:rPr>
              <a:t>给出了一棵七叉搜索树，</a:t>
            </a:r>
            <a:r>
              <a:rPr lang="en-US" altLang="zh-CN" sz="2800" dirty="0">
                <a:latin typeface="Times New Roman" panose="02020503050405090304" pitchFamily="18" charset="0"/>
                <a:ea typeface="宋体" pitchFamily="2" charset="-122"/>
              </a:rPr>
              <a:t>m=7</a:t>
            </a:r>
            <a:endParaRPr lang="en-US" altLang="zh-CN" sz="2800" dirty="0">
              <a:latin typeface="Times New Roman" panose="02020503050405090304" pitchFamily="18" charset="0"/>
              <a:ea typeface="宋体" pitchFamily="2" charset="-122"/>
            </a:endParaRPr>
          </a:p>
        </p:txBody>
      </p:sp>
      <p:sp>
        <p:nvSpPr>
          <p:cNvPr id="53254" name="Rectangle 4"/>
          <p:cNvSpPr>
            <a:spLocks noChangeArrowheads="1"/>
          </p:cNvSpPr>
          <p:nvPr/>
        </p:nvSpPr>
        <p:spPr bwMode="auto">
          <a:xfrm>
            <a:off x="3419475" y="42211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53255" name="Rectangle 5"/>
          <p:cNvSpPr>
            <a:spLocks noChangeArrowheads="1"/>
          </p:cNvSpPr>
          <p:nvPr/>
        </p:nvSpPr>
        <p:spPr bwMode="auto">
          <a:xfrm>
            <a:off x="3779838" y="42211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53256" name="Rectangle 6"/>
          <p:cNvSpPr>
            <a:spLocks noChangeArrowheads="1"/>
          </p:cNvSpPr>
          <p:nvPr/>
        </p:nvSpPr>
        <p:spPr bwMode="auto">
          <a:xfrm>
            <a:off x="2700338"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53257" name="Rectangle 7"/>
          <p:cNvSpPr>
            <a:spLocks noChangeArrowheads="1"/>
          </p:cNvSpPr>
          <p:nvPr/>
        </p:nvSpPr>
        <p:spPr bwMode="auto">
          <a:xfrm>
            <a:off x="306070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53258" name="Rectangle 8"/>
          <p:cNvSpPr>
            <a:spLocks noChangeArrowheads="1"/>
          </p:cNvSpPr>
          <p:nvPr/>
        </p:nvSpPr>
        <p:spPr bwMode="auto">
          <a:xfrm>
            <a:off x="342106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53259" name="Rectangle 9"/>
          <p:cNvSpPr>
            <a:spLocks noChangeArrowheads="1"/>
          </p:cNvSpPr>
          <p:nvPr/>
        </p:nvSpPr>
        <p:spPr bwMode="auto">
          <a:xfrm>
            <a:off x="3781425"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53260" name="Rectangle 10"/>
          <p:cNvSpPr>
            <a:spLocks noChangeArrowheads="1"/>
          </p:cNvSpPr>
          <p:nvPr/>
        </p:nvSpPr>
        <p:spPr bwMode="auto">
          <a:xfrm>
            <a:off x="414020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53261" name="Rectangle 11"/>
          <p:cNvSpPr>
            <a:spLocks noChangeArrowheads="1"/>
          </p:cNvSpPr>
          <p:nvPr/>
        </p:nvSpPr>
        <p:spPr bwMode="auto">
          <a:xfrm>
            <a:off x="450056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53262" name="Rectangle 12"/>
          <p:cNvSpPr>
            <a:spLocks noChangeArrowheads="1"/>
          </p:cNvSpPr>
          <p:nvPr/>
        </p:nvSpPr>
        <p:spPr bwMode="auto">
          <a:xfrm>
            <a:off x="55816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53263" name="Rectangle 13"/>
          <p:cNvSpPr>
            <a:spLocks noChangeArrowheads="1"/>
          </p:cNvSpPr>
          <p:nvPr/>
        </p:nvSpPr>
        <p:spPr bwMode="auto">
          <a:xfrm>
            <a:off x="5942013"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84</a:t>
            </a:r>
            <a:endParaRPr kumimoji="1" lang="en-US" altLang="zh-CN" sz="2000" b="1">
              <a:latin typeface="Times New Roman" panose="02020503050405090304" pitchFamily="18" charset="0"/>
            </a:endParaRPr>
          </a:p>
        </p:txBody>
      </p:sp>
      <p:sp>
        <p:nvSpPr>
          <p:cNvPr id="53264" name="Rectangle 14"/>
          <p:cNvSpPr>
            <a:spLocks noChangeArrowheads="1"/>
          </p:cNvSpPr>
          <p:nvPr/>
        </p:nvSpPr>
        <p:spPr bwMode="auto">
          <a:xfrm>
            <a:off x="6300788"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86</a:t>
            </a:r>
            <a:endParaRPr kumimoji="1" lang="en-US" altLang="zh-CN" sz="2000" b="1">
              <a:latin typeface="Times New Roman" panose="02020503050405090304" pitchFamily="18" charset="0"/>
            </a:endParaRPr>
          </a:p>
        </p:txBody>
      </p:sp>
      <p:sp>
        <p:nvSpPr>
          <p:cNvPr id="53265" name="Rectangle 15"/>
          <p:cNvSpPr>
            <a:spLocks noChangeArrowheads="1"/>
          </p:cNvSpPr>
          <p:nvPr/>
        </p:nvSpPr>
        <p:spPr bwMode="auto">
          <a:xfrm>
            <a:off x="66611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88</a:t>
            </a:r>
            <a:endParaRPr kumimoji="1" lang="en-US" altLang="zh-CN" sz="2000" b="1">
              <a:latin typeface="Times New Roman" panose="02020503050405090304" pitchFamily="18" charset="0"/>
            </a:endParaRPr>
          </a:p>
        </p:txBody>
      </p:sp>
      <p:sp>
        <p:nvSpPr>
          <p:cNvPr id="53266" name="Rectangle 16"/>
          <p:cNvSpPr>
            <a:spLocks noChangeArrowheads="1"/>
          </p:cNvSpPr>
          <p:nvPr/>
        </p:nvSpPr>
        <p:spPr bwMode="auto">
          <a:xfrm>
            <a:off x="1619250" y="50847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a:t>
            </a:r>
            <a:endParaRPr kumimoji="1" lang="en-US" altLang="zh-CN" sz="2000" b="1">
              <a:latin typeface="Times New Roman" panose="02020503050405090304" pitchFamily="18" charset="0"/>
            </a:endParaRPr>
          </a:p>
        </p:txBody>
      </p:sp>
      <p:sp>
        <p:nvSpPr>
          <p:cNvPr id="53267" name="Line 17"/>
          <p:cNvSpPr>
            <a:spLocks noChangeShapeType="1"/>
          </p:cNvSpPr>
          <p:nvPr/>
        </p:nvSpPr>
        <p:spPr bwMode="auto">
          <a:xfrm flipV="1">
            <a:off x="3779838" y="45815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18"/>
          <p:cNvSpPr>
            <a:spLocks noChangeShapeType="1"/>
          </p:cNvSpPr>
          <p:nvPr/>
        </p:nvSpPr>
        <p:spPr bwMode="auto">
          <a:xfrm flipV="1">
            <a:off x="1979613" y="4581525"/>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19"/>
          <p:cNvSpPr>
            <a:spLocks noChangeShapeType="1"/>
          </p:cNvSpPr>
          <p:nvPr/>
        </p:nvSpPr>
        <p:spPr bwMode="auto">
          <a:xfrm flipH="1" flipV="1">
            <a:off x="4140200" y="4581525"/>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0" name="Rectangle 20"/>
          <p:cNvSpPr>
            <a:spLocks noChangeArrowheads="1"/>
          </p:cNvSpPr>
          <p:nvPr/>
        </p:nvSpPr>
        <p:spPr bwMode="auto">
          <a:xfrm>
            <a:off x="19081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71" name="Rectangle 21"/>
          <p:cNvSpPr>
            <a:spLocks noChangeArrowheads="1"/>
          </p:cNvSpPr>
          <p:nvPr/>
        </p:nvSpPr>
        <p:spPr bwMode="auto">
          <a:xfrm>
            <a:off x="68262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a:t>
            </a:r>
            <a:endParaRPr kumimoji="1" lang="en-US" altLang="zh-CN" sz="2000" b="1">
              <a:latin typeface="Times New Roman" panose="02020503050405090304" pitchFamily="18" charset="0"/>
            </a:endParaRPr>
          </a:p>
        </p:txBody>
      </p:sp>
      <p:sp>
        <p:nvSpPr>
          <p:cNvPr id="53272" name="Rectangle 22"/>
          <p:cNvSpPr>
            <a:spLocks noChangeArrowheads="1"/>
          </p:cNvSpPr>
          <p:nvPr/>
        </p:nvSpPr>
        <p:spPr bwMode="auto">
          <a:xfrm>
            <a:off x="10429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a:t>
            </a:r>
            <a:endParaRPr kumimoji="1" lang="en-US" altLang="zh-CN" sz="2000" b="1">
              <a:latin typeface="Times New Roman" panose="02020503050405090304" pitchFamily="18" charset="0"/>
            </a:endParaRPr>
          </a:p>
        </p:txBody>
      </p:sp>
      <p:sp>
        <p:nvSpPr>
          <p:cNvPr id="53273" name="Rectangle 23"/>
          <p:cNvSpPr>
            <a:spLocks noChangeArrowheads="1"/>
          </p:cNvSpPr>
          <p:nvPr/>
        </p:nvSpPr>
        <p:spPr bwMode="auto">
          <a:xfrm>
            <a:off x="14033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a:t>
            </a:r>
            <a:endParaRPr kumimoji="1" lang="en-US" altLang="zh-CN" sz="2000" b="1">
              <a:latin typeface="Times New Roman" panose="02020503050405090304" pitchFamily="18" charset="0"/>
            </a:endParaRPr>
          </a:p>
        </p:txBody>
      </p:sp>
      <p:sp>
        <p:nvSpPr>
          <p:cNvPr id="53274" name="Line 24"/>
          <p:cNvSpPr>
            <a:spLocks noChangeShapeType="1"/>
          </p:cNvSpPr>
          <p:nvPr/>
        </p:nvSpPr>
        <p:spPr bwMode="auto">
          <a:xfrm flipV="1">
            <a:off x="19796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5"/>
          <p:cNvSpPr>
            <a:spLocks noChangeShapeType="1"/>
          </p:cNvSpPr>
          <p:nvPr/>
        </p:nvSpPr>
        <p:spPr bwMode="auto">
          <a:xfrm flipV="1">
            <a:off x="1187450" y="5445125"/>
            <a:ext cx="43180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6" name="Rectangle 26"/>
          <p:cNvSpPr>
            <a:spLocks noChangeArrowheads="1"/>
          </p:cNvSpPr>
          <p:nvPr/>
        </p:nvSpPr>
        <p:spPr bwMode="auto">
          <a:xfrm>
            <a:off x="611188"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77" name="Line 27"/>
          <p:cNvSpPr>
            <a:spLocks noChangeShapeType="1"/>
          </p:cNvSpPr>
          <p:nvPr/>
        </p:nvSpPr>
        <p:spPr bwMode="auto">
          <a:xfrm flipV="1">
            <a:off x="682625"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78" name="Rectangle 28"/>
          <p:cNvSpPr>
            <a:spLocks noChangeArrowheads="1"/>
          </p:cNvSpPr>
          <p:nvPr/>
        </p:nvSpPr>
        <p:spPr bwMode="auto">
          <a:xfrm>
            <a:off x="971550"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79" name="Line 29"/>
          <p:cNvSpPr>
            <a:spLocks noChangeShapeType="1"/>
          </p:cNvSpPr>
          <p:nvPr/>
        </p:nvSpPr>
        <p:spPr bwMode="auto">
          <a:xfrm flipV="1">
            <a:off x="1042988"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0"/>
          <p:cNvSpPr>
            <a:spLocks noChangeArrowheads="1"/>
          </p:cNvSpPr>
          <p:nvPr/>
        </p:nvSpPr>
        <p:spPr bwMode="auto">
          <a:xfrm>
            <a:off x="1331913"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81" name="Line 31"/>
          <p:cNvSpPr>
            <a:spLocks noChangeShapeType="1"/>
          </p:cNvSpPr>
          <p:nvPr/>
        </p:nvSpPr>
        <p:spPr bwMode="auto">
          <a:xfrm flipV="1">
            <a:off x="1403350"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2" name="Rectangle 32"/>
          <p:cNvSpPr>
            <a:spLocks noChangeArrowheads="1"/>
          </p:cNvSpPr>
          <p:nvPr/>
        </p:nvSpPr>
        <p:spPr bwMode="auto">
          <a:xfrm>
            <a:off x="1692275"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83" name="Line 33"/>
          <p:cNvSpPr>
            <a:spLocks noChangeShapeType="1"/>
          </p:cNvSpPr>
          <p:nvPr/>
        </p:nvSpPr>
        <p:spPr bwMode="auto">
          <a:xfrm flipV="1">
            <a:off x="1763713"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4" name="Rectangle 34"/>
          <p:cNvSpPr>
            <a:spLocks noChangeArrowheads="1"/>
          </p:cNvSpPr>
          <p:nvPr/>
        </p:nvSpPr>
        <p:spPr bwMode="auto">
          <a:xfrm>
            <a:off x="3059113"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32</a:t>
            </a:r>
            <a:endParaRPr kumimoji="1" lang="en-US" altLang="zh-CN" sz="2000" b="1">
              <a:latin typeface="Times New Roman" panose="02020503050405090304" pitchFamily="18" charset="0"/>
            </a:endParaRPr>
          </a:p>
        </p:txBody>
      </p:sp>
      <p:sp>
        <p:nvSpPr>
          <p:cNvPr id="53285" name="Rectangle 35"/>
          <p:cNvSpPr>
            <a:spLocks noChangeArrowheads="1"/>
          </p:cNvSpPr>
          <p:nvPr/>
        </p:nvSpPr>
        <p:spPr bwMode="auto">
          <a:xfrm>
            <a:off x="341947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36</a:t>
            </a:r>
            <a:endParaRPr kumimoji="1" lang="en-US" altLang="zh-CN" sz="2000" b="1">
              <a:latin typeface="Times New Roman" panose="02020503050405090304" pitchFamily="18" charset="0"/>
            </a:endParaRPr>
          </a:p>
        </p:txBody>
      </p:sp>
      <p:sp>
        <p:nvSpPr>
          <p:cNvPr id="53286" name="Rectangle 36"/>
          <p:cNvSpPr>
            <a:spLocks noChangeArrowheads="1"/>
          </p:cNvSpPr>
          <p:nvPr/>
        </p:nvSpPr>
        <p:spPr bwMode="auto">
          <a:xfrm>
            <a:off x="2987675"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87" name="Line 37"/>
          <p:cNvSpPr>
            <a:spLocks noChangeShapeType="1"/>
          </p:cNvSpPr>
          <p:nvPr/>
        </p:nvSpPr>
        <p:spPr bwMode="auto">
          <a:xfrm flipV="1">
            <a:off x="3059113"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88" name="Rectangle 38"/>
          <p:cNvSpPr>
            <a:spLocks noChangeArrowheads="1"/>
          </p:cNvSpPr>
          <p:nvPr/>
        </p:nvSpPr>
        <p:spPr bwMode="auto">
          <a:xfrm>
            <a:off x="3348038"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89" name="Line 39"/>
          <p:cNvSpPr>
            <a:spLocks noChangeShapeType="1"/>
          </p:cNvSpPr>
          <p:nvPr/>
        </p:nvSpPr>
        <p:spPr bwMode="auto">
          <a:xfrm flipV="1">
            <a:off x="3419475"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0" name="Rectangle 40"/>
          <p:cNvSpPr>
            <a:spLocks noChangeArrowheads="1"/>
          </p:cNvSpPr>
          <p:nvPr/>
        </p:nvSpPr>
        <p:spPr bwMode="auto">
          <a:xfrm>
            <a:off x="3708400" y="65246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91" name="Line 41"/>
          <p:cNvSpPr>
            <a:spLocks noChangeShapeType="1"/>
          </p:cNvSpPr>
          <p:nvPr/>
        </p:nvSpPr>
        <p:spPr bwMode="auto">
          <a:xfrm flipV="1">
            <a:off x="3779838" y="63087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2"/>
          <p:cNvSpPr>
            <a:spLocks noChangeShapeType="1"/>
          </p:cNvSpPr>
          <p:nvPr/>
        </p:nvSpPr>
        <p:spPr bwMode="auto">
          <a:xfrm flipV="1">
            <a:off x="3419475" y="54451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3" name="Rectangle 43"/>
          <p:cNvSpPr>
            <a:spLocks noChangeArrowheads="1"/>
          </p:cNvSpPr>
          <p:nvPr/>
        </p:nvSpPr>
        <p:spPr bwMode="auto">
          <a:xfrm>
            <a:off x="370681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94" name="Line 44"/>
          <p:cNvSpPr>
            <a:spLocks noChangeShapeType="1"/>
          </p:cNvSpPr>
          <p:nvPr/>
        </p:nvSpPr>
        <p:spPr bwMode="auto">
          <a:xfrm flipV="1">
            <a:off x="377825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5" name="Rectangle 45"/>
          <p:cNvSpPr>
            <a:spLocks noChangeArrowheads="1"/>
          </p:cNvSpPr>
          <p:nvPr/>
        </p:nvSpPr>
        <p:spPr bwMode="auto">
          <a:xfrm>
            <a:off x="40671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96" name="Line 46"/>
          <p:cNvSpPr>
            <a:spLocks noChangeShapeType="1"/>
          </p:cNvSpPr>
          <p:nvPr/>
        </p:nvSpPr>
        <p:spPr bwMode="auto">
          <a:xfrm flipV="1">
            <a:off x="41386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7" name="Rectangle 47"/>
          <p:cNvSpPr>
            <a:spLocks noChangeArrowheads="1"/>
          </p:cNvSpPr>
          <p:nvPr/>
        </p:nvSpPr>
        <p:spPr bwMode="auto">
          <a:xfrm>
            <a:off x="4427538"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298" name="Line 48"/>
          <p:cNvSpPr>
            <a:spLocks noChangeShapeType="1"/>
          </p:cNvSpPr>
          <p:nvPr/>
        </p:nvSpPr>
        <p:spPr bwMode="auto">
          <a:xfrm flipV="1">
            <a:off x="4498975"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99" name="Rectangle 49"/>
          <p:cNvSpPr>
            <a:spLocks noChangeArrowheads="1"/>
          </p:cNvSpPr>
          <p:nvPr/>
        </p:nvSpPr>
        <p:spPr bwMode="auto">
          <a:xfrm>
            <a:off x="262731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00" name="Line 50"/>
          <p:cNvSpPr>
            <a:spLocks noChangeShapeType="1"/>
          </p:cNvSpPr>
          <p:nvPr/>
        </p:nvSpPr>
        <p:spPr bwMode="auto">
          <a:xfrm flipV="1">
            <a:off x="269875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1" name="Rectangle 51"/>
          <p:cNvSpPr>
            <a:spLocks noChangeArrowheads="1"/>
          </p:cNvSpPr>
          <p:nvPr/>
        </p:nvSpPr>
        <p:spPr bwMode="auto">
          <a:xfrm>
            <a:off x="298767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02" name="Line 52"/>
          <p:cNvSpPr>
            <a:spLocks noChangeShapeType="1"/>
          </p:cNvSpPr>
          <p:nvPr/>
        </p:nvSpPr>
        <p:spPr bwMode="auto">
          <a:xfrm flipV="1">
            <a:off x="305911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3" name="Rectangle 53"/>
          <p:cNvSpPr>
            <a:spLocks noChangeArrowheads="1"/>
          </p:cNvSpPr>
          <p:nvPr/>
        </p:nvSpPr>
        <p:spPr bwMode="auto">
          <a:xfrm>
            <a:off x="4787900"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04" name="Line 54"/>
          <p:cNvSpPr>
            <a:spLocks noChangeShapeType="1"/>
          </p:cNvSpPr>
          <p:nvPr/>
        </p:nvSpPr>
        <p:spPr bwMode="auto">
          <a:xfrm flipV="1">
            <a:off x="4859338"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5" name="Rectangle 55"/>
          <p:cNvSpPr>
            <a:spLocks noChangeArrowheads="1"/>
          </p:cNvSpPr>
          <p:nvPr/>
        </p:nvSpPr>
        <p:spPr bwMode="auto">
          <a:xfrm>
            <a:off x="5507038"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06" name="Line 56"/>
          <p:cNvSpPr>
            <a:spLocks noChangeShapeType="1"/>
          </p:cNvSpPr>
          <p:nvPr/>
        </p:nvSpPr>
        <p:spPr bwMode="auto">
          <a:xfrm flipV="1">
            <a:off x="5578475"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7" name="Rectangle 57"/>
          <p:cNvSpPr>
            <a:spLocks noChangeArrowheads="1"/>
          </p:cNvSpPr>
          <p:nvPr/>
        </p:nvSpPr>
        <p:spPr bwMode="auto">
          <a:xfrm>
            <a:off x="5867400"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08" name="Line 58"/>
          <p:cNvSpPr>
            <a:spLocks noChangeShapeType="1"/>
          </p:cNvSpPr>
          <p:nvPr/>
        </p:nvSpPr>
        <p:spPr bwMode="auto">
          <a:xfrm flipV="1">
            <a:off x="5938838"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09" name="Rectangle 59"/>
          <p:cNvSpPr>
            <a:spLocks noChangeArrowheads="1"/>
          </p:cNvSpPr>
          <p:nvPr/>
        </p:nvSpPr>
        <p:spPr bwMode="auto">
          <a:xfrm>
            <a:off x="6227763"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10" name="Line 60"/>
          <p:cNvSpPr>
            <a:spLocks noChangeShapeType="1"/>
          </p:cNvSpPr>
          <p:nvPr/>
        </p:nvSpPr>
        <p:spPr bwMode="auto">
          <a:xfrm flipV="1">
            <a:off x="6299200"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1" name="Rectangle 61"/>
          <p:cNvSpPr>
            <a:spLocks noChangeArrowheads="1"/>
          </p:cNvSpPr>
          <p:nvPr/>
        </p:nvSpPr>
        <p:spPr bwMode="auto">
          <a:xfrm>
            <a:off x="6588125" y="56610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12" name="Line 62"/>
          <p:cNvSpPr>
            <a:spLocks noChangeShapeType="1"/>
          </p:cNvSpPr>
          <p:nvPr/>
        </p:nvSpPr>
        <p:spPr bwMode="auto">
          <a:xfrm flipV="1">
            <a:off x="6659563" y="54451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3" name="Rectangle 63"/>
          <p:cNvSpPr>
            <a:spLocks noChangeArrowheads="1"/>
          </p:cNvSpPr>
          <p:nvPr/>
        </p:nvSpPr>
        <p:spPr bwMode="auto">
          <a:xfrm>
            <a:off x="63007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90</a:t>
            </a:r>
            <a:endParaRPr kumimoji="1" lang="en-US" altLang="zh-CN" sz="2000" b="1">
              <a:latin typeface="Times New Roman" panose="02020503050405090304" pitchFamily="18" charset="0"/>
            </a:endParaRPr>
          </a:p>
        </p:txBody>
      </p:sp>
      <p:sp>
        <p:nvSpPr>
          <p:cNvPr id="53314" name="Rectangle 64"/>
          <p:cNvSpPr>
            <a:spLocks noChangeArrowheads="1"/>
          </p:cNvSpPr>
          <p:nvPr/>
        </p:nvSpPr>
        <p:spPr bwMode="auto">
          <a:xfrm>
            <a:off x="66611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92</a:t>
            </a:r>
            <a:endParaRPr kumimoji="1" lang="en-US" altLang="zh-CN" sz="2000" b="1">
              <a:latin typeface="Times New Roman" panose="02020503050405090304" pitchFamily="18" charset="0"/>
            </a:endParaRPr>
          </a:p>
        </p:txBody>
      </p:sp>
      <p:sp>
        <p:nvSpPr>
          <p:cNvPr id="53315" name="Rectangle 65"/>
          <p:cNvSpPr>
            <a:spLocks noChangeArrowheads="1"/>
          </p:cNvSpPr>
          <p:nvPr/>
        </p:nvSpPr>
        <p:spPr bwMode="auto">
          <a:xfrm>
            <a:off x="7019925"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94</a:t>
            </a:r>
            <a:endParaRPr kumimoji="1" lang="en-US" altLang="zh-CN" sz="2000" b="1">
              <a:latin typeface="Times New Roman" panose="02020503050405090304" pitchFamily="18" charset="0"/>
            </a:endParaRPr>
          </a:p>
        </p:txBody>
      </p:sp>
      <p:sp>
        <p:nvSpPr>
          <p:cNvPr id="53316" name="Rectangle 66"/>
          <p:cNvSpPr>
            <a:spLocks noChangeArrowheads="1"/>
          </p:cNvSpPr>
          <p:nvPr/>
        </p:nvSpPr>
        <p:spPr bwMode="auto">
          <a:xfrm>
            <a:off x="6226175"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17" name="Line 67"/>
          <p:cNvSpPr>
            <a:spLocks noChangeShapeType="1"/>
          </p:cNvSpPr>
          <p:nvPr/>
        </p:nvSpPr>
        <p:spPr bwMode="auto">
          <a:xfrm flipV="1">
            <a:off x="6297613"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18" name="Rectangle 68"/>
          <p:cNvSpPr>
            <a:spLocks noChangeArrowheads="1"/>
          </p:cNvSpPr>
          <p:nvPr/>
        </p:nvSpPr>
        <p:spPr bwMode="auto">
          <a:xfrm>
            <a:off x="6586538"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19" name="Line 69"/>
          <p:cNvSpPr>
            <a:spLocks noChangeShapeType="1"/>
          </p:cNvSpPr>
          <p:nvPr/>
        </p:nvSpPr>
        <p:spPr bwMode="auto">
          <a:xfrm flipV="1">
            <a:off x="6657975"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0" name="Rectangle 70"/>
          <p:cNvSpPr>
            <a:spLocks noChangeArrowheads="1"/>
          </p:cNvSpPr>
          <p:nvPr/>
        </p:nvSpPr>
        <p:spPr bwMode="auto">
          <a:xfrm>
            <a:off x="6946900"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21" name="Line 71"/>
          <p:cNvSpPr>
            <a:spLocks noChangeShapeType="1"/>
          </p:cNvSpPr>
          <p:nvPr/>
        </p:nvSpPr>
        <p:spPr bwMode="auto">
          <a:xfrm flipV="1">
            <a:off x="7018338"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2" name="Rectangle 72"/>
          <p:cNvSpPr>
            <a:spLocks noChangeArrowheads="1"/>
          </p:cNvSpPr>
          <p:nvPr/>
        </p:nvSpPr>
        <p:spPr bwMode="auto">
          <a:xfrm>
            <a:off x="7307263"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23" name="Line 73"/>
          <p:cNvSpPr>
            <a:spLocks noChangeShapeType="1"/>
          </p:cNvSpPr>
          <p:nvPr/>
        </p:nvSpPr>
        <p:spPr bwMode="auto">
          <a:xfrm flipV="1">
            <a:off x="7378700"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4" name="Rectangle 74"/>
          <p:cNvSpPr>
            <a:spLocks noChangeArrowheads="1"/>
          </p:cNvSpPr>
          <p:nvPr/>
        </p:nvSpPr>
        <p:spPr bwMode="auto">
          <a:xfrm>
            <a:off x="7380288"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96</a:t>
            </a:r>
            <a:endParaRPr kumimoji="1" lang="en-US" altLang="zh-CN" sz="2000" b="1">
              <a:latin typeface="Times New Roman" panose="02020503050405090304" pitchFamily="18" charset="0"/>
            </a:endParaRPr>
          </a:p>
        </p:txBody>
      </p:sp>
      <p:sp>
        <p:nvSpPr>
          <p:cNvPr id="53325" name="Rectangle 75"/>
          <p:cNvSpPr>
            <a:spLocks noChangeArrowheads="1"/>
          </p:cNvSpPr>
          <p:nvPr/>
        </p:nvSpPr>
        <p:spPr bwMode="auto">
          <a:xfrm>
            <a:off x="7740650" y="59499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98</a:t>
            </a:r>
            <a:endParaRPr kumimoji="1" lang="en-US" altLang="zh-CN" sz="2000" b="1">
              <a:latin typeface="Times New Roman" panose="02020503050405090304" pitchFamily="18" charset="0"/>
            </a:endParaRPr>
          </a:p>
        </p:txBody>
      </p:sp>
      <p:sp>
        <p:nvSpPr>
          <p:cNvPr id="53326" name="Rectangle 76"/>
          <p:cNvSpPr>
            <a:spLocks noChangeArrowheads="1"/>
          </p:cNvSpPr>
          <p:nvPr/>
        </p:nvSpPr>
        <p:spPr bwMode="auto">
          <a:xfrm>
            <a:off x="7666038"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27" name="Line 77"/>
          <p:cNvSpPr>
            <a:spLocks noChangeShapeType="1"/>
          </p:cNvSpPr>
          <p:nvPr/>
        </p:nvSpPr>
        <p:spPr bwMode="auto">
          <a:xfrm flipV="1">
            <a:off x="7737475"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28" name="Rectangle 78"/>
          <p:cNvSpPr>
            <a:spLocks noChangeArrowheads="1"/>
          </p:cNvSpPr>
          <p:nvPr/>
        </p:nvSpPr>
        <p:spPr bwMode="auto">
          <a:xfrm>
            <a:off x="8026400" y="65262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53329" name="Line 79"/>
          <p:cNvSpPr>
            <a:spLocks noChangeShapeType="1"/>
          </p:cNvSpPr>
          <p:nvPr/>
        </p:nvSpPr>
        <p:spPr bwMode="auto">
          <a:xfrm flipV="1">
            <a:off x="8097838" y="63103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330" name="Line 80"/>
          <p:cNvSpPr>
            <a:spLocks noChangeShapeType="1"/>
          </p:cNvSpPr>
          <p:nvPr/>
        </p:nvSpPr>
        <p:spPr bwMode="auto">
          <a:xfrm flipV="1">
            <a:off x="7019925" y="54451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7939">
                                            <p:txEl>
                                              <p:pRg st="0" end="0"/>
                                            </p:txEl>
                                          </p:spTgt>
                                        </p:tgtEl>
                                        <p:attrNameLst>
                                          <p:attrName>style.visibility</p:attrName>
                                        </p:attrNameLst>
                                      </p:cBhvr>
                                      <p:to>
                                        <p:strVal val="visible"/>
                                      </p:to>
                                    </p:set>
                                    <p:anim calcmode="lin" valueType="num">
                                      <p:cBhvr additive="base">
                                        <p:cTn id="7" dur="500" fill="hold"/>
                                        <p:tgtEl>
                                          <p:spTgt spid="144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7939">
                                            <p:txEl>
                                              <p:pRg st="1" end="1"/>
                                            </p:txEl>
                                          </p:spTgt>
                                        </p:tgtEl>
                                        <p:attrNameLst>
                                          <p:attrName>style.visibility</p:attrName>
                                        </p:attrNameLst>
                                      </p:cBhvr>
                                      <p:to>
                                        <p:strVal val="visible"/>
                                      </p:to>
                                    </p:set>
                                    <p:anim calcmode="lin" valueType="num">
                                      <p:cBhvr additive="base">
                                        <p:cTn id="13" dur="500" fill="hold"/>
                                        <p:tgtEl>
                                          <p:spTgt spid="144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xfrm>
            <a:off x="323850" y="404813"/>
            <a:ext cx="504825" cy="431800"/>
          </a:xfrm>
          <a:ln>
            <a:miter lim="800000"/>
          </a:ln>
        </p:spPr>
        <p:txBody>
          <a:bodyPr anchor="b"/>
          <a:lstStyle/>
          <a:p>
            <a:pPr>
              <a:defRPr/>
            </a:pPr>
            <a:fld id="{21A6B379-4639-4BE0-8447-37881BE6D81F}"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quarter" idx="10"/>
          </p:nvPr>
        </p:nvSpPr>
        <p:spPr>
          <a:xfrm>
            <a:off x="34925" y="836613"/>
            <a:ext cx="1042988" cy="549275"/>
          </a:xfrm>
          <a:ln>
            <a:miter lim="800000"/>
          </a:ln>
        </p:spPr>
        <p:txBody>
          <a:bodyPr/>
          <a:lstStyle/>
          <a:p>
            <a:pPr>
              <a:defRPr/>
            </a:pPr>
            <a:fld id="{B401384B-62D5-4EF5-8039-B9EB1E578229}"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042988" y="188913"/>
            <a:ext cx="7416800" cy="90487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49987" name="Rectangle 3"/>
          <p:cNvSpPr>
            <a:spLocks noGrp="1" noChangeArrowheads="1"/>
          </p:cNvSpPr>
          <p:nvPr>
            <p:ph type="body" idx="4294967295"/>
          </p:nvPr>
        </p:nvSpPr>
        <p:spPr>
          <a:xfrm>
            <a:off x="250825" y="1268413"/>
            <a:ext cx="8640763" cy="4464050"/>
          </a:xfrm>
        </p:spPr>
        <p:txBody>
          <a:bodyPr/>
          <a:lstStyle/>
          <a:p>
            <a:pPr eaLnBrk="1" hangingPunct="1">
              <a:lnSpc>
                <a:spcPct val="120000"/>
              </a:lnSpc>
            </a:pPr>
            <a:r>
              <a:rPr lang="en-US" altLang="zh-CN" dirty="0">
                <a:solidFill>
                  <a:schemeClr val="folHlink"/>
                </a:solidFill>
                <a:latin typeface="Times New Roman" panose="02020503050405090304" pitchFamily="18" charset="0"/>
                <a:ea typeface="宋体" pitchFamily="2" charset="-122"/>
              </a:rPr>
              <a:t>1.</a:t>
            </a:r>
            <a:r>
              <a:rPr lang="zh-CN" altLang="en-US" dirty="0">
                <a:solidFill>
                  <a:schemeClr val="folHlink"/>
                </a:solidFill>
                <a:latin typeface="Times New Roman" panose="02020503050405090304" pitchFamily="18" charset="0"/>
                <a:ea typeface="宋体" pitchFamily="2" charset="-122"/>
              </a:rPr>
              <a:t>在</a:t>
            </a:r>
            <a:r>
              <a:rPr lang="en-US" altLang="zh-CN" dirty="0">
                <a:solidFill>
                  <a:schemeClr val="folHlink"/>
                </a:solidFill>
                <a:latin typeface="Times New Roman" panose="02020503050405090304" pitchFamily="18" charset="0"/>
                <a:ea typeface="宋体" pitchFamily="2" charset="-122"/>
              </a:rPr>
              <a:t>m</a:t>
            </a:r>
            <a:r>
              <a:rPr lang="zh-CN" altLang="en-US" dirty="0">
                <a:solidFill>
                  <a:schemeClr val="folHlink"/>
                </a:solidFill>
                <a:latin typeface="Times New Roman" panose="02020503050405090304" pitchFamily="18" charset="0"/>
                <a:ea typeface="宋体" pitchFamily="2" charset="-122"/>
              </a:rPr>
              <a:t>叉搜索树中进行搜索</a:t>
            </a:r>
            <a:endParaRPr lang="zh-CN" altLang="en-US" dirty="0">
              <a:solidFill>
                <a:schemeClr val="folHlink"/>
              </a:solidFill>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搜索</a:t>
            </a:r>
            <a:r>
              <a:rPr lang="en-US" altLang="zh-CN" sz="2800" dirty="0">
                <a:latin typeface="Times New Roman" panose="02020503050405090304" pitchFamily="18" charset="0"/>
                <a:ea typeface="宋体" pitchFamily="2" charset="-122"/>
              </a:rPr>
              <a:t>31</a:t>
            </a:r>
            <a:r>
              <a:rPr lang="zh-CN" altLang="en-US" sz="2800" dirty="0">
                <a:latin typeface="Times New Roman" panose="02020503050405090304" pitchFamily="18" charset="0"/>
                <a:ea typeface="宋体" pitchFamily="2" charset="-122"/>
              </a:rPr>
              <a:t>可先从根节点开始，直至外部节点。</a:t>
            </a:r>
            <a:endParaRPr lang="zh-CN" altLang="en-US" sz="2800" dirty="0">
              <a:latin typeface="Times New Roman" panose="02020503050405090304" pitchFamily="18" charset="0"/>
              <a:ea typeface="宋体" pitchFamily="2" charset="-122"/>
            </a:endParaRPr>
          </a:p>
        </p:txBody>
      </p:sp>
      <p:grpSp>
        <p:nvGrpSpPr>
          <p:cNvPr id="54278" name="Group 4"/>
          <p:cNvGrpSpPr/>
          <p:nvPr/>
        </p:nvGrpSpPr>
        <p:grpSpPr bwMode="auto">
          <a:xfrm>
            <a:off x="1839913" y="5157788"/>
            <a:ext cx="5684837" cy="1584325"/>
            <a:chOff x="385" y="2659"/>
            <a:chExt cx="4761" cy="1543"/>
          </a:xfrm>
        </p:grpSpPr>
        <p:sp>
          <p:nvSpPr>
            <p:cNvPr id="54279"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54280"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54281"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54282"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54283"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54284"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54285"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54286"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54287"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54288"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54289"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54290"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54291"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54292"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3"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4"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95"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296"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54297"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54298"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54299"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0"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1"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02"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3"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04"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5"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06"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7"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08"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9"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32</a:t>
              </a:r>
              <a:endParaRPr kumimoji="1" lang="en-US" altLang="zh-CN" sz="1400" b="1">
                <a:latin typeface="Times New Roman" panose="02020503050405090304" pitchFamily="18" charset="0"/>
              </a:endParaRPr>
            </a:p>
          </p:txBody>
        </p:sp>
        <p:sp>
          <p:nvSpPr>
            <p:cNvPr id="54310"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36</a:t>
              </a:r>
              <a:endParaRPr kumimoji="1" lang="en-US" altLang="zh-CN" sz="1400" b="1">
                <a:latin typeface="Times New Roman" panose="02020503050405090304" pitchFamily="18" charset="0"/>
              </a:endParaRPr>
            </a:p>
          </p:txBody>
        </p:sp>
        <p:sp>
          <p:nvSpPr>
            <p:cNvPr id="54311"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12"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3"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14"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5"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16"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7"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18"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19"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0"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21"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2"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23"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4"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25"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6"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27"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28"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29"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0"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31"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2"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33"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4"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35"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6"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37"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38"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54339"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92</a:t>
              </a:r>
              <a:endParaRPr kumimoji="1" lang="en-US" altLang="zh-CN" sz="1400" b="1">
                <a:latin typeface="Times New Roman" panose="02020503050405090304" pitchFamily="18" charset="0"/>
              </a:endParaRPr>
            </a:p>
          </p:txBody>
        </p:sp>
        <p:sp>
          <p:nvSpPr>
            <p:cNvPr id="54340"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94</a:t>
              </a:r>
              <a:endParaRPr kumimoji="1" lang="en-US" altLang="zh-CN" sz="1400" b="1">
                <a:latin typeface="Times New Roman" panose="02020503050405090304" pitchFamily="18" charset="0"/>
              </a:endParaRPr>
            </a:p>
          </p:txBody>
        </p:sp>
        <p:sp>
          <p:nvSpPr>
            <p:cNvPr id="54341"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42"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3"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44"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5"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46"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7"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48"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49"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96</a:t>
              </a:r>
              <a:endParaRPr kumimoji="1" lang="en-US" altLang="zh-CN" sz="1400" b="1">
                <a:latin typeface="Times New Roman" panose="02020503050405090304" pitchFamily="18" charset="0"/>
              </a:endParaRPr>
            </a:p>
          </p:txBody>
        </p:sp>
        <p:sp>
          <p:nvSpPr>
            <p:cNvPr id="54350"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98</a:t>
              </a:r>
              <a:endParaRPr kumimoji="1" lang="en-US" altLang="zh-CN" sz="1400" b="1">
                <a:latin typeface="Times New Roman" panose="02020503050405090304" pitchFamily="18" charset="0"/>
              </a:endParaRPr>
            </a:p>
          </p:txBody>
        </p:sp>
        <p:sp>
          <p:nvSpPr>
            <p:cNvPr id="54351"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52"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3"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4354"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55"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9987">
                                            <p:txEl>
                                              <p:pRg st="0" end="0"/>
                                            </p:txEl>
                                          </p:spTgt>
                                        </p:tgtEl>
                                        <p:attrNameLst>
                                          <p:attrName>style.visibility</p:attrName>
                                        </p:attrNameLst>
                                      </p:cBhvr>
                                      <p:to>
                                        <p:strVal val="visible"/>
                                      </p:to>
                                    </p:set>
                                    <p:anim calcmode="lin" valueType="num">
                                      <p:cBhvr additive="base">
                                        <p:cTn id="7" dur="500" fill="hold"/>
                                        <p:tgtEl>
                                          <p:spTgt spid="1449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9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9987">
                                            <p:txEl>
                                              <p:pRg st="1" end="1"/>
                                            </p:txEl>
                                          </p:spTgt>
                                        </p:tgtEl>
                                        <p:attrNameLst>
                                          <p:attrName>style.visibility</p:attrName>
                                        </p:attrNameLst>
                                      </p:cBhvr>
                                      <p:to>
                                        <p:strVal val="visible"/>
                                      </p:to>
                                    </p:set>
                                    <p:anim calcmode="lin" valueType="num">
                                      <p:cBhvr additive="base">
                                        <p:cTn id="13" dur="500" fill="hold"/>
                                        <p:tgtEl>
                                          <p:spTgt spid="1449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9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3"/>
          <p:cNvSpPr>
            <a:spLocks noGrp="1"/>
          </p:cNvSpPr>
          <p:nvPr>
            <p:ph type="sldNum" sz="quarter" idx="12"/>
          </p:nvPr>
        </p:nvSpPr>
        <p:spPr>
          <a:xfrm>
            <a:off x="323850" y="404813"/>
            <a:ext cx="504825" cy="431800"/>
          </a:xfrm>
          <a:ln>
            <a:miter lim="800000"/>
          </a:ln>
        </p:spPr>
        <p:txBody>
          <a:bodyPr anchor="b"/>
          <a:lstStyle/>
          <a:p>
            <a:pPr>
              <a:defRPr/>
            </a:pPr>
            <a:fld id="{AF9488C8-4244-4947-B8EC-329C3D252F18}" type="slidenum">
              <a:rPr lang="zh-CN" altLang="en-US" sz="1200">
                <a:solidFill>
                  <a:schemeClr val="bg2"/>
                </a:solidFill>
                <a:latin typeface="+mn-lt"/>
              </a:rPr>
            </a:fld>
            <a:endParaRPr lang="en-US" altLang="zh-CN" sz="1200">
              <a:solidFill>
                <a:schemeClr val="bg2"/>
              </a:solidFill>
              <a:latin typeface="+mn-lt"/>
            </a:endParaRPr>
          </a:p>
        </p:txBody>
      </p:sp>
      <p:sp>
        <p:nvSpPr>
          <p:cNvPr id="74" name="日期占位符 4"/>
          <p:cNvSpPr>
            <a:spLocks noGrp="1"/>
          </p:cNvSpPr>
          <p:nvPr>
            <p:ph type="dt" sz="quarter" idx="10"/>
          </p:nvPr>
        </p:nvSpPr>
        <p:spPr>
          <a:xfrm>
            <a:off x="34925" y="836613"/>
            <a:ext cx="1042988" cy="549275"/>
          </a:xfrm>
          <a:ln>
            <a:miter lim="800000"/>
          </a:ln>
        </p:spPr>
        <p:txBody>
          <a:bodyPr/>
          <a:lstStyle/>
          <a:p>
            <a:pPr>
              <a:defRPr/>
            </a:pPr>
            <a:fld id="{E3415394-0CEB-48BF-8D7A-119F880C5C0D}"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042988" y="260350"/>
            <a:ext cx="7200900" cy="833438"/>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1011" name="Rectangle 3"/>
          <p:cNvSpPr>
            <a:spLocks noGrp="1" noChangeArrowheads="1"/>
          </p:cNvSpPr>
          <p:nvPr>
            <p:ph type="body" idx="4294967295"/>
          </p:nvPr>
        </p:nvSpPr>
        <p:spPr>
          <a:xfrm>
            <a:off x="527050" y="1600200"/>
            <a:ext cx="8042275" cy="4121150"/>
          </a:xfrm>
        </p:spPr>
        <p:txBody>
          <a:bodyPr/>
          <a:lstStyle/>
          <a:p>
            <a:pPr eaLnBrk="1" hangingPunct="1">
              <a:lnSpc>
                <a:spcPct val="90000"/>
              </a:lnSpc>
            </a:pPr>
            <a:r>
              <a:rPr lang="en-US" altLang="zh-CN" sz="2800" dirty="0">
                <a:solidFill>
                  <a:schemeClr val="folHlink"/>
                </a:solidFill>
                <a:latin typeface="Times New Roman" panose="02020503050405090304" pitchFamily="18" charset="0"/>
                <a:ea typeface="宋体" pitchFamily="2" charset="-122"/>
              </a:rPr>
              <a:t>2.</a:t>
            </a:r>
            <a:r>
              <a:rPr lang="zh-CN" altLang="en-US" sz="2800" dirty="0">
                <a:solidFill>
                  <a:schemeClr val="folHlink"/>
                </a:solidFill>
                <a:latin typeface="Times New Roman" panose="02020503050405090304" pitchFamily="18" charset="0"/>
                <a:ea typeface="宋体" pitchFamily="2" charset="-122"/>
              </a:rPr>
              <a:t>向</a:t>
            </a:r>
            <a:r>
              <a:rPr lang="en-US" altLang="zh-CN" sz="2800" dirty="0">
                <a:solidFill>
                  <a:schemeClr val="folHlink"/>
                </a:solidFill>
                <a:latin typeface="Times New Roman" panose="02020503050405090304" pitchFamily="18" charset="0"/>
                <a:ea typeface="宋体" pitchFamily="2" charset="-122"/>
              </a:rPr>
              <a:t>m</a:t>
            </a:r>
            <a:r>
              <a:rPr lang="zh-CN" altLang="en-US" sz="2800" dirty="0">
                <a:solidFill>
                  <a:schemeClr val="folHlink"/>
                </a:solidFill>
                <a:latin typeface="Times New Roman" panose="02020503050405090304" pitchFamily="18" charset="0"/>
                <a:ea typeface="宋体" pitchFamily="2" charset="-122"/>
              </a:rPr>
              <a:t>叉搜索树中插入元素</a:t>
            </a:r>
            <a:endParaRPr lang="zh-CN" altLang="en-US" sz="2800" dirty="0">
              <a:solidFill>
                <a:schemeClr val="folHlink"/>
              </a:solidFill>
              <a:latin typeface="Times New Roman" panose="02020503050405090304" pitchFamily="18" charset="0"/>
              <a:ea typeface="宋体" pitchFamily="2" charset="-122"/>
            </a:endParaRPr>
          </a:p>
          <a:p>
            <a:pPr eaLnBrk="1" hangingPunct="1">
              <a:lnSpc>
                <a:spcPct val="90000"/>
              </a:lnSpc>
            </a:pPr>
            <a:r>
              <a:rPr lang="zh-CN" altLang="en-US" sz="2400" dirty="0">
                <a:solidFill>
                  <a:schemeClr val="tx1"/>
                </a:solidFill>
                <a:latin typeface="Times New Roman" panose="02020503050405090304" pitchFamily="18" charset="0"/>
                <a:ea typeface="宋体" pitchFamily="2" charset="-122"/>
              </a:rPr>
              <a:t>插入</a:t>
            </a:r>
            <a:r>
              <a:rPr lang="en-US" altLang="zh-CN" sz="2400" dirty="0">
                <a:solidFill>
                  <a:schemeClr val="tx1"/>
                </a:solidFill>
                <a:latin typeface="Times New Roman" panose="02020503050405090304" pitchFamily="18" charset="0"/>
                <a:ea typeface="宋体" pitchFamily="2" charset="-122"/>
              </a:rPr>
              <a:t>31</a:t>
            </a:r>
            <a:r>
              <a:rPr lang="zh-CN" altLang="en-US" sz="2400" dirty="0">
                <a:solidFill>
                  <a:schemeClr val="tx1"/>
                </a:solidFill>
                <a:latin typeface="Times New Roman" panose="02020503050405090304" pitchFamily="18" charset="0"/>
                <a:ea typeface="宋体" pitchFamily="2" charset="-122"/>
              </a:rPr>
              <a:t>：</a:t>
            </a:r>
            <a:endParaRPr lang="zh-CN" altLang="en-US" sz="2400" dirty="0">
              <a:solidFill>
                <a:schemeClr val="tx1"/>
              </a:solidFill>
              <a:latin typeface="Times New Roman" panose="0202050305040509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503050405090304" pitchFamily="18" charset="0"/>
                <a:ea typeface="宋体" pitchFamily="2" charset="-122"/>
              </a:rPr>
              <a:t>搜索</a:t>
            </a:r>
            <a:r>
              <a:rPr lang="en-US" altLang="zh-CN" sz="2025" dirty="0">
                <a:solidFill>
                  <a:schemeClr val="tx1"/>
                </a:solidFill>
                <a:latin typeface="Times New Roman" panose="02020503050405090304" pitchFamily="18" charset="0"/>
                <a:ea typeface="宋体" pitchFamily="2" charset="-122"/>
              </a:rPr>
              <a:t>31</a:t>
            </a:r>
            <a:r>
              <a:rPr lang="zh-CN" altLang="en-US" sz="2025" dirty="0">
                <a:solidFill>
                  <a:schemeClr val="tx1"/>
                </a:solidFill>
                <a:latin typeface="Times New Roman" panose="02020503050405090304" pitchFamily="18" charset="0"/>
                <a:ea typeface="宋体" pitchFamily="2" charset="-122"/>
              </a:rPr>
              <a:t>，在节点</a:t>
            </a:r>
            <a:r>
              <a:rPr lang="en-US" altLang="zh-CN" sz="2025" dirty="0">
                <a:solidFill>
                  <a:schemeClr val="tx1"/>
                </a:solidFill>
                <a:latin typeface="Times New Roman" panose="02020503050405090304" pitchFamily="18" charset="0"/>
                <a:ea typeface="宋体" pitchFamily="2" charset="-122"/>
              </a:rPr>
              <a:t>[32, 36]</a:t>
            </a:r>
            <a:r>
              <a:rPr lang="zh-CN" altLang="en-US" sz="2025" dirty="0">
                <a:solidFill>
                  <a:schemeClr val="tx1"/>
                </a:solidFill>
                <a:latin typeface="Times New Roman" panose="02020503050405090304" pitchFamily="18" charset="0"/>
                <a:ea typeface="宋体" pitchFamily="2" charset="-122"/>
              </a:rPr>
              <a:t>处搜索失败</a:t>
            </a:r>
            <a:endParaRPr lang="zh-CN" altLang="en-US" sz="2025" dirty="0">
              <a:solidFill>
                <a:schemeClr val="tx1"/>
              </a:solidFill>
              <a:latin typeface="Times New Roman" panose="0202050305040509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503050405090304" pitchFamily="18" charset="0"/>
                <a:ea typeface="宋体" pitchFamily="2" charset="-122"/>
              </a:rPr>
              <a:t>该节点可以容纳六个元素，新元素插到第一个位置。</a:t>
            </a:r>
            <a:endParaRPr lang="zh-CN" altLang="en-US" sz="2025" dirty="0">
              <a:solidFill>
                <a:schemeClr val="tx1"/>
              </a:solidFill>
              <a:latin typeface="Times New Roman" panose="02020503050405090304" pitchFamily="18" charset="0"/>
              <a:ea typeface="宋体" pitchFamily="2" charset="-122"/>
            </a:endParaRPr>
          </a:p>
          <a:p>
            <a:pPr eaLnBrk="1" hangingPunct="1">
              <a:lnSpc>
                <a:spcPct val="90000"/>
              </a:lnSpc>
            </a:pPr>
            <a:r>
              <a:rPr lang="zh-CN" altLang="en-US" sz="2400" dirty="0">
                <a:solidFill>
                  <a:schemeClr val="tx1"/>
                </a:solidFill>
                <a:latin typeface="Times New Roman" panose="02020503050405090304" pitchFamily="18" charset="0"/>
                <a:ea typeface="宋体" pitchFamily="2" charset="-122"/>
              </a:rPr>
              <a:t>插入</a:t>
            </a:r>
            <a:r>
              <a:rPr lang="en-US" altLang="zh-CN" sz="2400" dirty="0">
                <a:solidFill>
                  <a:schemeClr val="tx1"/>
                </a:solidFill>
                <a:latin typeface="Times New Roman" panose="02020503050405090304" pitchFamily="18" charset="0"/>
                <a:ea typeface="宋体" pitchFamily="2" charset="-122"/>
              </a:rPr>
              <a:t>65</a:t>
            </a:r>
            <a:r>
              <a:rPr lang="zh-CN" altLang="en-US" sz="2400" dirty="0">
                <a:solidFill>
                  <a:schemeClr val="tx1"/>
                </a:solidFill>
                <a:latin typeface="Times New Roman" panose="02020503050405090304" pitchFamily="18" charset="0"/>
                <a:ea typeface="宋体" pitchFamily="2" charset="-122"/>
              </a:rPr>
              <a:t>：</a:t>
            </a:r>
            <a:endParaRPr lang="zh-CN" altLang="en-US" sz="2400" dirty="0">
              <a:solidFill>
                <a:schemeClr val="tx1"/>
              </a:solidFill>
              <a:latin typeface="Times New Roman" panose="0202050305040509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503050405090304" pitchFamily="18" charset="0"/>
                <a:ea typeface="宋体" pitchFamily="2" charset="-122"/>
              </a:rPr>
              <a:t>搜索</a:t>
            </a:r>
            <a:r>
              <a:rPr lang="en-US" altLang="zh-CN" sz="2025" dirty="0">
                <a:solidFill>
                  <a:schemeClr val="tx1"/>
                </a:solidFill>
                <a:latin typeface="Times New Roman" panose="02020503050405090304" pitchFamily="18" charset="0"/>
                <a:ea typeface="宋体" pitchFamily="2" charset="-122"/>
              </a:rPr>
              <a:t>65</a:t>
            </a:r>
            <a:r>
              <a:rPr lang="zh-CN" altLang="en-US" sz="2025" dirty="0">
                <a:solidFill>
                  <a:schemeClr val="tx1"/>
                </a:solidFill>
                <a:latin typeface="Times New Roman" panose="02020503050405090304" pitchFamily="18" charset="0"/>
                <a:ea typeface="宋体" pitchFamily="2" charset="-122"/>
              </a:rPr>
              <a:t>，在节点</a:t>
            </a:r>
            <a:r>
              <a:rPr lang="en-US" altLang="zh-CN" sz="2025" dirty="0">
                <a:solidFill>
                  <a:schemeClr val="tx1"/>
                </a:solidFill>
                <a:latin typeface="Times New Roman" panose="02020503050405090304" pitchFamily="18" charset="0"/>
                <a:ea typeface="宋体" pitchFamily="2" charset="-122"/>
              </a:rPr>
              <a:t>[20,30,40,50,60,70]</a:t>
            </a:r>
            <a:r>
              <a:rPr lang="zh-CN" altLang="en-US" sz="2025" dirty="0">
                <a:solidFill>
                  <a:schemeClr val="tx1"/>
                </a:solidFill>
                <a:latin typeface="Times New Roman" panose="02020503050405090304" pitchFamily="18" charset="0"/>
                <a:ea typeface="宋体" pitchFamily="2" charset="-122"/>
              </a:rPr>
              <a:t>的第六棵子树中搜索失败，</a:t>
            </a:r>
            <a:endParaRPr lang="zh-CN" altLang="en-US" sz="2025" dirty="0">
              <a:solidFill>
                <a:schemeClr val="tx1"/>
              </a:solidFill>
              <a:latin typeface="Times New Roman" panose="02020503050405090304" pitchFamily="18" charset="0"/>
              <a:ea typeface="宋体" pitchFamily="2" charset="-122"/>
            </a:endParaRPr>
          </a:p>
          <a:p>
            <a:pPr lvl="1" eaLnBrk="1" hangingPunct="1">
              <a:lnSpc>
                <a:spcPct val="90000"/>
              </a:lnSpc>
            </a:pPr>
            <a:r>
              <a:rPr lang="zh-CN" altLang="en-US" sz="2025" dirty="0">
                <a:solidFill>
                  <a:schemeClr val="tx1"/>
                </a:solidFill>
                <a:latin typeface="Times New Roman" panose="02020503050405090304" pitchFamily="18" charset="0"/>
                <a:ea typeface="宋体" pitchFamily="2" charset="-122"/>
              </a:rPr>
              <a:t>该结点不能再容纳额外的元素，产生一个新节点。</a:t>
            </a:r>
            <a:endParaRPr lang="zh-CN" altLang="en-US" sz="2025" dirty="0">
              <a:solidFill>
                <a:schemeClr val="tx1"/>
              </a:solidFill>
              <a:latin typeface="Times New Roman" panose="02020503050405090304" pitchFamily="18" charset="0"/>
              <a:ea typeface="宋体" pitchFamily="2" charset="-122"/>
            </a:endParaRPr>
          </a:p>
        </p:txBody>
      </p:sp>
      <p:sp>
        <p:nvSpPr>
          <p:cNvPr id="55302" name="Rectangle 5"/>
          <p:cNvSpPr>
            <a:spLocks noChangeArrowheads="1"/>
          </p:cNvSpPr>
          <p:nvPr/>
        </p:nvSpPr>
        <p:spPr bwMode="auto">
          <a:xfrm>
            <a:off x="3952875" y="51577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55303" name="Rectangle 6"/>
          <p:cNvSpPr>
            <a:spLocks noChangeArrowheads="1"/>
          </p:cNvSpPr>
          <p:nvPr/>
        </p:nvSpPr>
        <p:spPr bwMode="auto">
          <a:xfrm>
            <a:off x="4222750" y="51577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55304" name="Rectangle 7"/>
          <p:cNvSpPr>
            <a:spLocks noChangeArrowheads="1"/>
          </p:cNvSpPr>
          <p:nvPr/>
        </p:nvSpPr>
        <p:spPr bwMode="auto">
          <a:xfrm>
            <a:off x="34115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55305" name="Rectangle 8"/>
          <p:cNvSpPr>
            <a:spLocks noChangeArrowheads="1"/>
          </p:cNvSpPr>
          <p:nvPr/>
        </p:nvSpPr>
        <p:spPr bwMode="auto">
          <a:xfrm>
            <a:off x="3683000"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55306" name="Rectangle 9"/>
          <p:cNvSpPr>
            <a:spLocks noChangeArrowheads="1"/>
          </p:cNvSpPr>
          <p:nvPr/>
        </p:nvSpPr>
        <p:spPr bwMode="auto">
          <a:xfrm>
            <a:off x="39528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55307" name="Rectangle 10"/>
          <p:cNvSpPr>
            <a:spLocks noChangeArrowheads="1"/>
          </p:cNvSpPr>
          <p:nvPr/>
        </p:nvSpPr>
        <p:spPr bwMode="auto">
          <a:xfrm>
            <a:off x="42243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55308" name="Rectangle 11"/>
          <p:cNvSpPr>
            <a:spLocks noChangeArrowheads="1"/>
          </p:cNvSpPr>
          <p:nvPr/>
        </p:nvSpPr>
        <p:spPr bwMode="auto">
          <a:xfrm>
            <a:off x="4494213"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55309" name="Rectangle 12"/>
          <p:cNvSpPr>
            <a:spLocks noChangeArrowheads="1"/>
          </p:cNvSpPr>
          <p:nvPr/>
        </p:nvSpPr>
        <p:spPr bwMode="auto">
          <a:xfrm>
            <a:off x="47656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55310" name="Rectangle 13"/>
          <p:cNvSpPr>
            <a:spLocks noChangeArrowheads="1"/>
          </p:cNvSpPr>
          <p:nvPr/>
        </p:nvSpPr>
        <p:spPr bwMode="auto">
          <a:xfrm>
            <a:off x="5578475"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55311" name="Rectangle 14"/>
          <p:cNvSpPr>
            <a:spLocks noChangeArrowheads="1"/>
          </p:cNvSpPr>
          <p:nvPr/>
        </p:nvSpPr>
        <p:spPr bwMode="auto">
          <a:xfrm>
            <a:off x="58499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55312" name="Rectangle 15"/>
          <p:cNvSpPr>
            <a:spLocks noChangeArrowheads="1"/>
          </p:cNvSpPr>
          <p:nvPr/>
        </p:nvSpPr>
        <p:spPr bwMode="auto">
          <a:xfrm>
            <a:off x="6119813"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55313" name="Rectangle 16"/>
          <p:cNvSpPr>
            <a:spLocks noChangeArrowheads="1"/>
          </p:cNvSpPr>
          <p:nvPr/>
        </p:nvSpPr>
        <p:spPr bwMode="auto">
          <a:xfrm>
            <a:off x="638968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55314" name="Rectangle 17"/>
          <p:cNvSpPr>
            <a:spLocks noChangeArrowheads="1"/>
          </p:cNvSpPr>
          <p:nvPr/>
        </p:nvSpPr>
        <p:spPr bwMode="auto">
          <a:xfrm>
            <a:off x="2598738" y="57165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55315" name="Line 18"/>
          <p:cNvSpPr>
            <a:spLocks noChangeShapeType="1"/>
          </p:cNvSpPr>
          <p:nvPr/>
        </p:nvSpPr>
        <p:spPr bwMode="auto">
          <a:xfrm flipV="1">
            <a:off x="4222750" y="53911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6" name="Line 19"/>
          <p:cNvSpPr>
            <a:spLocks noChangeShapeType="1"/>
          </p:cNvSpPr>
          <p:nvPr/>
        </p:nvSpPr>
        <p:spPr bwMode="auto">
          <a:xfrm flipV="1">
            <a:off x="2868613" y="5391150"/>
            <a:ext cx="1084262"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7" name="Line 20"/>
          <p:cNvSpPr>
            <a:spLocks noChangeShapeType="1"/>
          </p:cNvSpPr>
          <p:nvPr/>
        </p:nvSpPr>
        <p:spPr bwMode="auto">
          <a:xfrm flipH="1" flipV="1">
            <a:off x="4494213" y="5391150"/>
            <a:ext cx="1082675"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8" name="Rectangle 21"/>
          <p:cNvSpPr>
            <a:spLocks noChangeArrowheads="1"/>
          </p:cNvSpPr>
          <p:nvPr/>
        </p:nvSpPr>
        <p:spPr bwMode="auto">
          <a:xfrm>
            <a:off x="2816225" y="608965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19" name="Rectangle 22"/>
          <p:cNvSpPr>
            <a:spLocks noChangeArrowheads="1"/>
          </p:cNvSpPr>
          <p:nvPr/>
        </p:nvSpPr>
        <p:spPr bwMode="auto">
          <a:xfrm>
            <a:off x="18938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55320" name="Rectangle 23"/>
          <p:cNvSpPr>
            <a:spLocks noChangeArrowheads="1"/>
          </p:cNvSpPr>
          <p:nvPr/>
        </p:nvSpPr>
        <p:spPr bwMode="auto">
          <a:xfrm>
            <a:off x="2165350"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55321" name="Rectangle 24"/>
          <p:cNvSpPr>
            <a:spLocks noChangeArrowheads="1"/>
          </p:cNvSpPr>
          <p:nvPr/>
        </p:nvSpPr>
        <p:spPr bwMode="auto">
          <a:xfrm>
            <a:off x="243522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55322" name="Line 25"/>
          <p:cNvSpPr>
            <a:spLocks noChangeShapeType="1"/>
          </p:cNvSpPr>
          <p:nvPr/>
        </p:nvSpPr>
        <p:spPr bwMode="auto">
          <a:xfrm flipV="1">
            <a:off x="286861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3" name="Line 26"/>
          <p:cNvSpPr>
            <a:spLocks noChangeShapeType="1"/>
          </p:cNvSpPr>
          <p:nvPr/>
        </p:nvSpPr>
        <p:spPr bwMode="auto">
          <a:xfrm flipV="1">
            <a:off x="2273300" y="5949950"/>
            <a:ext cx="325438"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4" name="Rectangle 27"/>
          <p:cNvSpPr>
            <a:spLocks noChangeArrowheads="1"/>
          </p:cNvSpPr>
          <p:nvPr/>
        </p:nvSpPr>
        <p:spPr bwMode="auto">
          <a:xfrm>
            <a:off x="1839913"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25" name="Line 28"/>
          <p:cNvSpPr>
            <a:spLocks noChangeShapeType="1"/>
          </p:cNvSpPr>
          <p:nvPr/>
        </p:nvSpPr>
        <p:spPr bwMode="auto">
          <a:xfrm flipV="1">
            <a:off x="1893888"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6" name="Rectangle 29"/>
          <p:cNvSpPr>
            <a:spLocks noChangeArrowheads="1"/>
          </p:cNvSpPr>
          <p:nvPr/>
        </p:nvSpPr>
        <p:spPr bwMode="auto">
          <a:xfrm>
            <a:off x="2111375" y="664686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27" name="Line 30"/>
          <p:cNvSpPr>
            <a:spLocks noChangeShapeType="1"/>
          </p:cNvSpPr>
          <p:nvPr/>
        </p:nvSpPr>
        <p:spPr bwMode="auto">
          <a:xfrm flipV="1">
            <a:off x="2165350"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8" name="Rectangle 31"/>
          <p:cNvSpPr>
            <a:spLocks noChangeArrowheads="1"/>
          </p:cNvSpPr>
          <p:nvPr/>
        </p:nvSpPr>
        <p:spPr bwMode="auto">
          <a:xfrm>
            <a:off x="2381250"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29" name="Line 32"/>
          <p:cNvSpPr>
            <a:spLocks noChangeShapeType="1"/>
          </p:cNvSpPr>
          <p:nvPr/>
        </p:nvSpPr>
        <p:spPr bwMode="auto">
          <a:xfrm flipV="1">
            <a:off x="2435225"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0" name="Rectangle 33"/>
          <p:cNvSpPr>
            <a:spLocks noChangeArrowheads="1"/>
          </p:cNvSpPr>
          <p:nvPr/>
        </p:nvSpPr>
        <p:spPr bwMode="auto">
          <a:xfrm>
            <a:off x="2652713"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31" name="Line 34"/>
          <p:cNvSpPr>
            <a:spLocks noChangeShapeType="1"/>
          </p:cNvSpPr>
          <p:nvPr/>
        </p:nvSpPr>
        <p:spPr bwMode="auto">
          <a:xfrm flipV="1">
            <a:off x="2706688"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2" name="Rectangle 35"/>
          <p:cNvSpPr>
            <a:spLocks noChangeArrowheads="1"/>
          </p:cNvSpPr>
          <p:nvPr/>
        </p:nvSpPr>
        <p:spPr bwMode="auto">
          <a:xfrm>
            <a:off x="368141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32</a:t>
            </a:r>
            <a:endParaRPr kumimoji="1" lang="en-US" altLang="zh-CN" sz="1400" b="1">
              <a:latin typeface="Times New Roman" panose="02020503050405090304" pitchFamily="18" charset="0"/>
            </a:endParaRPr>
          </a:p>
        </p:txBody>
      </p:sp>
      <p:sp>
        <p:nvSpPr>
          <p:cNvPr id="55333" name="Rectangle 36"/>
          <p:cNvSpPr>
            <a:spLocks noChangeArrowheads="1"/>
          </p:cNvSpPr>
          <p:nvPr/>
        </p:nvSpPr>
        <p:spPr bwMode="auto">
          <a:xfrm>
            <a:off x="395287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36</a:t>
            </a:r>
            <a:endParaRPr kumimoji="1" lang="en-US" altLang="zh-CN" sz="1400" b="1">
              <a:latin typeface="Times New Roman" panose="02020503050405090304" pitchFamily="18" charset="0"/>
            </a:endParaRPr>
          </a:p>
        </p:txBody>
      </p:sp>
      <p:sp>
        <p:nvSpPr>
          <p:cNvPr id="55334" name="Rectangle 37"/>
          <p:cNvSpPr>
            <a:spLocks noChangeArrowheads="1"/>
          </p:cNvSpPr>
          <p:nvPr/>
        </p:nvSpPr>
        <p:spPr bwMode="auto">
          <a:xfrm>
            <a:off x="3627438"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35" name="Line 38"/>
          <p:cNvSpPr>
            <a:spLocks noChangeShapeType="1"/>
          </p:cNvSpPr>
          <p:nvPr/>
        </p:nvSpPr>
        <p:spPr bwMode="auto">
          <a:xfrm flipV="1">
            <a:off x="3681413"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6" name="Rectangle 39"/>
          <p:cNvSpPr>
            <a:spLocks noChangeArrowheads="1"/>
          </p:cNvSpPr>
          <p:nvPr/>
        </p:nvSpPr>
        <p:spPr bwMode="auto">
          <a:xfrm>
            <a:off x="3898900" y="6646863"/>
            <a:ext cx="106363"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37" name="Line 40"/>
          <p:cNvSpPr>
            <a:spLocks noChangeShapeType="1"/>
          </p:cNvSpPr>
          <p:nvPr/>
        </p:nvSpPr>
        <p:spPr bwMode="auto">
          <a:xfrm flipV="1">
            <a:off x="3952875"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38" name="Rectangle 41"/>
          <p:cNvSpPr>
            <a:spLocks noChangeArrowheads="1"/>
          </p:cNvSpPr>
          <p:nvPr/>
        </p:nvSpPr>
        <p:spPr bwMode="auto">
          <a:xfrm>
            <a:off x="4168775" y="6646863"/>
            <a:ext cx="107950" cy="93662"/>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39" name="Line 42"/>
          <p:cNvSpPr>
            <a:spLocks noChangeShapeType="1"/>
          </p:cNvSpPr>
          <p:nvPr/>
        </p:nvSpPr>
        <p:spPr bwMode="auto">
          <a:xfrm flipV="1">
            <a:off x="4222750" y="6508750"/>
            <a:ext cx="0" cy="13811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0" name="Line 43"/>
          <p:cNvSpPr>
            <a:spLocks noChangeShapeType="1"/>
          </p:cNvSpPr>
          <p:nvPr/>
        </p:nvSpPr>
        <p:spPr bwMode="auto">
          <a:xfrm flipV="1">
            <a:off x="3952875"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1" name="Rectangle 44"/>
          <p:cNvSpPr>
            <a:spLocks noChangeArrowheads="1"/>
          </p:cNvSpPr>
          <p:nvPr/>
        </p:nvSpPr>
        <p:spPr bwMode="auto">
          <a:xfrm>
            <a:off x="4168775" y="6089650"/>
            <a:ext cx="106363"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42" name="Line 45"/>
          <p:cNvSpPr>
            <a:spLocks noChangeShapeType="1"/>
          </p:cNvSpPr>
          <p:nvPr/>
        </p:nvSpPr>
        <p:spPr bwMode="auto">
          <a:xfrm flipV="1">
            <a:off x="42227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3" name="Rectangle 46"/>
          <p:cNvSpPr>
            <a:spLocks noChangeArrowheads="1"/>
          </p:cNvSpPr>
          <p:nvPr/>
        </p:nvSpPr>
        <p:spPr bwMode="auto">
          <a:xfrm>
            <a:off x="4438650"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44" name="Line 47"/>
          <p:cNvSpPr>
            <a:spLocks noChangeShapeType="1"/>
          </p:cNvSpPr>
          <p:nvPr/>
        </p:nvSpPr>
        <p:spPr bwMode="auto">
          <a:xfrm flipV="1">
            <a:off x="4492625"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04" name="Rectangle 48"/>
          <p:cNvSpPr>
            <a:spLocks noChangeArrowheads="1"/>
          </p:cNvSpPr>
          <p:nvPr/>
        </p:nvSpPr>
        <p:spPr bwMode="auto">
          <a:xfrm>
            <a:off x="4710113"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93305" name="Line 49"/>
          <p:cNvSpPr>
            <a:spLocks noChangeShapeType="1"/>
          </p:cNvSpPr>
          <p:nvPr/>
        </p:nvSpPr>
        <p:spPr bwMode="auto">
          <a:xfrm flipV="1">
            <a:off x="4764088"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7" name="Rectangle 50"/>
          <p:cNvSpPr>
            <a:spLocks noChangeArrowheads="1"/>
          </p:cNvSpPr>
          <p:nvPr/>
        </p:nvSpPr>
        <p:spPr bwMode="auto">
          <a:xfrm>
            <a:off x="3355975"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48" name="Line 51"/>
          <p:cNvSpPr>
            <a:spLocks noChangeShapeType="1"/>
          </p:cNvSpPr>
          <p:nvPr/>
        </p:nvSpPr>
        <p:spPr bwMode="auto">
          <a:xfrm flipV="1">
            <a:off x="34099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49" name="Rectangle 52"/>
          <p:cNvSpPr>
            <a:spLocks noChangeArrowheads="1"/>
          </p:cNvSpPr>
          <p:nvPr/>
        </p:nvSpPr>
        <p:spPr bwMode="auto">
          <a:xfrm>
            <a:off x="3627438"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50" name="Line 53"/>
          <p:cNvSpPr>
            <a:spLocks noChangeShapeType="1"/>
          </p:cNvSpPr>
          <p:nvPr/>
        </p:nvSpPr>
        <p:spPr bwMode="auto">
          <a:xfrm flipV="1">
            <a:off x="368141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1" name="Rectangle 54"/>
          <p:cNvSpPr>
            <a:spLocks noChangeArrowheads="1"/>
          </p:cNvSpPr>
          <p:nvPr/>
        </p:nvSpPr>
        <p:spPr bwMode="auto">
          <a:xfrm>
            <a:off x="4981575"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52" name="Line 55"/>
          <p:cNvSpPr>
            <a:spLocks noChangeShapeType="1"/>
          </p:cNvSpPr>
          <p:nvPr/>
        </p:nvSpPr>
        <p:spPr bwMode="auto">
          <a:xfrm flipV="1">
            <a:off x="503555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3" name="Rectangle 56"/>
          <p:cNvSpPr>
            <a:spLocks noChangeArrowheads="1"/>
          </p:cNvSpPr>
          <p:nvPr/>
        </p:nvSpPr>
        <p:spPr bwMode="auto">
          <a:xfrm>
            <a:off x="5522913" y="6089650"/>
            <a:ext cx="106362"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54" name="Line 57"/>
          <p:cNvSpPr>
            <a:spLocks noChangeShapeType="1"/>
          </p:cNvSpPr>
          <p:nvPr/>
        </p:nvSpPr>
        <p:spPr bwMode="auto">
          <a:xfrm flipV="1">
            <a:off x="5575300"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5" name="Rectangle 58"/>
          <p:cNvSpPr>
            <a:spLocks noChangeArrowheads="1"/>
          </p:cNvSpPr>
          <p:nvPr/>
        </p:nvSpPr>
        <p:spPr bwMode="auto">
          <a:xfrm>
            <a:off x="5792788"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56" name="Line 59"/>
          <p:cNvSpPr>
            <a:spLocks noChangeShapeType="1"/>
          </p:cNvSpPr>
          <p:nvPr/>
        </p:nvSpPr>
        <p:spPr bwMode="auto">
          <a:xfrm flipV="1">
            <a:off x="5846763"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7" name="Rectangle 60"/>
          <p:cNvSpPr>
            <a:spLocks noChangeArrowheads="1"/>
          </p:cNvSpPr>
          <p:nvPr/>
        </p:nvSpPr>
        <p:spPr bwMode="auto">
          <a:xfrm>
            <a:off x="6064250"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58" name="Line 61"/>
          <p:cNvSpPr>
            <a:spLocks noChangeShapeType="1"/>
          </p:cNvSpPr>
          <p:nvPr/>
        </p:nvSpPr>
        <p:spPr bwMode="auto">
          <a:xfrm flipV="1">
            <a:off x="6118225"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59" name="Rectangle 62"/>
          <p:cNvSpPr>
            <a:spLocks noChangeArrowheads="1"/>
          </p:cNvSpPr>
          <p:nvPr/>
        </p:nvSpPr>
        <p:spPr bwMode="auto">
          <a:xfrm>
            <a:off x="6335713" y="6089650"/>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60" name="Line 63"/>
          <p:cNvSpPr>
            <a:spLocks noChangeShapeType="1"/>
          </p:cNvSpPr>
          <p:nvPr/>
        </p:nvSpPr>
        <p:spPr bwMode="auto">
          <a:xfrm flipV="1">
            <a:off x="6389688" y="59499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1" name="Rectangle 64"/>
          <p:cNvSpPr>
            <a:spLocks noChangeArrowheads="1"/>
          </p:cNvSpPr>
          <p:nvPr/>
        </p:nvSpPr>
        <p:spPr bwMode="auto">
          <a:xfrm>
            <a:off x="611981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55362" name="Rectangle 65"/>
          <p:cNvSpPr>
            <a:spLocks noChangeArrowheads="1"/>
          </p:cNvSpPr>
          <p:nvPr/>
        </p:nvSpPr>
        <p:spPr bwMode="auto">
          <a:xfrm>
            <a:off x="63896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92</a:t>
            </a:r>
            <a:endParaRPr kumimoji="1" lang="en-US" altLang="zh-CN" sz="1400" b="1">
              <a:latin typeface="Times New Roman" panose="02020503050405090304" pitchFamily="18" charset="0"/>
            </a:endParaRPr>
          </a:p>
        </p:txBody>
      </p:sp>
      <p:sp>
        <p:nvSpPr>
          <p:cNvPr id="55363" name="Rectangle 66"/>
          <p:cNvSpPr>
            <a:spLocks noChangeArrowheads="1"/>
          </p:cNvSpPr>
          <p:nvPr/>
        </p:nvSpPr>
        <p:spPr bwMode="auto">
          <a:xfrm>
            <a:off x="6659563"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94</a:t>
            </a:r>
            <a:endParaRPr kumimoji="1" lang="en-US" altLang="zh-CN" sz="1400" b="1">
              <a:latin typeface="Times New Roman" panose="02020503050405090304" pitchFamily="18" charset="0"/>
            </a:endParaRPr>
          </a:p>
        </p:txBody>
      </p:sp>
      <p:sp>
        <p:nvSpPr>
          <p:cNvPr id="55364" name="Rectangle 67"/>
          <p:cNvSpPr>
            <a:spLocks noChangeArrowheads="1"/>
          </p:cNvSpPr>
          <p:nvPr/>
        </p:nvSpPr>
        <p:spPr bwMode="auto">
          <a:xfrm>
            <a:off x="6062663"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65" name="Line 68"/>
          <p:cNvSpPr>
            <a:spLocks noChangeShapeType="1"/>
          </p:cNvSpPr>
          <p:nvPr/>
        </p:nvSpPr>
        <p:spPr bwMode="auto">
          <a:xfrm flipV="1">
            <a:off x="6116638"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6" name="Rectangle 69"/>
          <p:cNvSpPr>
            <a:spLocks noChangeArrowheads="1"/>
          </p:cNvSpPr>
          <p:nvPr/>
        </p:nvSpPr>
        <p:spPr bwMode="auto">
          <a:xfrm>
            <a:off x="6334125"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67" name="Line 70"/>
          <p:cNvSpPr>
            <a:spLocks noChangeShapeType="1"/>
          </p:cNvSpPr>
          <p:nvPr/>
        </p:nvSpPr>
        <p:spPr bwMode="auto">
          <a:xfrm flipV="1">
            <a:off x="6388100"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68" name="Rectangle 71"/>
          <p:cNvSpPr>
            <a:spLocks noChangeArrowheads="1"/>
          </p:cNvSpPr>
          <p:nvPr/>
        </p:nvSpPr>
        <p:spPr bwMode="auto">
          <a:xfrm>
            <a:off x="6605588"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69" name="Line 72"/>
          <p:cNvSpPr>
            <a:spLocks noChangeShapeType="1"/>
          </p:cNvSpPr>
          <p:nvPr/>
        </p:nvSpPr>
        <p:spPr bwMode="auto">
          <a:xfrm flipV="1">
            <a:off x="6659563"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0" name="Rectangle 73"/>
          <p:cNvSpPr>
            <a:spLocks noChangeArrowheads="1"/>
          </p:cNvSpPr>
          <p:nvPr/>
        </p:nvSpPr>
        <p:spPr bwMode="auto">
          <a:xfrm>
            <a:off x="6877050" y="664845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71" name="Line 74"/>
          <p:cNvSpPr>
            <a:spLocks noChangeShapeType="1"/>
          </p:cNvSpPr>
          <p:nvPr/>
        </p:nvSpPr>
        <p:spPr bwMode="auto">
          <a:xfrm flipV="1">
            <a:off x="6929438"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2" name="Rectangle 75"/>
          <p:cNvSpPr>
            <a:spLocks noChangeArrowheads="1"/>
          </p:cNvSpPr>
          <p:nvPr/>
        </p:nvSpPr>
        <p:spPr bwMode="auto">
          <a:xfrm>
            <a:off x="6931025"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96</a:t>
            </a:r>
            <a:endParaRPr kumimoji="1" lang="en-US" altLang="zh-CN" sz="1400" b="1">
              <a:latin typeface="Times New Roman" panose="02020503050405090304" pitchFamily="18" charset="0"/>
            </a:endParaRPr>
          </a:p>
        </p:txBody>
      </p:sp>
      <p:sp>
        <p:nvSpPr>
          <p:cNvPr id="55373" name="Rectangle 76"/>
          <p:cNvSpPr>
            <a:spLocks noChangeArrowheads="1"/>
          </p:cNvSpPr>
          <p:nvPr/>
        </p:nvSpPr>
        <p:spPr bwMode="auto">
          <a:xfrm>
            <a:off x="7202488" y="6275388"/>
            <a:ext cx="269875" cy="233362"/>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98</a:t>
            </a:r>
            <a:endParaRPr kumimoji="1" lang="en-US" altLang="zh-CN" sz="1400" b="1">
              <a:latin typeface="Times New Roman" panose="02020503050405090304" pitchFamily="18" charset="0"/>
            </a:endParaRPr>
          </a:p>
        </p:txBody>
      </p:sp>
      <p:sp>
        <p:nvSpPr>
          <p:cNvPr id="55374" name="Rectangle 77"/>
          <p:cNvSpPr>
            <a:spLocks noChangeArrowheads="1"/>
          </p:cNvSpPr>
          <p:nvPr/>
        </p:nvSpPr>
        <p:spPr bwMode="auto">
          <a:xfrm>
            <a:off x="7146925" y="6648450"/>
            <a:ext cx="106363"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75" name="Line 78"/>
          <p:cNvSpPr>
            <a:spLocks noChangeShapeType="1"/>
          </p:cNvSpPr>
          <p:nvPr/>
        </p:nvSpPr>
        <p:spPr bwMode="auto">
          <a:xfrm flipV="1">
            <a:off x="7199313"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6" name="Rectangle 79"/>
          <p:cNvSpPr>
            <a:spLocks noChangeArrowheads="1"/>
          </p:cNvSpPr>
          <p:nvPr/>
        </p:nvSpPr>
        <p:spPr bwMode="auto">
          <a:xfrm>
            <a:off x="7416800"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5377" name="Line 80"/>
          <p:cNvSpPr>
            <a:spLocks noChangeShapeType="1"/>
          </p:cNvSpPr>
          <p:nvPr/>
        </p:nvSpPr>
        <p:spPr bwMode="auto">
          <a:xfrm flipV="1">
            <a:off x="7470775" y="6508750"/>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78" name="Line 81"/>
          <p:cNvSpPr>
            <a:spLocks noChangeShapeType="1"/>
          </p:cNvSpPr>
          <p:nvPr/>
        </p:nvSpPr>
        <p:spPr bwMode="auto">
          <a:xfrm flipV="1">
            <a:off x="6659563"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38" name="Rectangle 35"/>
          <p:cNvSpPr>
            <a:spLocks noChangeArrowheads="1"/>
          </p:cNvSpPr>
          <p:nvPr/>
        </p:nvSpPr>
        <p:spPr bwMode="auto">
          <a:xfrm>
            <a:off x="3416300" y="627697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31</a:t>
            </a:r>
            <a:endParaRPr kumimoji="1" lang="en-US" altLang="zh-CN" sz="1400" b="1">
              <a:latin typeface="Times New Roman" panose="02020503050405090304" pitchFamily="18" charset="0"/>
            </a:endParaRPr>
          </a:p>
        </p:txBody>
      </p:sp>
      <p:sp>
        <p:nvSpPr>
          <p:cNvPr id="93339" name="Rectangle 37"/>
          <p:cNvSpPr>
            <a:spLocks noChangeArrowheads="1"/>
          </p:cNvSpPr>
          <p:nvPr/>
        </p:nvSpPr>
        <p:spPr bwMode="auto">
          <a:xfrm>
            <a:off x="3348038" y="6648450"/>
            <a:ext cx="107950" cy="93663"/>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93340" name="Line 42"/>
          <p:cNvSpPr>
            <a:spLocks noChangeShapeType="1"/>
          </p:cNvSpPr>
          <p:nvPr/>
        </p:nvSpPr>
        <p:spPr bwMode="auto">
          <a:xfrm flipV="1">
            <a:off x="3408363" y="6513513"/>
            <a:ext cx="0" cy="13811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1" name="Rectangle 12"/>
          <p:cNvSpPr>
            <a:spLocks noChangeArrowheads="1"/>
          </p:cNvSpPr>
          <p:nvPr/>
        </p:nvSpPr>
        <p:spPr bwMode="auto">
          <a:xfrm>
            <a:off x="4627563" y="6276975"/>
            <a:ext cx="269875" cy="233363"/>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65</a:t>
            </a:r>
            <a:endParaRPr kumimoji="1" lang="en-US" altLang="zh-CN" sz="1400" b="1">
              <a:latin typeface="Times New Roman" panose="02020503050405090304" pitchFamily="18" charset="0"/>
            </a:endParaRPr>
          </a:p>
        </p:txBody>
      </p:sp>
      <p:sp>
        <p:nvSpPr>
          <p:cNvPr id="93342" name="Rectangle 48"/>
          <p:cNvSpPr>
            <a:spLocks noChangeArrowheads="1"/>
          </p:cNvSpPr>
          <p:nvPr/>
        </p:nvSpPr>
        <p:spPr bwMode="auto">
          <a:xfrm>
            <a:off x="4572000" y="665003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93343" name="Line 49"/>
          <p:cNvSpPr>
            <a:spLocks noChangeShapeType="1"/>
          </p:cNvSpPr>
          <p:nvPr/>
        </p:nvSpPr>
        <p:spPr bwMode="auto">
          <a:xfrm flipV="1">
            <a:off x="4625975" y="651033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4" name="Rectangle 54"/>
          <p:cNvSpPr>
            <a:spLocks noChangeArrowheads="1"/>
          </p:cNvSpPr>
          <p:nvPr/>
        </p:nvSpPr>
        <p:spPr bwMode="auto">
          <a:xfrm>
            <a:off x="4843463" y="6650038"/>
            <a:ext cx="107950" cy="92075"/>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93345" name="Line 55"/>
          <p:cNvSpPr>
            <a:spLocks noChangeShapeType="1"/>
          </p:cNvSpPr>
          <p:nvPr/>
        </p:nvSpPr>
        <p:spPr bwMode="auto">
          <a:xfrm flipV="1">
            <a:off x="4897438" y="6510338"/>
            <a:ext cx="0" cy="1397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346" name="Line 43"/>
          <p:cNvSpPr>
            <a:spLocks noChangeShapeType="1"/>
          </p:cNvSpPr>
          <p:nvPr/>
        </p:nvSpPr>
        <p:spPr bwMode="auto">
          <a:xfrm flipV="1">
            <a:off x="4765675" y="5949950"/>
            <a:ext cx="0" cy="3254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 calcmode="lin" valueType="num">
                                      <p:cBhvr additive="base">
                                        <p:cTn id="7" dur="5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1011">
                                            <p:txEl>
                                              <p:pRg st="1" end="1"/>
                                            </p:txEl>
                                          </p:spTgt>
                                        </p:tgtEl>
                                        <p:attrNameLst>
                                          <p:attrName>style.visibility</p:attrName>
                                        </p:attrNameLst>
                                      </p:cBhvr>
                                      <p:to>
                                        <p:strVal val="visible"/>
                                      </p:to>
                                    </p:set>
                                    <p:anim calcmode="lin" valueType="num">
                                      <p:cBhvr additive="base">
                                        <p:cTn id="13" dur="5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1011">
                                            <p:txEl>
                                              <p:pRg st="2" end="2"/>
                                            </p:txEl>
                                          </p:spTgt>
                                        </p:tgtEl>
                                        <p:attrNameLst>
                                          <p:attrName>style.visibility</p:attrName>
                                        </p:attrNameLst>
                                      </p:cBhvr>
                                      <p:to>
                                        <p:strVal val="visible"/>
                                      </p:to>
                                    </p:set>
                                    <p:anim calcmode="lin" valueType="num">
                                      <p:cBhvr additive="base">
                                        <p:cTn id="19" dur="5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1011">
                                            <p:txEl>
                                              <p:pRg st="3" end="3"/>
                                            </p:txEl>
                                          </p:spTgt>
                                        </p:tgtEl>
                                        <p:attrNameLst>
                                          <p:attrName>style.visibility</p:attrName>
                                        </p:attrNameLst>
                                      </p:cBhvr>
                                      <p:to>
                                        <p:strVal val="visible"/>
                                      </p:to>
                                    </p:set>
                                    <p:anim calcmode="lin" valueType="num">
                                      <p:cBhvr additive="base">
                                        <p:cTn id="25" dur="5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338"/>
                                        </p:tgtEl>
                                        <p:attrNameLst>
                                          <p:attrName>style.visibility</p:attrName>
                                        </p:attrNameLst>
                                      </p:cBhvr>
                                      <p:to>
                                        <p:strVal val="visible"/>
                                      </p:to>
                                    </p:set>
                                    <p:anim calcmode="lin" valueType="num">
                                      <p:cBhvr additive="base">
                                        <p:cTn id="31" dur="500" fill="hold"/>
                                        <p:tgtEl>
                                          <p:spTgt spid="93338"/>
                                        </p:tgtEl>
                                        <p:attrNameLst>
                                          <p:attrName>ppt_x</p:attrName>
                                        </p:attrNameLst>
                                      </p:cBhvr>
                                      <p:tavLst>
                                        <p:tav tm="0">
                                          <p:val>
                                            <p:strVal val="#ppt_x"/>
                                          </p:val>
                                        </p:tav>
                                        <p:tav tm="100000">
                                          <p:val>
                                            <p:strVal val="#ppt_x"/>
                                          </p:val>
                                        </p:tav>
                                      </p:tavLst>
                                    </p:anim>
                                    <p:anim calcmode="lin" valueType="num">
                                      <p:cBhvr additive="base">
                                        <p:cTn id="32" dur="500" fill="hold"/>
                                        <p:tgtEl>
                                          <p:spTgt spid="933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340"/>
                                        </p:tgtEl>
                                        <p:attrNameLst>
                                          <p:attrName>style.visibility</p:attrName>
                                        </p:attrNameLst>
                                      </p:cBhvr>
                                      <p:to>
                                        <p:strVal val="visible"/>
                                      </p:to>
                                    </p:set>
                                    <p:anim calcmode="lin" valueType="num">
                                      <p:cBhvr additive="base">
                                        <p:cTn id="35" dur="500" fill="hold"/>
                                        <p:tgtEl>
                                          <p:spTgt spid="93340"/>
                                        </p:tgtEl>
                                        <p:attrNameLst>
                                          <p:attrName>ppt_x</p:attrName>
                                        </p:attrNameLst>
                                      </p:cBhvr>
                                      <p:tavLst>
                                        <p:tav tm="0">
                                          <p:val>
                                            <p:strVal val="#ppt_x"/>
                                          </p:val>
                                        </p:tav>
                                        <p:tav tm="100000">
                                          <p:val>
                                            <p:strVal val="#ppt_x"/>
                                          </p:val>
                                        </p:tav>
                                      </p:tavLst>
                                    </p:anim>
                                    <p:anim calcmode="lin" valueType="num">
                                      <p:cBhvr additive="base">
                                        <p:cTn id="36" dur="500" fill="hold"/>
                                        <p:tgtEl>
                                          <p:spTgt spid="9334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3339"/>
                                        </p:tgtEl>
                                        <p:attrNameLst>
                                          <p:attrName>style.visibility</p:attrName>
                                        </p:attrNameLst>
                                      </p:cBhvr>
                                      <p:to>
                                        <p:strVal val="visible"/>
                                      </p:to>
                                    </p:set>
                                    <p:anim calcmode="lin" valueType="num">
                                      <p:cBhvr additive="base">
                                        <p:cTn id="39" dur="500" fill="hold"/>
                                        <p:tgtEl>
                                          <p:spTgt spid="93339"/>
                                        </p:tgtEl>
                                        <p:attrNameLst>
                                          <p:attrName>ppt_x</p:attrName>
                                        </p:attrNameLst>
                                      </p:cBhvr>
                                      <p:tavLst>
                                        <p:tav tm="0">
                                          <p:val>
                                            <p:strVal val="#ppt_x"/>
                                          </p:val>
                                        </p:tav>
                                        <p:tav tm="100000">
                                          <p:val>
                                            <p:strVal val="#ppt_x"/>
                                          </p:val>
                                        </p:tav>
                                      </p:tavLst>
                                    </p:anim>
                                    <p:anim calcmode="lin" valueType="num">
                                      <p:cBhvr additive="base">
                                        <p:cTn id="40" dur="500" fill="hold"/>
                                        <p:tgtEl>
                                          <p:spTgt spid="933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51011">
                                            <p:txEl>
                                              <p:pRg st="4" end="4"/>
                                            </p:txEl>
                                          </p:spTgt>
                                        </p:tgtEl>
                                        <p:attrNameLst>
                                          <p:attrName>style.visibility</p:attrName>
                                        </p:attrNameLst>
                                      </p:cBhvr>
                                      <p:to>
                                        <p:strVal val="visible"/>
                                      </p:to>
                                    </p:set>
                                    <p:anim calcmode="lin" valueType="num">
                                      <p:cBhvr additive="base">
                                        <p:cTn id="45" dur="5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5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51011">
                                            <p:txEl>
                                              <p:pRg st="5" end="5"/>
                                            </p:txEl>
                                          </p:spTgt>
                                        </p:tgtEl>
                                        <p:attrNameLst>
                                          <p:attrName>style.visibility</p:attrName>
                                        </p:attrNameLst>
                                      </p:cBhvr>
                                      <p:to>
                                        <p:strVal val="visible"/>
                                      </p:to>
                                    </p:set>
                                    <p:anim calcmode="lin" valueType="num">
                                      <p:cBhvr additive="base">
                                        <p:cTn id="51" dur="5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5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51011">
                                            <p:txEl>
                                              <p:pRg st="6" end="6"/>
                                            </p:txEl>
                                          </p:spTgt>
                                        </p:tgtEl>
                                        <p:attrNameLst>
                                          <p:attrName>style.visibility</p:attrName>
                                        </p:attrNameLst>
                                      </p:cBhvr>
                                      <p:to>
                                        <p:strVal val="visible"/>
                                      </p:to>
                                    </p:set>
                                    <p:anim calcmode="lin" valueType="num">
                                      <p:cBhvr additive="base">
                                        <p:cTn id="57" dur="500" fill="hold"/>
                                        <p:tgtEl>
                                          <p:spTgt spid="1451011">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5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8" presetClass="exit" presetSubtype="16" fill="hold" grpId="0" nodeType="clickEffect">
                                  <p:stCondLst>
                                    <p:cond delay="0"/>
                                  </p:stCondLst>
                                  <p:childTnLst>
                                    <p:animEffect transition="out" filter="diamond(in)">
                                      <p:cBhvr>
                                        <p:cTn id="62" dur="2000"/>
                                        <p:tgtEl>
                                          <p:spTgt spid="93305"/>
                                        </p:tgtEl>
                                      </p:cBhvr>
                                    </p:animEffect>
                                    <p:set>
                                      <p:cBhvr>
                                        <p:cTn id="63" dur="1" fill="hold">
                                          <p:stCondLst>
                                            <p:cond delay="1999"/>
                                          </p:stCondLst>
                                        </p:cTn>
                                        <p:tgtEl>
                                          <p:spTgt spid="93305"/>
                                        </p:tgtEl>
                                        <p:attrNameLst>
                                          <p:attrName>style.visibility</p:attrName>
                                        </p:attrNameLst>
                                      </p:cBhvr>
                                      <p:to>
                                        <p:strVal val="hidden"/>
                                      </p:to>
                                    </p:set>
                                  </p:childTnLst>
                                </p:cTn>
                              </p:par>
                              <p:par>
                                <p:cTn id="64" presetID="8" presetClass="exit" presetSubtype="16" fill="hold" grpId="0" nodeType="withEffect">
                                  <p:stCondLst>
                                    <p:cond delay="0"/>
                                  </p:stCondLst>
                                  <p:childTnLst>
                                    <p:animEffect transition="out" filter="diamond(in)">
                                      <p:cBhvr>
                                        <p:cTn id="65" dur="2000"/>
                                        <p:tgtEl>
                                          <p:spTgt spid="93304"/>
                                        </p:tgtEl>
                                      </p:cBhvr>
                                    </p:animEffect>
                                    <p:set>
                                      <p:cBhvr>
                                        <p:cTn id="66" dur="1" fill="hold">
                                          <p:stCondLst>
                                            <p:cond delay="1999"/>
                                          </p:stCondLst>
                                        </p:cTn>
                                        <p:tgtEl>
                                          <p:spTgt spid="933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93346"/>
                                        </p:tgtEl>
                                        <p:attrNameLst>
                                          <p:attrName>style.visibility</p:attrName>
                                        </p:attrNameLst>
                                      </p:cBhvr>
                                      <p:to>
                                        <p:strVal val="visible"/>
                                      </p:to>
                                    </p:set>
                                    <p:anim calcmode="lin" valueType="num">
                                      <p:cBhvr>
                                        <p:cTn id="71" dur="500" fill="hold"/>
                                        <p:tgtEl>
                                          <p:spTgt spid="93346"/>
                                        </p:tgtEl>
                                        <p:attrNameLst>
                                          <p:attrName>ppt_w</p:attrName>
                                        </p:attrNameLst>
                                      </p:cBhvr>
                                      <p:tavLst>
                                        <p:tav tm="0">
                                          <p:val>
                                            <p:fltVal val="0"/>
                                          </p:val>
                                        </p:tav>
                                        <p:tav tm="100000">
                                          <p:val>
                                            <p:strVal val="#ppt_w"/>
                                          </p:val>
                                        </p:tav>
                                      </p:tavLst>
                                    </p:anim>
                                    <p:anim calcmode="lin" valueType="num">
                                      <p:cBhvr>
                                        <p:cTn id="72" dur="500" fill="hold"/>
                                        <p:tgtEl>
                                          <p:spTgt spid="93346"/>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93345"/>
                                        </p:tgtEl>
                                        <p:attrNameLst>
                                          <p:attrName>style.visibility</p:attrName>
                                        </p:attrNameLst>
                                      </p:cBhvr>
                                      <p:to>
                                        <p:strVal val="visible"/>
                                      </p:to>
                                    </p:set>
                                    <p:anim calcmode="lin" valueType="num">
                                      <p:cBhvr>
                                        <p:cTn id="75" dur="500" fill="hold"/>
                                        <p:tgtEl>
                                          <p:spTgt spid="93345"/>
                                        </p:tgtEl>
                                        <p:attrNameLst>
                                          <p:attrName>ppt_w</p:attrName>
                                        </p:attrNameLst>
                                      </p:cBhvr>
                                      <p:tavLst>
                                        <p:tav tm="0">
                                          <p:val>
                                            <p:fltVal val="0"/>
                                          </p:val>
                                        </p:tav>
                                        <p:tav tm="100000">
                                          <p:val>
                                            <p:strVal val="#ppt_w"/>
                                          </p:val>
                                        </p:tav>
                                      </p:tavLst>
                                    </p:anim>
                                    <p:anim calcmode="lin" valueType="num">
                                      <p:cBhvr>
                                        <p:cTn id="76" dur="500" fill="hold"/>
                                        <p:tgtEl>
                                          <p:spTgt spid="93345"/>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93344"/>
                                        </p:tgtEl>
                                        <p:attrNameLst>
                                          <p:attrName>style.visibility</p:attrName>
                                        </p:attrNameLst>
                                      </p:cBhvr>
                                      <p:to>
                                        <p:strVal val="visible"/>
                                      </p:to>
                                    </p:set>
                                    <p:anim calcmode="lin" valueType="num">
                                      <p:cBhvr>
                                        <p:cTn id="79" dur="500" fill="hold"/>
                                        <p:tgtEl>
                                          <p:spTgt spid="93344"/>
                                        </p:tgtEl>
                                        <p:attrNameLst>
                                          <p:attrName>ppt_w</p:attrName>
                                        </p:attrNameLst>
                                      </p:cBhvr>
                                      <p:tavLst>
                                        <p:tav tm="0">
                                          <p:val>
                                            <p:fltVal val="0"/>
                                          </p:val>
                                        </p:tav>
                                        <p:tav tm="100000">
                                          <p:val>
                                            <p:strVal val="#ppt_w"/>
                                          </p:val>
                                        </p:tav>
                                      </p:tavLst>
                                    </p:anim>
                                    <p:anim calcmode="lin" valueType="num">
                                      <p:cBhvr>
                                        <p:cTn id="80" dur="500" fill="hold"/>
                                        <p:tgtEl>
                                          <p:spTgt spid="93344"/>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93342"/>
                                        </p:tgtEl>
                                        <p:attrNameLst>
                                          <p:attrName>style.visibility</p:attrName>
                                        </p:attrNameLst>
                                      </p:cBhvr>
                                      <p:to>
                                        <p:strVal val="visible"/>
                                      </p:to>
                                    </p:set>
                                    <p:anim calcmode="lin" valueType="num">
                                      <p:cBhvr>
                                        <p:cTn id="83" dur="500" fill="hold"/>
                                        <p:tgtEl>
                                          <p:spTgt spid="93342"/>
                                        </p:tgtEl>
                                        <p:attrNameLst>
                                          <p:attrName>ppt_w</p:attrName>
                                        </p:attrNameLst>
                                      </p:cBhvr>
                                      <p:tavLst>
                                        <p:tav tm="0">
                                          <p:val>
                                            <p:fltVal val="0"/>
                                          </p:val>
                                        </p:tav>
                                        <p:tav tm="100000">
                                          <p:val>
                                            <p:strVal val="#ppt_w"/>
                                          </p:val>
                                        </p:tav>
                                      </p:tavLst>
                                    </p:anim>
                                    <p:anim calcmode="lin" valueType="num">
                                      <p:cBhvr>
                                        <p:cTn id="84" dur="500" fill="hold"/>
                                        <p:tgtEl>
                                          <p:spTgt spid="93342"/>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93343"/>
                                        </p:tgtEl>
                                        <p:attrNameLst>
                                          <p:attrName>style.visibility</p:attrName>
                                        </p:attrNameLst>
                                      </p:cBhvr>
                                      <p:to>
                                        <p:strVal val="visible"/>
                                      </p:to>
                                    </p:set>
                                    <p:anim calcmode="lin" valueType="num">
                                      <p:cBhvr>
                                        <p:cTn id="87" dur="500" fill="hold"/>
                                        <p:tgtEl>
                                          <p:spTgt spid="93343"/>
                                        </p:tgtEl>
                                        <p:attrNameLst>
                                          <p:attrName>ppt_w</p:attrName>
                                        </p:attrNameLst>
                                      </p:cBhvr>
                                      <p:tavLst>
                                        <p:tav tm="0">
                                          <p:val>
                                            <p:fltVal val="0"/>
                                          </p:val>
                                        </p:tav>
                                        <p:tav tm="100000">
                                          <p:val>
                                            <p:strVal val="#ppt_w"/>
                                          </p:val>
                                        </p:tav>
                                      </p:tavLst>
                                    </p:anim>
                                    <p:anim calcmode="lin" valueType="num">
                                      <p:cBhvr>
                                        <p:cTn id="88" dur="500" fill="hold"/>
                                        <p:tgtEl>
                                          <p:spTgt spid="93343"/>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93341"/>
                                        </p:tgtEl>
                                        <p:attrNameLst>
                                          <p:attrName>style.visibility</p:attrName>
                                        </p:attrNameLst>
                                      </p:cBhvr>
                                      <p:to>
                                        <p:strVal val="visible"/>
                                      </p:to>
                                    </p:set>
                                    <p:anim calcmode="lin" valueType="num">
                                      <p:cBhvr>
                                        <p:cTn id="91" dur="500" fill="hold"/>
                                        <p:tgtEl>
                                          <p:spTgt spid="93341"/>
                                        </p:tgtEl>
                                        <p:attrNameLst>
                                          <p:attrName>ppt_w</p:attrName>
                                        </p:attrNameLst>
                                      </p:cBhvr>
                                      <p:tavLst>
                                        <p:tav tm="0">
                                          <p:val>
                                            <p:fltVal val="0"/>
                                          </p:val>
                                        </p:tav>
                                        <p:tav tm="100000">
                                          <p:val>
                                            <p:strVal val="#ppt_w"/>
                                          </p:val>
                                        </p:tav>
                                      </p:tavLst>
                                    </p:anim>
                                    <p:anim calcmode="lin" valueType="num">
                                      <p:cBhvr>
                                        <p:cTn id="92" dur="500" fill="hold"/>
                                        <p:tgtEl>
                                          <p:spTgt spid="933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04" grpId="0" animBg="1"/>
      <p:bldP spid="93305" grpId="0" animBg="1"/>
      <p:bldP spid="93338" grpId="0" animBg="1"/>
      <p:bldP spid="93340" grpId="0" animBg="1"/>
      <p:bldP spid="93341" grpId="0" animBg="1"/>
      <p:bldP spid="93342" grpId="0" animBg="1"/>
      <p:bldP spid="93343" grpId="0" animBg="1"/>
      <p:bldP spid="93344" grpId="0" animBg="1"/>
      <p:bldP spid="93345" grpId="0" animBg="1"/>
      <p:bldP spid="933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a:xfrm>
            <a:off x="323850" y="404813"/>
            <a:ext cx="504825" cy="431800"/>
          </a:xfrm>
          <a:ln>
            <a:miter lim="800000"/>
          </a:ln>
        </p:spPr>
        <p:txBody>
          <a:bodyPr anchor="b"/>
          <a:lstStyle/>
          <a:p>
            <a:pPr>
              <a:defRPr/>
            </a:pPr>
            <a:fld id="{E30910B0-8EDE-4A57-A876-A7877B39BEB1}" type="slidenum">
              <a:rPr lang="zh-CN" altLang="en-US" sz="1200">
                <a:solidFill>
                  <a:schemeClr val="bg2"/>
                </a:solidFill>
                <a:latin typeface="+mn-lt"/>
              </a:rPr>
            </a:fld>
            <a:endParaRPr lang="en-US" altLang="zh-CN" sz="1200">
              <a:solidFill>
                <a:schemeClr val="bg2"/>
              </a:solidFill>
              <a:latin typeface="+mn-lt"/>
            </a:endParaRPr>
          </a:p>
        </p:txBody>
      </p:sp>
      <p:sp>
        <p:nvSpPr>
          <p:cNvPr id="83" name="日期占位符 4"/>
          <p:cNvSpPr>
            <a:spLocks noGrp="1"/>
          </p:cNvSpPr>
          <p:nvPr>
            <p:ph type="dt" sz="quarter" idx="10"/>
          </p:nvPr>
        </p:nvSpPr>
        <p:spPr>
          <a:xfrm>
            <a:off x="34925" y="836613"/>
            <a:ext cx="1042988" cy="549275"/>
          </a:xfrm>
          <a:ln>
            <a:miter lim="800000"/>
          </a:ln>
        </p:spPr>
        <p:txBody>
          <a:bodyPr/>
          <a:lstStyle/>
          <a:p>
            <a:pPr>
              <a:defRPr/>
            </a:pPr>
            <a:fld id="{AD2A1974-A059-41C1-97B8-FFD26AD845BB}"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a:xfrm>
            <a:off x="1114425" y="193675"/>
            <a:ext cx="1944688" cy="931863"/>
          </a:xfrm>
        </p:spPr>
        <p:txBody>
          <a:bodyPr anchor="b"/>
          <a:lstStyle/>
          <a:p>
            <a:pPr eaLnBrk="1" hangingPunct="1"/>
            <a:r>
              <a:rPr lang="en-US" altLang="zh-CN" sz="1900" dirty="0">
                <a:ea typeface="宋体" pitchFamily="2" charset="-122"/>
              </a:rPr>
              <a:t>10.4.2 </a:t>
            </a:r>
            <a:br>
              <a:rPr lang="en-US" altLang="zh-CN" sz="1900" dirty="0">
                <a:ea typeface="宋体" pitchFamily="2" charset="-122"/>
              </a:rPr>
            </a:br>
            <a:r>
              <a:rPr lang="en-US" altLang="zh-CN" sz="1900" dirty="0">
                <a:ea typeface="宋体" pitchFamily="2" charset="-122"/>
              </a:rPr>
              <a:t>m</a:t>
            </a:r>
            <a:r>
              <a:rPr lang="zh-CN" altLang="en-US" sz="1900" dirty="0">
                <a:ea typeface="宋体" pitchFamily="2" charset="-122"/>
              </a:rPr>
              <a:t>叉搜索树</a:t>
            </a:r>
            <a:endParaRPr lang="zh-CN" altLang="en-US" sz="1900" dirty="0">
              <a:ea typeface="宋体" pitchFamily="2" charset="-122"/>
            </a:endParaRPr>
          </a:p>
        </p:txBody>
      </p:sp>
      <p:sp>
        <p:nvSpPr>
          <p:cNvPr id="1452035" name="Rectangle 3"/>
          <p:cNvSpPr>
            <a:spLocks noGrp="1" noChangeArrowheads="1"/>
          </p:cNvSpPr>
          <p:nvPr>
            <p:ph type="body" idx="4294967295"/>
          </p:nvPr>
        </p:nvSpPr>
        <p:spPr>
          <a:xfrm>
            <a:off x="323850" y="1916113"/>
            <a:ext cx="8523288" cy="4679950"/>
          </a:xfrm>
        </p:spPr>
        <p:txBody>
          <a:bodyPr/>
          <a:lstStyle/>
          <a:p>
            <a:pPr eaLnBrk="1" hangingPunct="1">
              <a:lnSpc>
                <a:spcPct val="80000"/>
              </a:lnSpc>
            </a:pPr>
            <a:r>
              <a:rPr lang="en-US" altLang="zh-CN" sz="2800" dirty="0">
                <a:solidFill>
                  <a:schemeClr val="folHlink"/>
                </a:solidFill>
                <a:latin typeface="Times New Roman" panose="02020503050405090304" pitchFamily="18" charset="0"/>
                <a:ea typeface="宋体" pitchFamily="2" charset="-122"/>
              </a:rPr>
              <a:t>3.</a:t>
            </a:r>
            <a:r>
              <a:rPr lang="zh-CN" altLang="en-US" sz="2800" dirty="0">
                <a:solidFill>
                  <a:schemeClr val="folHlink"/>
                </a:solidFill>
                <a:latin typeface="Times New Roman" panose="02020503050405090304" pitchFamily="18" charset="0"/>
                <a:ea typeface="宋体" pitchFamily="2" charset="-122"/>
              </a:rPr>
              <a:t>从</a:t>
            </a:r>
            <a:r>
              <a:rPr lang="en-US" altLang="zh-CN" sz="2800" dirty="0">
                <a:solidFill>
                  <a:schemeClr val="folHlink"/>
                </a:solidFill>
                <a:latin typeface="Times New Roman" panose="02020503050405090304" pitchFamily="18" charset="0"/>
                <a:ea typeface="宋体" pitchFamily="2" charset="-122"/>
              </a:rPr>
              <a:t>m</a:t>
            </a:r>
            <a:r>
              <a:rPr lang="zh-CN" altLang="en-US" sz="2800" dirty="0">
                <a:solidFill>
                  <a:schemeClr val="folHlink"/>
                </a:solidFill>
                <a:latin typeface="Times New Roman" panose="02020503050405090304" pitchFamily="18" charset="0"/>
                <a:ea typeface="宋体" pitchFamily="2" charset="-122"/>
              </a:rPr>
              <a:t>叉搜索树中删除元素</a:t>
            </a:r>
            <a:endParaRPr lang="zh-CN" altLang="en-US" sz="2800" dirty="0">
              <a:solidFill>
                <a:schemeClr val="folHlink"/>
              </a:solidFill>
              <a:latin typeface="Times New Roman" panose="02020503050405090304" pitchFamily="18" charset="0"/>
              <a:ea typeface="宋体"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itchFamily="2" charset="-122"/>
              </a:rPr>
              <a:t>删除</a:t>
            </a:r>
            <a:r>
              <a:rPr lang="en-US" altLang="zh-CN" sz="2400" dirty="0">
                <a:solidFill>
                  <a:schemeClr val="tx1"/>
                </a:solidFill>
                <a:latin typeface="Times New Roman" panose="02020503050405090304" pitchFamily="18" charset="0"/>
                <a:ea typeface="宋体" pitchFamily="2" charset="-122"/>
              </a:rPr>
              <a:t>20</a:t>
            </a:r>
            <a:r>
              <a:rPr lang="zh-CN" altLang="en-US" sz="2400" dirty="0">
                <a:solidFill>
                  <a:schemeClr val="tx1"/>
                </a:solidFill>
                <a:latin typeface="Times New Roman" panose="02020503050405090304" pitchFamily="18" charset="0"/>
                <a:ea typeface="宋体" pitchFamily="2" charset="-122"/>
              </a:rPr>
              <a:t>：</a:t>
            </a:r>
            <a:endParaRPr lang="zh-CN" altLang="en-US" sz="2400" dirty="0">
              <a:solidFill>
                <a:schemeClr val="tx1"/>
              </a:solidFill>
              <a:latin typeface="Times New Roman" panose="0202050305040509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503050405090304" pitchFamily="18" charset="0"/>
                <a:ea typeface="宋体" pitchFamily="2" charset="-122"/>
              </a:rPr>
              <a:t>搜索</a:t>
            </a:r>
            <a:r>
              <a:rPr lang="en-US" altLang="zh-CN" sz="2025" dirty="0">
                <a:solidFill>
                  <a:schemeClr val="tx1"/>
                </a:solidFill>
                <a:latin typeface="Times New Roman" panose="02020503050405090304" pitchFamily="18" charset="0"/>
                <a:ea typeface="宋体" pitchFamily="2" charset="-122"/>
              </a:rPr>
              <a:t>20</a:t>
            </a:r>
            <a:r>
              <a:rPr lang="zh-CN" altLang="en-US" sz="2025" dirty="0">
                <a:solidFill>
                  <a:schemeClr val="tx1"/>
                </a:solidFill>
                <a:latin typeface="Times New Roman" panose="02020503050405090304" pitchFamily="18" charset="0"/>
                <a:ea typeface="宋体" pitchFamily="2" charset="-122"/>
              </a:rPr>
              <a:t>；</a:t>
            </a:r>
            <a:endParaRPr lang="zh-CN" altLang="en-US" sz="2025" dirty="0">
              <a:solidFill>
                <a:schemeClr val="tx1"/>
              </a:solidFill>
              <a:latin typeface="Times New Roman" panose="0202050305040509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503050405090304" pitchFamily="18" charset="0"/>
                <a:ea typeface="宋体" pitchFamily="2" charset="-122"/>
              </a:rPr>
              <a:t>该元素所有子女均为外部指针，直接删除</a:t>
            </a:r>
            <a:r>
              <a:rPr lang="zh-CN" sz="2025" dirty="0">
                <a:solidFill>
                  <a:schemeClr val="tx1"/>
                </a:solidFill>
                <a:latin typeface="Times New Roman" panose="02020503050405090304" pitchFamily="18" charset="0"/>
                <a:ea typeface="宋体" pitchFamily="2" charset="-122"/>
              </a:rPr>
              <a:t>，</a:t>
            </a:r>
            <a:r>
              <a:rPr lang="zh-CN" altLang="en-US" sz="2025" dirty="0">
                <a:solidFill>
                  <a:schemeClr val="tx1"/>
                </a:solidFill>
                <a:latin typeface="Times New Roman" panose="02020503050405090304" pitchFamily="18" charset="0"/>
                <a:ea typeface="宋体" pitchFamily="2" charset="-122"/>
              </a:rPr>
              <a:t>删除</a:t>
            </a:r>
            <a:r>
              <a:rPr lang="en-US" altLang="zh-CN" sz="2025" dirty="0">
                <a:solidFill>
                  <a:schemeClr val="tx1"/>
                </a:solidFill>
                <a:latin typeface="Times New Roman" panose="02020503050405090304" pitchFamily="18" charset="0"/>
                <a:ea typeface="宋体" pitchFamily="2" charset="-122"/>
              </a:rPr>
              <a:t>84</a:t>
            </a:r>
            <a:r>
              <a:rPr lang="zh-CN" altLang="en-US" sz="2025" dirty="0">
                <a:solidFill>
                  <a:schemeClr val="tx1"/>
                </a:solidFill>
                <a:latin typeface="Times New Roman" panose="02020503050405090304" pitchFamily="18" charset="0"/>
                <a:ea typeface="宋体" pitchFamily="2" charset="-122"/>
              </a:rPr>
              <a:t>类似。</a:t>
            </a:r>
            <a:endParaRPr lang="zh-CN" altLang="en-US" sz="2025" dirty="0">
              <a:solidFill>
                <a:schemeClr val="tx1"/>
              </a:solidFill>
              <a:latin typeface="Times New Roman" panose="02020503050405090304" pitchFamily="18" charset="0"/>
              <a:ea typeface="宋体"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itchFamily="2" charset="-122"/>
              </a:rPr>
              <a:t>删除</a:t>
            </a:r>
            <a:r>
              <a:rPr lang="en-US" altLang="zh-CN" sz="2400" dirty="0">
                <a:solidFill>
                  <a:schemeClr val="tx1"/>
                </a:solidFill>
                <a:latin typeface="Times New Roman" panose="02020503050405090304" pitchFamily="18" charset="0"/>
                <a:ea typeface="宋体" pitchFamily="2" charset="-122"/>
              </a:rPr>
              <a:t>5</a:t>
            </a:r>
            <a:r>
              <a:rPr lang="zh-CN" altLang="en-US" sz="2400" dirty="0">
                <a:solidFill>
                  <a:schemeClr val="tx1"/>
                </a:solidFill>
                <a:latin typeface="Times New Roman" panose="02020503050405090304" pitchFamily="18" charset="0"/>
                <a:ea typeface="宋体" pitchFamily="2" charset="-122"/>
              </a:rPr>
              <a:t>：</a:t>
            </a:r>
            <a:endParaRPr lang="en-US" altLang="zh-CN" sz="2400" dirty="0">
              <a:solidFill>
                <a:schemeClr val="tx1"/>
              </a:solidFill>
              <a:latin typeface="Times New Roman" panose="0202050305040509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503050405090304" pitchFamily="18" charset="0"/>
                <a:ea typeface="宋体" pitchFamily="2" charset="-122"/>
              </a:rPr>
              <a:t>搜索</a:t>
            </a:r>
            <a:r>
              <a:rPr lang="en-US" altLang="zh-CN" sz="2025" dirty="0">
                <a:solidFill>
                  <a:schemeClr val="tx1"/>
                </a:solidFill>
                <a:latin typeface="Times New Roman" panose="02020503050405090304" pitchFamily="18" charset="0"/>
                <a:ea typeface="宋体" pitchFamily="2" charset="-122"/>
              </a:rPr>
              <a:t>5</a:t>
            </a:r>
            <a:r>
              <a:rPr lang="zh-CN" altLang="en-US" sz="2025" dirty="0">
                <a:solidFill>
                  <a:schemeClr val="tx1"/>
                </a:solidFill>
                <a:latin typeface="Times New Roman" panose="02020503050405090304" pitchFamily="18" charset="0"/>
                <a:ea typeface="宋体" pitchFamily="2" charset="-122"/>
              </a:rPr>
              <a:t>；</a:t>
            </a:r>
            <a:endParaRPr lang="zh-CN" altLang="en-US" sz="2025" dirty="0">
              <a:solidFill>
                <a:schemeClr val="tx1"/>
              </a:solidFill>
              <a:latin typeface="Times New Roman" panose="0202050305040509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503050405090304" pitchFamily="18" charset="0"/>
                <a:ea typeface="宋体" pitchFamily="2" charset="-122"/>
                <a:cs typeface="+mn-ea"/>
              </a:rPr>
              <a:t>其子女至少有1个非零，从非空相邻子树中找一个元素来替换被删除元素，找那个元素？</a:t>
            </a:r>
            <a:endParaRPr lang="zh-CN" altLang="en-US" sz="2025" dirty="0">
              <a:solidFill>
                <a:schemeClr val="tx1"/>
              </a:solidFill>
              <a:latin typeface="Times New Roman" panose="02020503050405090304" pitchFamily="18" charset="0"/>
              <a:ea typeface="宋体" pitchFamily="2" charset="-122"/>
              <a:cs typeface="+mn-ea"/>
            </a:endParaRPr>
          </a:p>
          <a:p>
            <a:pPr eaLnBrk="1" hangingPunct="1">
              <a:lnSpc>
                <a:spcPct val="80000"/>
              </a:lnSpc>
            </a:pPr>
            <a:r>
              <a:rPr lang="zh-CN" altLang="en-US" sz="2400" dirty="0">
                <a:solidFill>
                  <a:schemeClr val="tx1"/>
                </a:solidFill>
                <a:latin typeface="Times New Roman" panose="02020503050405090304" pitchFamily="18" charset="0"/>
                <a:ea typeface="宋体" pitchFamily="2" charset="-122"/>
              </a:rPr>
              <a:t>删除</a:t>
            </a:r>
            <a:r>
              <a:rPr lang="en-US" altLang="zh-CN" sz="2400" dirty="0">
                <a:solidFill>
                  <a:schemeClr val="tx1"/>
                </a:solidFill>
                <a:latin typeface="Times New Roman" panose="02020503050405090304" pitchFamily="18" charset="0"/>
                <a:ea typeface="宋体" pitchFamily="2" charset="-122"/>
              </a:rPr>
              <a:t>10</a:t>
            </a:r>
            <a:r>
              <a:rPr lang="zh-CN" altLang="en-US" sz="2400" dirty="0">
                <a:solidFill>
                  <a:schemeClr val="tx1"/>
                </a:solidFill>
                <a:latin typeface="Times New Roman" panose="02020503050405090304" pitchFamily="18" charset="0"/>
                <a:ea typeface="宋体" pitchFamily="2" charset="-122"/>
              </a:rPr>
              <a:t>：</a:t>
            </a:r>
            <a:endParaRPr lang="zh-CN" altLang="en-US" sz="2400" dirty="0">
              <a:solidFill>
                <a:schemeClr val="tx1"/>
              </a:solidFill>
              <a:latin typeface="Times New Roman" panose="02020503050405090304" pitchFamily="18" charset="0"/>
              <a:ea typeface="宋体" pitchFamily="2" charset="-122"/>
            </a:endParaRPr>
          </a:p>
          <a:p>
            <a:pPr lvl="1" eaLnBrk="1" hangingPunct="1">
              <a:lnSpc>
                <a:spcPct val="80000"/>
              </a:lnSpc>
            </a:pPr>
            <a:r>
              <a:rPr lang="zh-CN" altLang="en-US" sz="2025" dirty="0">
                <a:solidFill>
                  <a:schemeClr val="tx1"/>
                </a:solidFill>
                <a:latin typeface="Times New Roman" panose="02020503050405090304" pitchFamily="18" charset="0"/>
                <a:ea typeface="宋体" pitchFamily="2" charset="-122"/>
              </a:rPr>
              <a:t>搜索</a:t>
            </a:r>
            <a:r>
              <a:rPr lang="en-US" altLang="zh-CN" sz="2025" dirty="0">
                <a:solidFill>
                  <a:schemeClr val="tx1"/>
                </a:solidFill>
                <a:latin typeface="Times New Roman" panose="02020503050405090304" pitchFamily="18" charset="0"/>
                <a:ea typeface="宋体" pitchFamily="2" charset="-122"/>
              </a:rPr>
              <a:t>10</a:t>
            </a:r>
            <a:r>
              <a:rPr lang="zh-CN" altLang="en-US" sz="2025" dirty="0">
                <a:solidFill>
                  <a:schemeClr val="tx1"/>
                </a:solidFill>
                <a:latin typeface="Times New Roman" panose="02020503050405090304" pitchFamily="18" charset="0"/>
                <a:ea typeface="宋体" pitchFamily="2" charset="-122"/>
              </a:rPr>
              <a:t>；</a:t>
            </a:r>
            <a:endParaRPr lang="en-US" altLang="zh-CN" sz="2025" dirty="0">
              <a:solidFill>
                <a:schemeClr val="tx1"/>
              </a:solidFill>
              <a:latin typeface="Times New Roman" panose="02020503050405090304" pitchFamily="18" charset="0"/>
              <a:ea typeface="宋体" pitchFamily="2" charset="-122"/>
            </a:endParaRPr>
          </a:p>
          <a:p>
            <a:pPr lvl="1" eaLnBrk="1" hangingPunct="1">
              <a:lnSpc>
                <a:spcPct val="80000"/>
              </a:lnSpc>
            </a:pPr>
            <a:r>
              <a:rPr sz="2025" dirty="0">
                <a:solidFill>
                  <a:schemeClr val="tx1"/>
                </a:solidFill>
                <a:latin typeface="Times New Roman" panose="02020503050405090304" pitchFamily="18" charset="0"/>
                <a:ea typeface="宋体" pitchFamily="2" charset="-122"/>
              </a:rPr>
              <a:t>其子女</a:t>
            </a:r>
            <a:r>
              <a:rPr lang="zh-CN" sz="2025" dirty="0">
                <a:solidFill>
                  <a:schemeClr val="tx1"/>
                </a:solidFill>
                <a:latin typeface="Times New Roman" panose="02020503050405090304" pitchFamily="18" charset="0"/>
                <a:ea typeface="宋体" pitchFamily="2" charset="-122"/>
              </a:rPr>
              <a:t>均为非零，左右子女均可选元素进行替换</a:t>
            </a:r>
            <a:r>
              <a:rPr lang="zh-CN" altLang="en-US" sz="2025" dirty="0">
                <a:solidFill>
                  <a:schemeClr val="tx1"/>
                </a:solidFill>
                <a:latin typeface="Times New Roman" panose="02020503050405090304" pitchFamily="18" charset="0"/>
                <a:ea typeface="宋体" pitchFamily="2" charset="-122"/>
              </a:rPr>
              <a:t>。</a:t>
            </a:r>
            <a:endParaRPr lang="zh-CN" altLang="en-US" sz="2025" dirty="0">
              <a:solidFill>
                <a:schemeClr val="tx1"/>
              </a:solidFill>
              <a:latin typeface="Times New Roman" panose="02020503050405090304" pitchFamily="18" charset="0"/>
              <a:ea typeface="宋体" pitchFamily="2" charset="-122"/>
            </a:endParaRPr>
          </a:p>
        </p:txBody>
      </p:sp>
      <p:grpSp>
        <p:nvGrpSpPr>
          <p:cNvPr id="56326" name="Group 4"/>
          <p:cNvGrpSpPr/>
          <p:nvPr/>
        </p:nvGrpSpPr>
        <p:grpSpPr bwMode="auto">
          <a:xfrm>
            <a:off x="3132138" y="188913"/>
            <a:ext cx="5684837" cy="1511300"/>
            <a:chOff x="385" y="2659"/>
            <a:chExt cx="4761" cy="1543"/>
          </a:xfrm>
        </p:grpSpPr>
        <p:sp>
          <p:nvSpPr>
            <p:cNvPr id="56327" name="Rectangle 5"/>
            <p:cNvSpPr>
              <a:spLocks noChangeArrowheads="1"/>
            </p:cNvSpPr>
            <p:nvPr/>
          </p:nvSpPr>
          <p:spPr bwMode="auto">
            <a:xfrm>
              <a:off x="2154" y="2659"/>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56328"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56329" name="Rectangle 7"/>
            <p:cNvSpPr>
              <a:spLocks noChangeArrowheads="1"/>
            </p:cNvSpPr>
            <p:nvPr/>
          </p:nvSpPr>
          <p:spPr bwMode="auto">
            <a:xfrm>
              <a:off x="1701"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56330"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56331"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56332"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56333"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56334"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56335"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56336" name="Rectangle 14"/>
            <p:cNvSpPr>
              <a:spLocks noChangeArrowheads="1"/>
            </p:cNvSpPr>
            <p:nvPr/>
          </p:nvSpPr>
          <p:spPr bwMode="auto">
            <a:xfrm>
              <a:off x="3743" y="3203"/>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56337"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56338"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56339" name="Rectangle 17"/>
            <p:cNvSpPr>
              <a:spLocks noChangeArrowheads="1"/>
            </p:cNvSpPr>
            <p:nvPr/>
          </p:nvSpPr>
          <p:spPr bwMode="auto">
            <a:xfrm>
              <a:off x="1020" y="3203"/>
              <a:ext cx="226" cy="227"/>
            </a:xfrm>
            <a:prstGeom prst="rect">
              <a:avLst/>
            </a:prstGeom>
            <a:solidFill>
              <a:srgbClr val="008000"/>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56340"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1"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2"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3"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44"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56345"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56346"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56347"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8"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49"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50"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1"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52"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3"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54"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5"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56"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57"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32</a:t>
              </a:r>
              <a:endParaRPr kumimoji="1" lang="en-US" altLang="zh-CN" sz="1400" b="1">
                <a:latin typeface="Times New Roman" panose="02020503050405090304" pitchFamily="18" charset="0"/>
              </a:endParaRPr>
            </a:p>
          </p:txBody>
        </p:sp>
        <p:sp>
          <p:nvSpPr>
            <p:cNvPr id="56358"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36</a:t>
              </a:r>
              <a:endParaRPr kumimoji="1" lang="en-US" altLang="zh-CN" sz="1400" b="1">
                <a:latin typeface="Times New Roman" panose="02020503050405090304" pitchFamily="18" charset="0"/>
              </a:endParaRPr>
            </a:p>
          </p:txBody>
        </p:sp>
        <p:sp>
          <p:nvSpPr>
            <p:cNvPr id="56359"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60"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1"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62"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3"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64"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5"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6"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67"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68"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69"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0"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71"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2"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73"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4"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75"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6"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77"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78"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79"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0"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81"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2"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83"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4"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85"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86"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56387"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92</a:t>
              </a:r>
              <a:endParaRPr kumimoji="1" lang="en-US" altLang="zh-CN" sz="1400" b="1">
                <a:latin typeface="Times New Roman" panose="02020503050405090304" pitchFamily="18" charset="0"/>
              </a:endParaRPr>
            </a:p>
          </p:txBody>
        </p:sp>
        <p:sp>
          <p:nvSpPr>
            <p:cNvPr id="56388"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94</a:t>
              </a:r>
              <a:endParaRPr kumimoji="1" lang="en-US" altLang="zh-CN" sz="1400" b="1">
                <a:latin typeface="Times New Roman" panose="02020503050405090304" pitchFamily="18" charset="0"/>
              </a:endParaRPr>
            </a:p>
          </p:txBody>
        </p:sp>
        <p:sp>
          <p:nvSpPr>
            <p:cNvPr id="56389"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90"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1"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92"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3"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94"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5"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396"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397"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96</a:t>
              </a:r>
              <a:endParaRPr kumimoji="1" lang="en-US" altLang="zh-CN" sz="1400" b="1">
                <a:latin typeface="Times New Roman" panose="02020503050405090304" pitchFamily="18" charset="0"/>
              </a:endParaRPr>
            </a:p>
          </p:txBody>
        </p:sp>
        <p:sp>
          <p:nvSpPr>
            <p:cNvPr id="56398"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98</a:t>
              </a:r>
              <a:endParaRPr kumimoji="1" lang="en-US" altLang="zh-CN" sz="1400" b="1">
                <a:latin typeface="Times New Roman" panose="02020503050405090304" pitchFamily="18" charset="0"/>
              </a:endParaRPr>
            </a:p>
          </p:txBody>
        </p:sp>
        <p:sp>
          <p:nvSpPr>
            <p:cNvPr id="56399"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400"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1"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56402"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403"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2035">
                                            <p:txEl>
                                              <p:pRg st="0" end="0"/>
                                            </p:txEl>
                                          </p:spTgt>
                                        </p:tgtEl>
                                        <p:attrNameLst>
                                          <p:attrName>style.visibility</p:attrName>
                                        </p:attrNameLst>
                                      </p:cBhvr>
                                      <p:to>
                                        <p:strVal val="visible"/>
                                      </p:to>
                                    </p:set>
                                    <p:anim calcmode="lin" valueType="num">
                                      <p:cBhvr additive="base">
                                        <p:cTn id="7" dur="500" fill="hold"/>
                                        <p:tgtEl>
                                          <p:spTgt spid="145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2035">
                                            <p:txEl>
                                              <p:pRg st="1" end="1"/>
                                            </p:txEl>
                                          </p:spTgt>
                                        </p:tgtEl>
                                        <p:attrNameLst>
                                          <p:attrName>style.visibility</p:attrName>
                                        </p:attrNameLst>
                                      </p:cBhvr>
                                      <p:to>
                                        <p:strVal val="visible"/>
                                      </p:to>
                                    </p:set>
                                    <p:anim calcmode="lin" valueType="num">
                                      <p:cBhvr additive="base">
                                        <p:cTn id="13" dur="500" fill="hold"/>
                                        <p:tgtEl>
                                          <p:spTgt spid="145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2035">
                                            <p:txEl>
                                              <p:pRg st="2" end="2"/>
                                            </p:txEl>
                                          </p:spTgt>
                                        </p:tgtEl>
                                        <p:attrNameLst>
                                          <p:attrName>style.visibility</p:attrName>
                                        </p:attrNameLst>
                                      </p:cBhvr>
                                      <p:to>
                                        <p:strVal val="visible"/>
                                      </p:to>
                                    </p:set>
                                    <p:anim calcmode="lin" valueType="num">
                                      <p:cBhvr additive="base">
                                        <p:cTn id="19" dur="500" fill="hold"/>
                                        <p:tgtEl>
                                          <p:spTgt spid="145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2035">
                                            <p:txEl>
                                              <p:pRg st="3" end="3"/>
                                            </p:txEl>
                                          </p:spTgt>
                                        </p:tgtEl>
                                        <p:attrNameLst>
                                          <p:attrName>style.visibility</p:attrName>
                                        </p:attrNameLst>
                                      </p:cBhvr>
                                      <p:to>
                                        <p:strVal val="visible"/>
                                      </p:to>
                                    </p:set>
                                    <p:anim calcmode="lin" valueType="num">
                                      <p:cBhvr additive="base">
                                        <p:cTn id="25" dur="500" fill="hold"/>
                                        <p:tgtEl>
                                          <p:spTgt spid="145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2035">
                                            <p:txEl>
                                              <p:pRg st="4" end="4"/>
                                            </p:txEl>
                                          </p:spTgt>
                                        </p:tgtEl>
                                        <p:attrNameLst>
                                          <p:attrName>style.visibility</p:attrName>
                                        </p:attrNameLst>
                                      </p:cBhvr>
                                      <p:to>
                                        <p:strVal val="visible"/>
                                      </p:to>
                                    </p:set>
                                    <p:anim calcmode="lin" valueType="num">
                                      <p:cBhvr additive="base">
                                        <p:cTn id="31" dur="500" fill="hold"/>
                                        <p:tgtEl>
                                          <p:spTgt spid="145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2035">
                                            <p:txEl>
                                              <p:pRg st="5" end="5"/>
                                            </p:txEl>
                                          </p:spTgt>
                                        </p:tgtEl>
                                        <p:attrNameLst>
                                          <p:attrName>style.visibility</p:attrName>
                                        </p:attrNameLst>
                                      </p:cBhvr>
                                      <p:to>
                                        <p:strVal val="visible"/>
                                      </p:to>
                                    </p:set>
                                    <p:anim calcmode="lin" valueType="num">
                                      <p:cBhvr additive="base">
                                        <p:cTn id="37" dur="500" fill="hold"/>
                                        <p:tgtEl>
                                          <p:spTgt spid="14520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2035">
                                            <p:txEl>
                                              <p:pRg st="6" end="6"/>
                                            </p:txEl>
                                          </p:spTgt>
                                        </p:tgtEl>
                                        <p:attrNameLst>
                                          <p:attrName>style.visibility</p:attrName>
                                        </p:attrNameLst>
                                      </p:cBhvr>
                                      <p:to>
                                        <p:strVal val="visible"/>
                                      </p:to>
                                    </p:set>
                                    <p:anim calcmode="lin" valueType="num">
                                      <p:cBhvr additive="base">
                                        <p:cTn id="43" dur="500" fill="hold"/>
                                        <p:tgtEl>
                                          <p:spTgt spid="14520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52035">
                                            <p:txEl>
                                              <p:pRg st="7" end="7"/>
                                            </p:txEl>
                                          </p:spTgt>
                                        </p:tgtEl>
                                        <p:attrNameLst>
                                          <p:attrName>style.visibility</p:attrName>
                                        </p:attrNameLst>
                                      </p:cBhvr>
                                      <p:to>
                                        <p:strVal val="visible"/>
                                      </p:to>
                                    </p:set>
                                    <p:anim calcmode="lin" valueType="num">
                                      <p:cBhvr additive="base">
                                        <p:cTn id="49" dur="500" fill="hold"/>
                                        <p:tgtEl>
                                          <p:spTgt spid="14520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5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52035">
                                            <p:txEl>
                                              <p:pRg st="8" end="8"/>
                                            </p:txEl>
                                          </p:spTgt>
                                        </p:tgtEl>
                                        <p:attrNameLst>
                                          <p:attrName>style.visibility</p:attrName>
                                        </p:attrNameLst>
                                      </p:cBhvr>
                                      <p:to>
                                        <p:strVal val="visible"/>
                                      </p:to>
                                    </p:set>
                                    <p:anim calcmode="lin" valueType="num">
                                      <p:cBhvr additive="base">
                                        <p:cTn id="55" dur="500" fill="hold"/>
                                        <p:tgtEl>
                                          <p:spTgt spid="14520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52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52035">
                                            <p:txEl>
                                              <p:pRg st="9" end="9"/>
                                            </p:txEl>
                                          </p:spTgt>
                                        </p:tgtEl>
                                        <p:attrNameLst>
                                          <p:attrName>style.visibility</p:attrName>
                                        </p:attrNameLst>
                                      </p:cBhvr>
                                      <p:to>
                                        <p:strVal val="visible"/>
                                      </p:to>
                                    </p:set>
                                    <p:anim calcmode="lin" valueType="num">
                                      <p:cBhvr additive="base">
                                        <p:cTn id="61" dur="500" fill="hold"/>
                                        <p:tgtEl>
                                          <p:spTgt spid="14520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520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1B78FA3-D8E7-430E-AD3E-A742FA189BB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706824D-B3CF-4CFB-9B40-49C305B037F2}" type="datetime7">
              <a:rPr kumimoji="1" lang="zh-CN" altLang="en-US" sz="1200">
                <a:latin typeface="+mn-ea"/>
              </a:rPr>
            </a:fld>
            <a:endParaRPr kumimoji="1" lang="en-US" altLang="zh-CN" sz="1200">
              <a:latin typeface="+mn-ea"/>
            </a:endParaRPr>
          </a:p>
        </p:txBody>
      </p:sp>
      <p:sp>
        <p:nvSpPr>
          <p:cNvPr id="9220" name="Rectangle 2"/>
          <p:cNvSpPr>
            <a:spLocks noGrp="1" noChangeArrowheads="1"/>
          </p:cNvSpPr>
          <p:nvPr>
            <p:ph type="title" idx="4294967295"/>
          </p:nvPr>
        </p:nvSpPr>
        <p:spPr>
          <a:xfrm>
            <a:off x="971550" y="1155700"/>
            <a:ext cx="7850188" cy="688975"/>
          </a:xfrm>
        </p:spPr>
        <p:txBody>
          <a:bodyPr anchor="b"/>
          <a:lstStyle/>
          <a:p>
            <a:pPr eaLnBrk="1" hangingPunct="1"/>
            <a:r>
              <a:rPr lang="en-US" altLang="zh-CN" dirty="0">
                <a:ea typeface="宋体" pitchFamily="2" charset="-122"/>
              </a:rPr>
              <a:t>10.1.2 </a:t>
            </a:r>
            <a:r>
              <a:rPr lang="zh-CN" altLang="en-US" dirty="0">
                <a:ea typeface="宋体" pitchFamily="2" charset="-122"/>
              </a:rPr>
              <a:t>抽象数据类型</a:t>
            </a:r>
            <a:r>
              <a:rPr lang="en-US" altLang="zh-CN" dirty="0" err="1">
                <a:ea typeface="宋体" pitchFamily="2" charset="-122"/>
              </a:rPr>
              <a:t>BSTree</a:t>
            </a:r>
            <a:r>
              <a:rPr lang="zh-CN" altLang="en-US" dirty="0">
                <a:ea typeface="宋体" pitchFamily="2" charset="-122"/>
              </a:rPr>
              <a:t>和</a:t>
            </a:r>
            <a:r>
              <a:rPr lang="en-US" altLang="zh-CN" dirty="0" err="1">
                <a:ea typeface="宋体" pitchFamily="2" charset="-122"/>
              </a:rPr>
              <a:t>IndexedBSTree</a:t>
            </a:r>
            <a:endParaRPr lang="zh-CN" altLang="en-US" dirty="0">
              <a:ea typeface="宋体" pitchFamily="2" charset="-122"/>
            </a:endParaRPr>
          </a:p>
        </p:txBody>
      </p:sp>
      <p:sp>
        <p:nvSpPr>
          <p:cNvPr id="1375235" name="Rectangle 3"/>
          <p:cNvSpPr>
            <a:spLocks noGrp="1" noChangeArrowheads="1"/>
          </p:cNvSpPr>
          <p:nvPr>
            <p:ph type="body" idx="4294967295"/>
          </p:nvPr>
        </p:nvSpPr>
        <p:spPr>
          <a:xfrm>
            <a:off x="179388" y="1773238"/>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抽象数据类型</a:t>
            </a:r>
            <a:r>
              <a:rPr lang="en-US" altLang="zh-CN" sz="2000" dirty="0" err="1">
                <a:solidFill>
                  <a:schemeClr val="hlink"/>
                </a:solidFill>
                <a:latin typeface="Times New Roman" panose="02020503050405090304" pitchFamily="18" charset="0"/>
                <a:ea typeface="宋体" pitchFamily="2" charset="-122"/>
              </a:rPr>
              <a:t>BSTree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实例</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     二叉树，每一个节点中有一个元素，该元素有一个关键值域；所有元素的关键值各不相同；任何节点左子树的关键值小于该节点的关键值；任何节点右子树的关键值大于该节点的关键值。</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操作</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Create()</a:t>
            </a:r>
            <a:r>
              <a:rPr lang="zh-CN" altLang="en-US" sz="2000" dirty="0">
                <a:latin typeface="Times New Roman" panose="02020503050405090304" pitchFamily="18" charset="0"/>
                <a:ea typeface="宋体" pitchFamily="2" charset="-122"/>
              </a:rPr>
              <a:t>：创建一个空的二叉搜索树</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Search(</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：将关键值为</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的元素返回到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中；如果操作失败则返回</a:t>
            </a:r>
            <a:r>
              <a:rPr lang="en-US" altLang="zh-CN" sz="2000" dirty="0">
                <a:latin typeface="Times New Roman" panose="02020503050405090304" pitchFamily="18" charset="0"/>
                <a:ea typeface="宋体" pitchFamily="2" charset="-122"/>
              </a:rPr>
              <a:t>false</a:t>
            </a:r>
            <a:r>
              <a:rPr lang="zh-CN" altLang="en-US" sz="2000" dirty="0">
                <a:latin typeface="Times New Roman" panose="02020503050405090304" pitchFamily="18" charset="0"/>
                <a:ea typeface="宋体" pitchFamily="2" charset="-122"/>
              </a:rPr>
              <a:t>，否则返回</a:t>
            </a:r>
            <a:r>
              <a:rPr lang="en-US" altLang="zh-CN" sz="2000" dirty="0">
                <a:latin typeface="Times New Roman" panose="02020503050405090304" pitchFamily="18" charset="0"/>
                <a:ea typeface="宋体" pitchFamily="2" charset="-122"/>
              </a:rPr>
              <a:t>true</a:t>
            </a:r>
            <a:endParaRPr lang="en-US" altLang="zh-CN"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Insert(e)</a:t>
            </a:r>
            <a:r>
              <a:rPr lang="zh-CN" altLang="en-US" sz="2000" dirty="0">
                <a:latin typeface="Times New Roman" panose="02020503050405090304" pitchFamily="18" charset="0"/>
                <a:ea typeface="宋体" pitchFamily="2" charset="-122"/>
              </a:rPr>
              <a:t>：将元素</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插入到搜索树中</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Delete(</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：删除关键值为</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的元素并且将其返回到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Ascend()</a:t>
            </a:r>
            <a:r>
              <a:rPr lang="zh-CN" altLang="en-US" sz="2000" dirty="0">
                <a:latin typeface="Times New Roman" panose="02020503050405090304" pitchFamily="18" charset="0"/>
                <a:ea typeface="宋体" pitchFamily="2" charset="-122"/>
              </a:rPr>
              <a:t>：按照关键值的升序排列输出所有元素</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//ADT10-1</a:t>
            </a:r>
            <a:r>
              <a:rPr lang="zh-CN" altLang="en-US" sz="2000" dirty="0">
                <a:latin typeface="Times New Roman" panose="02020503050405090304" pitchFamily="18" charset="0"/>
                <a:ea typeface="宋体" pitchFamily="2" charset="-122"/>
              </a:rPr>
              <a:t>二叉搜索树的抽象数据类型描述 </a:t>
            </a:r>
            <a:endParaRPr lang="en-US" altLang="zh-CN" sz="20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5">
                                            <p:bg/>
                                          </p:spTgt>
                                        </p:tgtEl>
                                        <p:attrNameLst>
                                          <p:attrName>style.visibility</p:attrName>
                                        </p:attrNameLst>
                                      </p:cBhvr>
                                      <p:to>
                                        <p:strVal val="visible"/>
                                      </p:to>
                                    </p:set>
                                    <p:anim calcmode="lin" valueType="num">
                                      <p:cBhvr additive="base">
                                        <p:cTn id="7" dur="500" fill="hold"/>
                                        <p:tgtEl>
                                          <p:spTgt spid="137523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37523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5">
                                            <p:txEl>
                                              <p:pRg st="0" end="0"/>
                                            </p:txEl>
                                          </p:spTgt>
                                        </p:tgtEl>
                                        <p:attrNameLst>
                                          <p:attrName>style.visibility</p:attrName>
                                        </p:attrNameLst>
                                      </p:cBhvr>
                                      <p:to>
                                        <p:strVal val="visible"/>
                                      </p:to>
                                    </p:set>
                                    <p:anim calcmode="lin" valueType="num">
                                      <p:cBhvr additive="base">
                                        <p:cTn id="11" dur="500" fill="hold"/>
                                        <p:tgtEl>
                                          <p:spTgt spid="13752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523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75235">
                                            <p:txEl>
                                              <p:pRg st="1" end="1"/>
                                            </p:txEl>
                                          </p:spTgt>
                                        </p:tgtEl>
                                        <p:attrNameLst>
                                          <p:attrName>style.visibility</p:attrName>
                                        </p:attrNameLst>
                                      </p:cBhvr>
                                      <p:to>
                                        <p:strVal val="visible"/>
                                      </p:to>
                                    </p:set>
                                    <p:anim calcmode="lin" valueType="num">
                                      <p:cBhvr additive="base">
                                        <p:cTn id="15" dur="500" fill="hold"/>
                                        <p:tgtEl>
                                          <p:spTgt spid="137523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523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75235">
                                            <p:txEl>
                                              <p:pRg st="2" end="2"/>
                                            </p:txEl>
                                          </p:spTgt>
                                        </p:tgtEl>
                                        <p:attrNameLst>
                                          <p:attrName>style.visibility</p:attrName>
                                        </p:attrNameLst>
                                      </p:cBhvr>
                                      <p:to>
                                        <p:strVal val="visible"/>
                                      </p:to>
                                    </p:set>
                                    <p:anim calcmode="lin" valueType="num">
                                      <p:cBhvr additive="base">
                                        <p:cTn id="19" dur="500" fill="hold"/>
                                        <p:tgtEl>
                                          <p:spTgt spid="1375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52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75235">
                                            <p:txEl>
                                              <p:pRg st="3" end="3"/>
                                            </p:txEl>
                                          </p:spTgt>
                                        </p:tgtEl>
                                        <p:attrNameLst>
                                          <p:attrName>style.visibility</p:attrName>
                                        </p:attrNameLst>
                                      </p:cBhvr>
                                      <p:to>
                                        <p:strVal val="visible"/>
                                      </p:to>
                                    </p:set>
                                    <p:anim calcmode="lin" valueType="num">
                                      <p:cBhvr additive="base">
                                        <p:cTn id="23" dur="500" fill="hold"/>
                                        <p:tgtEl>
                                          <p:spTgt spid="13752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523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75235">
                                            <p:txEl>
                                              <p:pRg st="4" end="4"/>
                                            </p:txEl>
                                          </p:spTgt>
                                        </p:tgtEl>
                                        <p:attrNameLst>
                                          <p:attrName>style.visibility</p:attrName>
                                        </p:attrNameLst>
                                      </p:cBhvr>
                                      <p:to>
                                        <p:strVal val="visible"/>
                                      </p:to>
                                    </p:set>
                                    <p:anim calcmode="lin" valueType="num">
                                      <p:cBhvr additive="base">
                                        <p:cTn id="27" dur="500" fill="hold"/>
                                        <p:tgtEl>
                                          <p:spTgt spid="13752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52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75235">
                                            <p:txEl>
                                              <p:pRg st="5" end="5"/>
                                            </p:txEl>
                                          </p:spTgt>
                                        </p:tgtEl>
                                        <p:attrNameLst>
                                          <p:attrName>style.visibility</p:attrName>
                                        </p:attrNameLst>
                                      </p:cBhvr>
                                      <p:to>
                                        <p:strVal val="visible"/>
                                      </p:to>
                                    </p:set>
                                    <p:anim calcmode="lin" valueType="num">
                                      <p:cBhvr additive="base">
                                        <p:cTn id="31" dur="500" fill="hold"/>
                                        <p:tgtEl>
                                          <p:spTgt spid="13752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52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75235">
                                            <p:txEl>
                                              <p:pRg st="6" end="6"/>
                                            </p:txEl>
                                          </p:spTgt>
                                        </p:tgtEl>
                                        <p:attrNameLst>
                                          <p:attrName>style.visibility</p:attrName>
                                        </p:attrNameLst>
                                      </p:cBhvr>
                                      <p:to>
                                        <p:strVal val="visible"/>
                                      </p:to>
                                    </p:set>
                                    <p:anim calcmode="lin" valueType="num">
                                      <p:cBhvr additive="base">
                                        <p:cTn id="35" dur="500" fill="hold"/>
                                        <p:tgtEl>
                                          <p:spTgt spid="13752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523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75235">
                                            <p:txEl>
                                              <p:pRg st="7" end="7"/>
                                            </p:txEl>
                                          </p:spTgt>
                                        </p:tgtEl>
                                        <p:attrNameLst>
                                          <p:attrName>style.visibility</p:attrName>
                                        </p:attrNameLst>
                                      </p:cBhvr>
                                      <p:to>
                                        <p:strVal val="visible"/>
                                      </p:to>
                                    </p:set>
                                    <p:anim calcmode="lin" valueType="num">
                                      <p:cBhvr additive="base">
                                        <p:cTn id="39" dur="500" fill="hold"/>
                                        <p:tgtEl>
                                          <p:spTgt spid="137523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7523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75235">
                                            <p:txEl>
                                              <p:pRg st="8" end="8"/>
                                            </p:txEl>
                                          </p:spTgt>
                                        </p:tgtEl>
                                        <p:attrNameLst>
                                          <p:attrName>style.visibility</p:attrName>
                                        </p:attrNameLst>
                                      </p:cBhvr>
                                      <p:to>
                                        <p:strVal val="visible"/>
                                      </p:to>
                                    </p:set>
                                    <p:anim calcmode="lin" valueType="num">
                                      <p:cBhvr additive="base">
                                        <p:cTn id="43" dur="500" fill="hold"/>
                                        <p:tgtEl>
                                          <p:spTgt spid="137523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523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75235">
                                            <p:txEl>
                                              <p:pRg st="9" end="9"/>
                                            </p:txEl>
                                          </p:spTgt>
                                        </p:tgtEl>
                                        <p:attrNameLst>
                                          <p:attrName>style.visibility</p:attrName>
                                        </p:attrNameLst>
                                      </p:cBhvr>
                                      <p:to>
                                        <p:strVal val="visible"/>
                                      </p:to>
                                    </p:set>
                                    <p:anim calcmode="lin" valueType="num">
                                      <p:cBhvr additive="base">
                                        <p:cTn id="47" dur="500" fill="hold"/>
                                        <p:tgtEl>
                                          <p:spTgt spid="137523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7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810CD69-FC20-43D6-84E7-2F5376E4B95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FC6D395-6236-4E56-AD45-F09905404138}"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a:xfrm>
            <a:off x="1114425" y="188913"/>
            <a:ext cx="7561263" cy="936625"/>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3059" name="Rectangle 3"/>
          <p:cNvSpPr>
            <a:spLocks noGrp="1" noChangeArrowheads="1"/>
          </p:cNvSpPr>
          <p:nvPr>
            <p:ph type="body" idx="4294967295"/>
          </p:nvPr>
        </p:nvSpPr>
        <p:spPr>
          <a:xfrm>
            <a:off x="323850" y="1412875"/>
            <a:ext cx="8640763" cy="5256213"/>
          </a:xfrm>
        </p:spPr>
        <p:txBody>
          <a:bodyPr/>
          <a:lstStyle/>
          <a:p>
            <a:pPr eaLnBrk="1" hangingPunct="1"/>
            <a:r>
              <a:rPr lang="en-US" altLang="zh-CN" sz="3600" dirty="0">
                <a:solidFill>
                  <a:schemeClr val="folHlink"/>
                </a:solidFill>
                <a:latin typeface="Times New Roman" panose="02020503050405090304" pitchFamily="18" charset="0"/>
                <a:ea typeface="宋体" pitchFamily="2" charset="-122"/>
              </a:rPr>
              <a:t>4.m</a:t>
            </a:r>
            <a:r>
              <a:rPr lang="zh-CN" altLang="en-US" sz="3600" dirty="0">
                <a:solidFill>
                  <a:schemeClr val="folHlink"/>
                </a:solidFill>
                <a:latin typeface="Times New Roman" panose="02020503050405090304" pitchFamily="18" charset="0"/>
                <a:ea typeface="宋体" pitchFamily="2" charset="-122"/>
              </a:rPr>
              <a:t>叉搜索树的高度</a:t>
            </a:r>
            <a:endParaRPr lang="zh-CN" altLang="en-US" sz="3600" dirty="0">
              <a:solidFill>
                <a:schemeClr val="folHlink"/>
              </a:solidFill>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一棵高度为</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（不包含外部节点层）的</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叉搜索树最少可以有</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个元素，最多可以有</a:t>
            </a:r>
            <a:r>
              <a:rPr lang="en-US" altLang="zh-CN" sz="2800" dirty="0">
                <a:latin typeface="Times New Roman" panose="02020503050405090304" pitchFamily="18" charset="0"/>
                <a:ea typeface="宋体" pitchFamily="2" charset="-122"/>
              </a:rPr>
              <a:t>m</a:t>
            </a:r>
            <a:r>
              <a:rPr lang="en-US" altLang="zh-CN" sz="2800" baseline="30000" dirty="0">
                <a:latin typeface="Times New Roman" panose="02020503050405090304" pitchFamily="18" charset="0"/>
                <a:ea typeface="宋体" pitchFamily="2" charset="-122"/>
              </a:rPr>
              <a:t>h</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个元素。</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上限：从</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到</a:t>
            </a:r>
            <a:r>
              <a:rPr lang="en-US" altLang="zh-CN" sz="2800" dirty="0">
                <a:latin typeface="Times New Roman" panose="02020503050405090304" pitchFamily="18" charset="0"/>
                <a:ea typeface="宋体" pitchFamily="2" charset="-122"/>
              </a:rPr>
              <a:t>h-1</a:t>
            </a:r>
            <a:r>
              <a:rPr lang="zh-CN" altLang="en-US" sz="2800" dirty="0">
                <a:latin typeface="Times New Roman" panose="02020503050405090304" pitchFamily="18" charset="0"/>
                <a:ea typeface="宋体" pitchFamily="2" charset="-122"/>
              </a:rPr>
              <a:t>层的每个节点都含有</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个孩子并且第</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层的节点没有孩子。共有</a:t>
            </a:r>
            <a:r>
              <a:rPr lang="el-GR" altLang="zh-CN" sz="2800" dirty="0">
                <a:latin typeface="Times New Roman" panose="02020503050405090304" pitchFamily="18" charset="0"/>
              </a:rPr>
              <a:t>Σ</a:t>
            </a:r>
            <a:r>
              <a:rPr lang="en-US" altLang="zh-CN" sz="2800" baseline="-25000" dirty="0" err="1">
                <a:latin typeface="Times New Roman" panose="02020503050405090304" pitchFamily="18" charset="0"/>
                <a:ea typeface="宋体" pitchFamily="2" charset="-122"/>
              </a:rPr>
              <a:t>i</a:t>
            </a:r>
            <a:r>
              <a:rPr lang="en-US" altLang="zh-CN" sz="2800" baseline="-25000" dirty="0">
                <a:latin typeface="Times New Roman" panose="02020503050405090304" pitchFamily="18" charset="0"/>
                <a:ea typeface="宋体" pitchFamily="2" charset="-122"/>
              </a:rPr>
              <a:t>=0</a:t>
            </a:r>
            <a:r>
              <a:rPr lang="en-US" altLang="zh-CN" sz="2800" baseline="30000" dirty="0">
                <a:latin typeface="Times New Roman" panose="02020503050405090304" pitchFamily="18" charset="0"/>
                <a:ea typeface="宋体" pitchFamily="2" charset="-122"/>
              </a:rPr>
              <a:t>h-1</a:t>
            </a:r>
            <a:r>
              <a:rPr lang="en-US" altLang="zh-CN" sz="2800" dirty="0">
                <a:latin typeface="Times New Roman" panose="02020503050405090304" pitchFamily="18" charset="0"/>
                <a:ea typeface="宋体" pitchFamily="2" charset="-122"/>
              </a:rPr>
              <a:t>m</a:t>
            </a:r>
            <a:r>
              <a:rPr lang="en-US" altLang="zh-CN" sz="2800" baseline="30000" dirty="0">
                <a:latin typeface="Times New Roman" panose="02020503050405090304" pitchFamily="18" charset="0"/>
                <a:ea typeface="宋体" pitchFamily="2" charset="-122"/>
              </a:rPr>
              <a:t>i</a:t>
            </a:r>
            <a:r>
              <a:rPr lang="en-US" altLang="zh-CN" sz="2800" dirty="0">
                <a:latin typeface="Times New Roman" panose="02020503050405090304" pitchFamily="18" charset="0"/>
                <a:ea typeface="宋体" pitchFamily="2" charset="-122"/>
              </a:rPr>
              <a:t>=(m</a:t>
            </a:r>
            <a:r>
              <a:rPr lang="en-US" altLang="zh-CN" sz="2800" baseline="30000" dirty="0">
                <a:latin typeface="Times New Roman" panose="02020503050405090304" pitchFamily="18" charset="0"/>
                <a:ea typeface="宋体" pitchFamily="2" charset="-122"/>
              </a:rPr>
              <a:t>h</a:t>
            </a:r>
            <a:r>
              <a:rPr lang="en-US" altLang="zh-CN" sz="2800" dirty="0">
                <a:latin typeface="Times New Roman" panose="02020503050405090304" pitchFamily="18" charset="0"/>
                <a:ea typeface="宋体" pitchFamily="2" charset="-122"/>
              </a:rPr>
              <a:t>-1)/(m-1)</a:t>
            </a:r>
            <a:r>
              <a:rPr lang="zh-CN" altLang="en-US" sz="2800" dirty="0">
                <a:latin typeface="Times New Roman" panose="02020503050405090304" pitchFamily="18" charset="0"/>
                <a:ea typeface="宋体" pitchFamily="2" charset="-122"/>
              </a:rPr>
              <a:t>个节点，每个节点可以有</a:t>
            </a:r>
            <a:r>
              <a:rPr lang="en-US" altLang="zh-CN" sz="2800" dirty="0">
                <a:latin typeface="Times New Roman" panose="02020503050405090304" pitchFamily="18" charset="0"/>
                <a:ea typeface="宋体" pitchFamily="2" charset="-122"/>
              </a:rPr>
              <a:t>m-1</a:t>
            </a:r>
            <a:r>
              <a:rPr lang="zh-CN" altLang="en-US" sz="2800" dirty="0">
                <a:latin typeface="Times New Roman" panose="02020503050405090304" pitchFamily="18" charset="0"/>
                <a:ea typeface="宋体" pitchFamily="2" charset="-122"/>
              </a:rPr>
              <a:t>元素，所以元素的总数为</a:t>
            </a:r>
            <a:r>
              <a:rPr lang="en-US" altLang="zh-CN" sz="2800" dirty="0">
                <a:latin typeface="Times New Roman" panose="02020503050405090304" pitchFamily="18" charset="0"/>
                <a:ea typeface="宋体" pitchFamily="2" charset="-122"/>
              </a:rPr>
              <a:t>m</a:t>
            </a:r>
            <a:r>
              <a:rPr lang="en-US" altLang="zh-CN" sz="2800" baseline="30000" dirty="0">
                <a:latin typeface="Times New Roman" panose="02020503050405090304" pitchFamily="18" charset="0"/>
                <a:ea typeface="宋体" pitchFamily="2" charset="-122"/>
              </a:rPr>
              <a:t>h</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，外部节点共有</a:t>
            </a:r>
            <a:r>
              <a:rPr lang="en-US" altLang="zh-CN" sz="2800" dirty="0">
                <a:latin typeface="Times New Roman" panose="02020503050405090304" pitchFamily="18" charset="0"/>
                <a:ea typeface="宋体" pitchFamily="2" charset="-122"/>
                <a:sym typeface="+mn-ea"/>
              </a:rPr>
              <a:t>m</a:t>
            </a:r>
            <a:r>
              <a:rPr lang="en-US" altLang="zh-CN" sz="2800" baseline="30000" dirty="0">
                <a:latin typeface="Times New Roman" panose="02020503050405090304" pitchFamily="18" charset="0"/>
                <a:ea typeface="宋体" pitchFamily="2" charset="-122"/>
                <a:sym typeface="+mn-ea"/>
              </a:rPr>
              <a:t>h</a:t>
            </a:r>
            <a:r>
              <a:rPr lang="zh-CN" altLang="en-US" sz="2800" dirty="0">
                <a:latin typeface="Times New Roman" panose="02020503050405090304" pitchFamily="18" charset="0"/>
                <a:ea typeface="宋体" pitchFamily="2" charset="-122"/>
              </a:rPr>
              <a:t>个：</a:t>
            </a:r>
            <a:endParaRPr lang="zh-CN" altLang="en-US" sz="2800" dirty="0">
              <a:latin typeface="Times New Roman" panose="02020503050405090304" pitchFamily="18" charset="0"/>
              <a:ea typeface="宋体" pitchFamily="2" charset="-122"/>
            </a:endParaRPr>
          </a:p>
          <a:p>
            <a:pPr lvl="1" eaLnBrk="1" hangingPunct="1"/>
            <a:r>
              <a:rPr lang="zh-CN" altLang="en-US" sz="2360" dirty="0">
                <a:latin typeface="Times New Roman" panose="02020503050405090304" pitchFamily="18" charset="0"/>
                <a:ea typeface="宋体" pitchFamily="2" charset="-122"/>
              </a:rPr>
              <a:t>元素个数</a:t>
            </a:r>
            <a:r>
              <a:rPr lang="en-US" altLang="zh-CN" sz="2360" dirty="0">
                <a:latin typeface="Times New Roman" panose="02020503050405090304" pitchFamily="18" charset="0"/>
                <a:ea typeface="宋体" pitchFamily="2" charset="-122"/>
              </a:rPr>
              <a:t>=</a:t>
            </a:r>
            <a:r>
              <a:rPr lang="zh-CN" altLang="en-US" sz="2360" dirty="0">
                <a:latin typeface="Times New Roman" panose="02020503050405090304" pitchFamily="18" charset="0"/>
                <a:ea typeface="宋体" pitchFamily="2" charset="-122"/>
              </a:rPr>
              <a:t>外部节点个数</a:t>
            </a:r>
            <a:r>
              <a:rPr lang="en-US" altLang="zh-CN" sz="2360" dirty="0">
                <a:latin typeface="Times New Roman" panose="02020503050405090304" pitchFamily="18" charset="0"/>
                <a:ea typeface="宋体" pitchFamily="2" charset="-122"/>
              </a:rPr>
              <a:t>-1</a:t>
            </a:r>
            <a:endParaRPr lang="zh-CN" altLang="en-US" sz="236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由于高度为</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的</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叉搜索树中元素的个数在</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到</a:t>
            </a:r>
            <a:r>
              <a:rPr lang="en-US" altLang="zh-CN" sz="2800" dirty="0">
                <a:latin typeface="Times New Roman" panose="02020503050405090304" pitchFamily="18" charset="0"/>
                <a:ea typeface="宋体" pitchFamily="2" charset="-122"/>
              </a:rPr>
              <a:t>m</a:t>
            </a:r>
            <a:r>
              <a:rPr lang="en-US" altLang="zh-CN" sz="2800" baseline="30000" dirty="0">
                <a:latin typeface="Times New Roman" panose="02020503050405090304" pitchFamily="18" charset="0"/>
                <a:ea typeface="宋体" pitchFamily="2" charset="-122"/>
              </a:rPr>
              <a:t>h</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之间，所以一棵</a:t>
            </a:r>
            <a:r>
              <a:rPr lang="en-US" altLang="zh-CN" sz="2800" dirty="0">
                <a:latin typeface="Times New Roman" panose="02020503050405090304" pitchFamily="18" charset="0"/>
                <a:ea typeface="宋体" pitchFamily="2" charset="-122"/>
              </a:rPr>
              <a:t>n</a:t>
            </a:r>
            <a:r>
              <a:rPr lang="zh-CN" altLang="en-US" sz="2800" dirty="0">
                <a:latin typeface="Times New Roman" panose="02020503050405090304" pitchFamily="18" charset="0"/>
                <a:ea typeface="宋体" pitchFamily="2" charset="-122"/>
              </a:rPr>
              <a:t>元素的</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叉搜索树的高度在</a:t>
            </a:r>
            <a:r>
              <a:rPr lang="en-US" altLang="zh-CN" sz="2800" dirty="0" err="1">
                <a:solidFill>
                  <a:schemeClr val="hlink"/>
                </a:solidFill>
                <a:latin typeface="Times New Roman" panose="02020503050405090304" pitchFamily="18" charset="0"/>
                <a:ea typeface="宋体" pitchFamily="2" charset="-122"/>
              </a:rPr>
              <a:t>log</a:t>
            </a:r>
            <a:r>
              <a:rPr lang="en-US" altLang="zh-CN" sz="2800" baseline="-25000" dirty="0" err="1">
                <a:solidFill>
                  <a:schemeClr val="hlink"/>
                </a:solidFill>
                <a:latin typeface="Times New Roman" panose="02020503050405090304" pitchFamily="18" charset="0"/>
                <a:ea typeface="宋体" pitchFamily="2" charset="-122"/>
              </a:rPr>
              <a:t>m</a:t>
            </a:r>
            <a:r>
              <a:rPr lang="en-US" altLang="zh-CN" sz="2800" dirty="0">
                <a:solidFill>
                  <a:schemeClr val="hlink"/>
                </a:solidFill>
                <a:latin typeface="Times New Roman" panose="02020503050405090304" pitchFamily="18" charset="0"/>
                <a:ea typeface="宋体" pitchFamily="2" charset="-122"/>
              </a:rPr>
              <a:t>(n+1)</a:t>
            </a:r>
            <a:r>
              <a:rPr lang="zh-CN" altLang="en-US" sz="2800" dirty="0">
                <a:latin typeface="Times New Roman" panose="02020503050405090304" pitchFamily="18" charset="0"/>
                <a:ea typeface="宋体" pitchFamily="2" charset="-122"/>
              </a:rPr>
              <a:t>到</a:t>
            </a:r>
            <a:r>
              <a:rPr lang="en-US" altLang="zh-CN" sz="2800" dirty="0">
                <a:solidFill>
                  <a:schemeClr val="hlink"/>
                </a:solidFill>
                <a:latin typeface="Times New Roman" panose="02020503050405090304" pitchFamily="18" charset="0"/>
                <a:ea typeface="宋体" pitchFamily="2" charset="-122"/>
              </a:rPr>
              <a:t>n</a:t>
            </a:r>
            <a:r>
              <a:rPr lang="zh-CN" altLang="en-US" sz="2800" dirty="0">
                <a:latin typeface="Times New Roman" panose="02020503050405090304" pitchFamily="18" charset="0"/>
                <a:ea typeface="宋体" pitchFamily="2" charset="-122"/>
              </a:rPr>
              <a:t>之间。</a:t>
            </a:r>
            <a:endParaRPr lang="zh-CN" altLang="en-US" sz="28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3059">
                                            <p:txEl>
                                              <p:pRg st="0" end="0"/>
                                            </p:txEl>
                                          </p:spTgt>
                                        </p:tgtEl>
                                        <p:attrNameLst>
                                          <p:attrName>style.visibility</p:attrName>
                                        </p:attrNameLst>
                                      </p:cBhvr>
                                      <p:to>
                                        <p:strVal val="visible"/>
                                      </p:to>
                                    </p:set>
                                    <p:anim calcmode="lin" valueType="num">
                                      <p:cBhvr additive="base">
                                        <p:cTn id="7" dur="5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3059">
                                            <p:txEl>
                                              <p:pRg st="1" end="1"/>
                                            </p:txEl>
                                          </p:spTgt>
                                        </p:tgtEl>
                                        <p:attrNameLst>
                                          <p:attrName>style.visibility</p:attrName>
                                        </p:attrNameLst>
                                      </p:cBhvr>
                                      <p:to>
                                        <p:strVal val="visible"/>
                                      </p:to>
                                    </p:set>
                                    <p:anim calcmode="lin" valueType="num">
                                      <p:cBhvr additive="base">
                                        <p:cTn id="13" dur="5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3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3059">
                                            <p:txEl>
                                              <p:pRg st="2" end="2"/>
                                            </p:txEl>
                                          </p:spTgt>
                                        </p:tgtEl>
                                        <p:attrNameLst>
                                          <p:attrName>style.visibility</p:attrName>
                                        </p:attrNameLst>
                                      </p:cBhvr>
                                      <p:to>
                                        <p:strVal val="visible"/>
                                      </p:to>
                                    </p:set>
                                    <p:anim calcmode="lin" valueType="num">
                                      <p:cBhvr additive="base">
                                        <p:cTn id="19" dur="5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3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3059">
                                            <p:txEl>
                                              <p:pRg st="3" end="3"/>
                                            </p:txEl>
                                          </p:spTgt>
                                        </p:tgtEl>
                                        <p:attrNameLst>
                                          <p:attrName>style.visibility</p:attrName>
                                        </p:attrNameLst>
                                      </p:cBhvr>
                                      <p:to>
                                        <p:strVal val="visible"/>
                                      </p:to>
                                    </p:set>
                                    <p:anim calcmode="lin" valueType="num">
                                      <p:cBhvr additive="base">
                                        <p:cTn id="25" dur="5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3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3059">
                                            <p:txEl>
                                              <p:pRg st="4" end="4"/>
                                            </p:txEl>
                                          </p:spTgt>
                                        </p:tgtEl>
                                        <p:attrNameLst>
                                          <p:attrName>style.visibility</p:attrName>
                                        </p:attrNameLst>
                                      </p:cBhvr>
                                      <p:to>
                                        <p:strVal val="visible"/>
                                      </p:to>
                                    </p:set>
                                    <p:anim calcmode="lin" valueType="num">
                                      <p:cBhvr additive="base">
                                        <p:cTn id="31" dur="500" fill="hold"/>
                                        <p:tgtEl>
                                          <p:spTgt spid="1453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30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D1CA6C9-1255-4336-AEC9-FF974B56311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A155AE5-D03E-46B8-A3DA-C6EF53242F62}"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a:xfrm>
            <a:off x="1114425" y="333375"/>
            <a:ext cx="7345363" cy="792163"/>
          </a:xfrm>
        </p:spPr>
        <p:txBody>
          <a:bodyPr anchor="b"/>
          <a:lstStyle/>
          <a:p>
            <a:pPr eaLnBrk="1" hangingPunct="1"/>
            <a:r>
              <a:rPr lang="en-US" altLang="zh-CN" dirty="0">
                <a:ea typeface="宋体" pitchFamily="2" charset="-122"/>
              </a:rPr>
              <a:t>10.4.2 m</a:t>
            </a:r>
            <a:r>
              <a:rPr lang="zh-CN" altLang="en-US" dirty="0">
                <a:ea typeface="宋体" pitchFamily="2" charset="-122"/>
              </a:rPr>
              <a:t>叉搜索树</a:t>
            </a:r>
            <a:endParaRPr lang="zh-CN" altLang="en-US" dirty="0">
              <a:ea typeface="宋体" pitchFamily="2" charset="-122"/>
            </a:endParaRPr>
          </a:p>
        </p:txBody>
      </p:sp>
      <p:sp>
        <p:nvSpPr>
          <p:cNvPr id="1454083" name="Rectangle 3"/>
          <p:cNvSpPr>
            <a:spLocks noGrp="1" noChangeArrowheads="1"/>
          </p:cNvSpPr>
          <p:nvPr>
            <p:ph type="body" idx="4294967295"/>
          </p:nvPr>
        </p:nvSpPr>
        <p:spPr>
          <a:xfrm>
            <a:off x="323850" y="1412875"/>
            <a:ext cx="8640763" cy="5256213"/>
          </a:xfrm>
        </p:spPr>
        <p:txBody>
          <a:bodyPr/>
          <a:lstStyle/>
          <a:p>
            <a:pPr eaLnBrk="1" hangingPunct="1">
              <a:lnSpc>
                <a:spcPct val="110000"/>
              </a:lnSpc>
            </a:pPr>
            <a:r>
              <a:rPr lang="zh-CN" altLang="en-US" sz="2800" dirty="0">
                <a:latin typeface="Times New Roman" panose="02020503050405090304" pitchFamily="18" charset="0"/>
                <a:ea typeface="宋体" pitchFamily="2" charset="-122"/>
              </a:rPr>
              <a:t>一棵高度为</a:t>
            </a:r>
            <a:r>
              <a:rPr lang="en-US" altLang="zh-CN" sz="2800" dirty="0">
                <a:latin typeface="Times New Roman" panose="02020503050405090304" pitchFamily="18" charset="0"/>
                <a:ea typeface="宋体" pitchFamily="2" charset="-122"/>
              </a:rPr>
              <a:t>5</a:t>
            </a:r>
            <a:r>
              <a:rPr lang="zh-CN" altLang="en-US" sz="2800" dirty="0">
                <a:latin typeface="Times New Roman" panose="02020503050405090304" pitchFamily="18" charset="0"/>
                <a:ea typeface="宋体" pitchFamily="2" charset="-122"/>
              </a:rPr>
              <a:t>的</a:t>
            </a:r>
            <a:r>
              <a:rPr lang="en-US" altLang="zh-CN" sz="2800" dirty="0">
                <a:latin typeface="Times New Roman" panose="02020503050405090304" pitchFamily="18" charset="0"/>
                <a:ea typeface="宋体" pitchFamily="2" charset="-122"/>
              </a:rPr>
              <a:t>200</a:t>
            </a:r>
            <a:r>
              <a:rPr lang="zh-CN" altLang="en-US" sz="2800" dirty="0">
                <a:latin typeface="Times New Roman" panose="02020503050405090304" pitchFamily="18" charset="0"/>
                <a:ea typeface="宋体" pitchFamily="2" charset="-122"/>
              </a:rPr>
              <a:t>叉搜索树能够容纳元素：</a:t>
            </a:r>
            <a:r>
              <a:rPr lang="en-US" altLang="zh-CN" sz="2800" dirty="0">
                <a:latin typeface="Times New Roman" panose="02020503050405090304" pitchFamily="18" charset="0"/>
                <a:ea typeface="宋体" pitchFamily="2" charset="-122"/>
              </a:rPr>
              <a:t>5~200</a:t>
            </a:r>
            <a:r>
              <a:rPr lang="en-US" altLang="zh-CN" sz="2800" baseline="30000" dirty="0">
                <a:latin typeface="Times New Roman" panose="02020503050405090304" pitchFamily="18" charset="0"/>
                <a:ea typeface="宋体" pitchFamily="2" charset="-122"/>
              </a:rPr>
              <a:t>5</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一棵含有</a:t>
            </a:r>
            <a:r>
              <a:rPr lang="en-US" altLang="zh-CN" sz="2800" dirty="0">
                <a:latin typeface="Times New Roman" panose="02020503050405090304" pitchFamily="18" charset="0"/>
                <a:ea typeface="宋体" pitchFamily="2" charset="-122"/>
              </a:rPr>
              <a:t>200</a:t>
            </a:r>
            <a:r>
              <a:rPr lang="en-US" altLang="zh-CN" sz="2800" baseline="30000" dirty="0">
                <a:latin typeface="Times New Roman" panose="02020503050405090304" pitchFamily="18" charset="0"/>
                <a:ea typeface="宋体" pitchFamily="2" charset="-122"/>
              </a:rPr>
              <a:t>5</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个元素的</a:t>
            </a:r>
            <a:r>
              <a:rPr lang="en-US" altLang="zh-CN" sz="2800" dirty="0">
                <a:latin typeface="Times New Roman" panose="02020503050405090304" pitchFamily="18" charset="0"/>
                <a:ea typeface="宋体" pitchFamily="2" charset="-122"/>
              </a:rPr>
              <a:t>200</a:t>
            </a:r>
            <a:r>
              <a:rPr lang="zh-CN" altLang="en-US" sz="2800" dirty="0">
                <a:latin typeface="Times New Roman" panose="02020503050405090304" pitchFamily="18" charset="0"/>
                <a:ea typeface="宋体" pitchFamily="2" charset="-122"/>
              </a:rPr>
              <a:t>叉搜索树的高度为：</a:t>
            </a:r>
            <a:r>
              <a:rPr lang="en-US" altLang="zh-CN" sz="2800" dirty="0">
                <a:latin typeface="Times New Roman" panose="02020503050405090304" pitchFamily="18" charset="0"/>
                <a:ea typeface="宋体" pitchFamily="2" charset="-122"/>
              </a:rPr>
              <a:t>5~200</a:t>
            </a:r>
            <a:r>
              <a:rPr lang="en-US" altLang="zh-CN" sz="2800" baseline="30000" dirty="0">
                <a:latin typeface="Times New Roman" panose="02020503050405090304" pitchFamily="18" charset="0"/>
                <a:ea typeface="宋体" pitchFamily="2" charset="-122"/>
              </a:rPr>
              <a:t>5</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当搜索树存储在磁盘上时，搜索、插入和删除时间取决于磁盘的访问次数（假设每个节点不大于一个磁盘块）。</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搜索、插入和删除操作需要的磁盘访问次数是</a:t>
            </a:r>
            <a:r>
              <a:rPr lang="en-US" altLang="zh-CN" sz="2800" dirty="0">
                <a:latin typeface="Times New Roman" panose="02020503050405090304" pitchFamily="18" charset="0"/>
                <a:ea typeface="宋体" pitchFamily="2" charset="-122"/>
              </a:rPr>
              <a:t>O(h)</a:t>
            </a:r>
            <a:r>
              <a:rPr lang="zh-CN" altLang="en-US" sz="2800" dirty="0">
                <a:latin typeface="Times New Roman" panose="02020503050405090304" pitchFamily="18" charset="0"/>
                <a:ea typeface="宋体" pitchFamily="2" charset="-122"/>
              </a:rPr>
              <a:t>，其中</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是树的高度，必须确保高度值接近于</a:t>
            </a:r>
            <a:r>
              <a:rPr lang="en-US" altLang="zh-CN" sz="2800" dirty="0" err="1">
                <a:solidFill>
                  <a:schemeClr val="hlink"/>
                </a:solidFill>
                <a:latin typeface="Times New Roman" panose="02020503050405090304" pitchFamily="18" charset="0"/>
                <a:ea typeface="宋体" pitchFamily="2" charset="-122"/>
              </a:rPr>
              <a:t>log</a:t>
            </a:r>
            <a:r>
              <a:rPr lang="en-US" altLang="zh-CN" sz="2800" baseline="-25000" dirty="0" err="1">
                <a:solidFill>
                  <a:schemeClr val="hlink"/>
                </a:solidFill>
                <a:latin typeface="Times New Roman" panose="02020503050405090304" pitchFamily="18" charset="0"/>
                <a:ea typeface="宋体" pitchFamily="2" charset="-122"/>
              </a:rPr>
              <a:t>m</a:t>
            </a:r>
            <a:r>
              <a:rPr lang="en-US" altLang="zh-CN" sz="2800" dirty="0">
                <a:solidFill>
                  <a:schemeClr val="hlink"/>
                </a:solidFill>
                <a:latin typeface="Times New Roman" panose="02020503050405090304" pitchFamily="18" charset="0"/>
                <a:ea typeface="宋体" pitchFamily="2" charset="-122"/>
              </a:rPr>
              <a:t>(n+1)</a:t>
            </a:r>
            <a:r>
              <a:rPr lang="zh-CN" altLang="en-US" sz="2800" dirty="0">
                <a:solidFill>
                  <a:schemeClr val="hlink"/>
                </a:solidFill>
                <a:latin typeface="Times New Roman" panose="02020503050405090304" pitchFamily="18" charset="0"/>
                <a:ea typeface="宋体" pitchFamily="2" charset="-122"/>
              </a:rPr>
              <a:t>。</a:t>
            </a:r>
            <a:endParaRPr lang="zh-CN" altLang="en-US" sz="2800" dirty="0">
              <a:solidFill>
                <a:schemeClr val="hlink"/>
              </a:solidFill>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这种保证可由</a:t>
            </a:r>
            <a:r>
              <a:rPr lang="en-US" altLang="zh-CN" sz="2800" dirty="0">
                <a:solidFill>
                  <a:srgbClr val="FF0000"/>
                </a:solidFill>
                <a:latin typeface="Times New Roman" panose="02020503050405090304" pitchFamily="18" charset="0"/>
                <a:ea typeface="宋体" pitchFamily="2" charset="-122"/>
              </a:rPr>
              <a:t>m</a:t>
            </a:r>
            <a:r>
              <a:rPr lang="zh-CN" altLang="en-US" sz="2800" dirty="0">
                <a:solidFill>
                  <a:srgbClr val="FF0000"/>
                </a:solidFill>
                <a:latin typeface="Times New Roman" panose="02020503050405090304" pitchFamily="18" charset="0"/>
                <a:ea typeface="宋体" pitchFamily="2" charset="-122"/>
              </a:rPr>
              <a:t>叉平衡搜索树提供</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083">
                                            <p:txEl>
                                              <p:pRg st="0" end="0"/>
                                            </p:txEl>
                                          </p:spTgt>
                                        </p:tgtEl>
                                        <p:attrNameLst>
                                          <p:attrName>style.visibility</p:attrName>
                                        </p:attrNameLst>
                                      </p:cBhvr>
                                      <p:to>
                                        <p:strVal val="visible"/>
                                      </p:to>
                                    </p:set>
                                    <p:anim calcmode="lin" valueType="num">
                                      <p:cBhvr additive="base">
                                        <p:cTn id="7" dur="500" fill="hold"/>
                                        <p:tgtEl>
                                          <p:spTgt spid="1454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083">
                                            <p:txEl>
                                              <p:pRg st="1" end="1"/>
                                            </p:txEl>
                                          </p:spTgt>
                                        </p:tgtEl>
                                        <p:attrNameLst>
                                          <p:attrName>style.visibility</p:attrName>
                                        </p:attrNameLst>
                                      </p:cBhvr>
                                      <p:to>
                                        <p:strVal val="visible"/>
                                      </p:to>
                                    </p:set>
                                    <p:anim calcmode="lin" valueType="num">
                                      <p:cBhvr additive="base">
                                        <p:cTn id="13" dur="500" fill="hold"/>
                                        <p:tgtEl>
                                          <p:spTgt spid="1454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083">
                                            <p:txEl>
                                              <p:pRg st="2" end="2"/>
                                            </p:txEl>
                                          </p:spTgt>
                                        </p:tgtEl>
                                        <p:attrNameLst>
                                          <p:attrName>style.visibility</p:attrName>
                                        </p:attrNameLst>
                                      </p:cBhvr>
                                      <p:to>
                                        <p:strVal val="visible"/>
                                      </p:to>
                                    </p:set>
                                    <p:anim calcmode="lin" valueType="num">
                                      <p:cBhvr additive="base">
                                        <p:cTn id="19" dur="500" fill="hold"/>
                                        <p:tgtEl>
                                          <p:spTgt spid="1454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4083">
                                            <p:txEl>
                                              <p:pRg st="3" end="3"/>
                                            </p:txEl>
                                          </p:spTgt>
                                        </p:tgtEl>
                                        <p:attrNameLst>
                                          <p:attrName>style.visibility</p:attrName>
                                        </p:attrNameLst>
                                      </p:cBhvr>
                                      <p:to>
                                        <p:strVal val="visible"/>
                                      </p:to>
                                    </p:set>
                                    <p:anim calcmode="lin" valueType="num">
                                      <p:cBhvr additive="base">
                                        <p:cTn id="25" dur="500" fill="hold"/>
                                        <p:tgtEl>
                                          <p:spTgt spid="1454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4083">
                                            <p:txEl>
                                              <p:pRg st="4" end="4"/>
                                            </p:txEl>
                                          </p:spTgt>
                                        </p:tgtEl>
                                        <p:attrNameLst>
                                          <p:attrName>style.visibility</p:attrName>
                                        </p:attrNameLst>
                                      </p:cBhvr>
                                      <p:to>
                                        <p:strVal val="visible"/>
                                      </p:to>
                                    </p:set>
                                    <p:anim calcmode="lin" valueType="num">
                                      <p:cBhvr additive="base">
                                        <p:cTn id="31" dur="500" fill="hold"/>
                                        <p:tgtEl>
                                          <p:spTgt spid="1454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5107" name="Rectangle 3"/>
          <p:cNvSpPr>
            <a:spLocks noGrp="1" noChangeArrowheads="1"/>
          </p:cNvSpPr>
          <p:nvPr>
            <p:ph type="body" idx="4294967295"/>
          </p:nvPr>
        </p:nvSpPr>
        <p:spPr>
          <a:xfrm>
            <a:off x="323850" y="1412875"/>
            <a:ext cx="8640763" cy="4967288"/>
          </a:xfrm>
        </p:spPr>
        <p:txBody>
          <a:bodyPr/>
          <a:lstStyle/>
          <a:p>
            <a:pPr eaLnBrk="1" hangingPunct="1">
              <a:lnSpc>
                <a:spcPct val="110000"/>
              </a:lnSpc>
            </a:pPr>
            <a:r>
              <a:rPr lang="en-US" altLang="zh-CN" dirty="0">
                <a:solidFill>
                  <a:srgbClr val="FF0000"/>
                </a:solidFill>
                <a:latin typeface="Times New Roman" panose="02020503050405090304" pitchFamily="18" charset="0"/>
                <a:ea typeface="宋体" pitchFamily="2" charset="-122"/>
                <a:sym typeface="+mn-ea"/>
              </a:rPr>
              <a:t>m</a:t>
            </a:r>
            <a:r>
              <a:rPr lang="zh-CN" altLang="en-US" dirty="0">
                <a:solidFill>
                  <a:srgbClr val="FF0000"/>
                </a:solidFill>
                <a:latin typeface="Times New Roman" panose="02020503050405090304" pitchFamily="18" charset="0"/>
                <a:ea typeface="宋体" pitchFamily="2" charset="-122"/>
                <a:sym typeface="+mn-ea"/>
              </a:rPr>
              <a:t>叉平衡搜索树：</a:t>
            </a:r>
            <a:r>
              <a:rPr lang="zh-CN" altLang="en-US" dirty="0">
                <a:solidFill>
                  <a:schemeClr val="tx1"/>
                </a:solidFill>
                <a:latin typeface="Times New Roman" panose="02020503050405090304" pitchFamily="18" charset="0"/>
                <a:ea typeface="宋体" pitchFamily="2" charset="-122"/>
                <a:sym typeface="+mn-ea"/>
              </a:rPr>
              <a:t>多路平衡搜索树</a:t>
            </a:r>
            <a:endParaRPr lang="zh-CN" altLang="en-US" dirty="0">
              <a:solidFill>
                <a:schemeClr val="tx1"/>
              </a:solidFill>
              <a:latin typeface="Times New Roman" panose="02020503050405090304" pitchFamily="18" charset="0"/>
              <a:ea typeface="宋体" pitchFamily="2" charset="-122"/>
              <a:sym typeface="+mn-ea"/>
            </a:endParaRPr>
          </a:p>
          <a:p>
            <a:pPr eaLnBrk="1" hangingPunct="1">
              <a:lnSpc>
                <a:spcPct val="110000"/>
              </a:lnSpc>
            </a:pPr>
            <a:r>
              <a:rPr lang="zh-CN" altLang="en-US" dirty="0">
                <a:solidFill>
                  <a:schemeClr val="tx1"/>
                </a:solidFill>
                <a:latin typeface="Times New Roman" panose="02020503050405090304" pitchFamily="18" charset="0"/>
                <a:ea typeface="宋体" pitchFamily="2" charset="-122"/>
                <a:sym typeface="+mn-ea"/>
              </a:rPr>
              <a:t>数据库文件存储于硬盘，减少硬盘访问次数。</a:t>
            </a:r>
            <a:endParaRPr lang="zh-CN" altLang="en-US" dirty="0">
              <a:solidFill>
                <a:schemeClr val="tx1"/>
              </a:solidFill>
              <a:latin typeface="Times New Roman" panose="02020503050405090304" pitchFamily="18" charset="0"/>
              <a:ea typeface="宋体" pitchFamily="2" charset="-122"/>
              <a:sym typeface="+mn-ea"/>
            </a:endParaRPr>
          </a:p>
          <a:p>
            <a:pPr eaLnBrk="1" hangingPunct="1">
              <a:lnSpc>
                <a:spcPct val="110000"/>
              </a:lnSpc>
            </a:pPr>
            <a:r>
              <a:rPr lang="en-US" altLang="zh-CN" dirty="0">
                <a:solidFill>
                  <a:schemeClr val="tx1"/>
                </a:solidFill>
                <a:latin typeface="Times New Roman" panose="02020503050405090304" pitchFamily="18" charset="0"/>
                <a:ea typeface="宋体" pitchFamily="2" charset="-122"/>
                <a:sym typeface="+mn-ea"/>
              </a:rPr>
              <a:t>B+</a:t>
            </a:r>
            <a:r>
              <a:rPr lang="zh-CN" altLang="en-US" dirty="0">
                <a:solidFill>
                  <a:schemeClr val="tx1"/>
                </a:solidFill>
                <a:latin typeface="Times New Roman" panose="02020503050405090304" pitchFamily="18" charset="0"/>
                <a:ea typeface="宋体" pitchFamily="2" charset="-122"/>
                <a:sym typeface="+mn-ea"/>
              </a:rPr>
              <a:t>树，</a:t>
            </a:r>
            <a:r>
              <a:rPr lang="en-US" altLang="zh-CN" dirty="0">
                <a:solidFill>
                  <a:schemeClr val="tx1"/>
                </a:solidFill>
                <a:latin typeface="Times New Roman" panose="02020503050405090304" pitchFamily="18" charset="0"/>
                <a:ea typeface="宋体" pitchFamily="2" charset="-122"/>
                <a:sym typeface="+mn-ea"/>
              </a:rPr>
              <a:t>B-</a:t>
            </a:r>
            <a:r>
              <a:rPr lang="zh-CN" altLang="en-US" dirty="0">
                <a:solidFill>
                  <a:schemeClr val="tx1"/>
                </a:solidFill>
                <a:latin typeface="Times New Roman" panose="02020503050405090304" pitchFamily="18" charset="0"/>
                <a:ea typeface="宋体" pitchFamily="2" charset="-122"/>
                <a:sym typeface="+mn-ea"/>
              </a:rPr>
              <a:t>树的变形，数据库索引技术。</a:t>
            </a:r>
            <a:endParaRPr lang="zh-CN" altLang="en-US" dirty="0">
              <a:solidFill>
                <a:schemeClr val="tx1"/>
              </a:solidFill>
              <a:latin typeface="Times New Roman" panose="02020503050405090304" pitchFamily="18" charset="0"/>
              <a:ea typeface="宋体" pitchFamily="2" charset="-122"/>
              <a:sym typeface="+mn-ea"/>
            </a:endParaRPr>
          </a:p>
          <a:p>
            <a:pPr lvl="1" eaLnBrk="1" hangingPunct="1">
              <a:lnSpc>
                <a:spcPct val="110000"/>
              </a:lnSpc>
            </a:pPr>
            <a:r>
              <a:rPr lang="zh-CN" altLang="en-US" dirty="0">
                <a:solidFill>
                  <a:schemeClr val="tx1"/>
                </a:solidFill>
                <a:latin typeface="Times New Roman" panose="02020503050405090304" pitchFamily="18" charset="0"/>
                <a:ea typeface="宋体" pitchFamily="2" charset="-122"/>
                <a:sym typeface="+mn-ea"/>
              </a:rPr>
              <a:t>非终端节点都是索引</a:t>
            </a:r>
            <a:endParaRPr lang="zh-CN" altLang="en-US" dirty="0">
              <a:solidFill>
                <a:schemeClr val="tx1"/>
              </a:solidFill>
              <a:latin typeface="Times New Roman" panose="02020503050405090304" pitchFamily="18" charset="0"/>
              <a:ea typeface="宋体" pitchFamily="2" charset="-122"/>
              <a:sym typeface="+mn-ea"/>
            </a:endParaRPr>
          </a:p>
          <a:p>
            <a:pPr lvl="1" eaLnBrk="1" hangingPunct="1">
              <a:lnSpc>
                <a:spcPct val="110000"/>
              </a:lnSpc>
            </a:pPr>
            <a:r>
              <a:rPr lang="zh-CN" altLang="en-US" dirty="0">
                <a:solidFill>
                  <a:schemeClr val="tx1"/>
                </a:solidFill>
                <a:latin typeface="Times New Roman" panose="02020503050405090304" pitchFamily="18" charset="0"/>
                <a:ea typeface="宋体" pitchFamily="2" charset="-122"/>
                <a:sym typeface="+mn-ea"/>
              </a:rPr>
              <a:t>叶节点包含指向记录的指针，所有叶节点通过指针连在一起</a:t>
            </a:r>
            <a:endParaRPr lang="zh-CN" altLang="en-US" dirty="0">
              <a:solidFill>
                <a:schemeClr val="tx1"/>
              </a:solidFill>
              <a:latin typeface="Times New Roman" panose="02020503050405090304" pitchFamily="18" charset="0"/>
              <a:ea typeface="宋体"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5107">
                                            <p:txEl>
                                              <p:pRg st="4" end="4"/>
                                            </p:txEl>
                                          </p:spTgt>
                                        </p:tgtEl>
                                        <p:attrNameLst>
                                          <p:attrName>style.visibility</p:attrName>
                                        </p:attrNameLst>
                                      </p:cBhvr>
                                      <p:to>
                                        <p:strVal val="visible"/>
                                      </p:to>
                                    </p:set>
                                    <p:anim calcmode="lin" valueType="num">
                                      <p:cBhvr additive="base">
                                        <p:cTn id="31" dur="500" fill="hold"/>
                                        <p:tgtEl>
                                          <p:spTgt spid="1455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E098077-8ED7-4AC9-A2DF-32B3D8213D8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B791784-DF39-46D1-AB61-63FC368414C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5107" name="Rectangle 3"/>
          <p:cNvSpPr>
            <a:spLocks noGrp="1" noChangeArrowheads="1"/>
          </p:cNvSpPr>
          <p:nvPr>
            <p:ph type="body" idx="4294967295"/>
          </p:nvPr>
        </p:nvSpPr>
        <p:spPr>
          <a:xfrm>
            <a:off x="323850" y="1412875"/>
            <a:ext cx="8640763" cy="4967288"/>
          </a:xfrm>
        </p:spPr>
        <p:txBody>
          <a:bodyPr/>
          <a:lstStyle/>
          <a:p>
            <a:pPr eaLnBrk="1" hangingPunct="1">
              <a:lnSpc>
                <a:spcPct val="110000"/>
              </a:lnSpc>
            </a:pPr>
            <a:r>
              <a:rPr lang="zh-CN" altLang="en-US" dirty="0">
                <a:solidFill>
                  <a:schemeClr val="folHlink"/>
                </a:solidFill>
                <a:latin typeface="Times New Roman" panose="02020503050405090304" pitchFamily="18" charset="0"/>
                <a:ea typeface="宋体" pitchFamily="2" charset="-122"/>
              </a:rPr>
              <a:t>定义</a:t>
            </a:r>
            <a:r>
              <a:rPr lang="en-US" altLang="zh-CN" dirty="0">
                <a:solidFill>
                  <a:schemeClr val="folHlink"/>
                </a:solidFill>
                <a:latin typeface="Times New Roman" panose="02020503050405090304" pitchFamily="18" charset="0"/>
                <a:ea typeface="宋体" pitchFamily="2" charset="-122"/>
              </a:rPr>
              <a:t>[m</a:t>
            </a:r>
            <a:r>
              <a:rPr lang="zh-CN" altLang="en-US" dirty="0">
                <a:solidFill>
                  <a:schemeClr val="folHlink"/>
                </a:solidFill>
                <a:latin typeface="Times New Roman" panose="02020503050405090304" pitchFamily="18" charset="0"/>
                <a:ea typeface="宋体" pitchFamily="2" charset="-122"/>
              </a:rPr>
              <a:t>阶</a:t>
            </a:r>
            <a:r>
              <a:rPr lang="en-US" altLang="zh-CN" dirty="0">
                <a:solidFill>
                  <a:schemeClr val="folHlink"/>
                </a:solidFill>
                <a:latin typeface="Times New Roman" panose="02020503050405090304" pitchFamily="18" charset="0"/>
                <a:ea typeface="宋体" pitchFamily="2" charset="-122"/>
              </a:rPr>
              <a:t>B-</a:t>
            </a:r>
            <a:r>
              <a:rPr lang="zh-CN" altLang="en-US" dirty="0">
                <a:solidFill>
                  <a:schemeClr val="folHlink"/>
                </a:solidFill>
                <a:latin typeface="Times New Roman" panose="02020503050405090304" pitchFamily="18" charset="0"/>
                <a:ea typeface="宋体" pitchFamily="2" charset="-122"/>
              </a:rPr>
              <a:t>树</a:t>
            </a:r>
            <a:r>
              <a:rPr lang="en-US" altLang="zh-CN" dirty="0">
                <a:solidFill>
                  <a:schemeClr val="folHlink"/>
                </a:solidFill>
                <a:latin typeface="Times New Roman" panose="02020503050405090304" pitchFamily="18" charset="0"/>
                <a:ea typeface="宋体" pitchFamily="2" charset="-122"/>
              </a:rPr>
              <a:t>]</a:t>
            </a:r>
            <a:r>
              <a:rPr lang="en-US" altLang="zh-CN" dirty="0">
                <a:latin typeface="Times New Roman" panose="02020503050405090304" pitchFamily="18" charset="0"/>
                <a:ea typeface="宋体" pitchFamily="2" charset="-122"/>
              </a:rPr>
              <a:t>m</a:t>
            </a:r>
            <a:r>
              <a:rPr lang="zh-CN" altLang="en-US" dirty="0">
                <a:latin typeface="Times New Roman" panose="02020503050405090304" pitchFamily="18" charset="0"/>
                <a:ea typeface="宋体" pitchFamily="2" charset="-122"/>
              </a:rPr>
              <a:t>阶</a:t>
            </a:r>
            <a:r>
              <a:rPr lang="en-US" altLang="zh-CN" dirty="0">
                <a:latin typeface="Times New Roman" panose="02020503050405090304" pitchFamily="18" charset="0"/>
                <a:ea typeface="宋体" pitchFamily="2" charset="-122"/>
              </a:rPr>
              <a:t>B-</a:t>
            </a:r>
            <a:r>
              <a:rPr lang="zh-CN" altLang="en-US" dirty="0">
                <a:latin typeface="Times New Roman" panose="02020503050405090304" pitchFamily="18" charset="0"/>
                <a:ea typeface="宋体" pitchFamily="2" charset="-122"/>
              </a:rPr>
              <a:t>树（</a:t>
            </a:r>
            <a:r>
              <a:rPr lang="en-US" altLang="zh-CN" dirty="0">
                <a:latin typeface="Times New Roman" panose="02020503050405090304" pitchFamily="18" charset="0"/>
                <a:ea typeface="宋体" pitchFamily="2" charset="-122"/>
              </a:rPr>
              <a:t>B-Tree of order m</a:t>
            </a:r>
            <a:r>
              <a:rPr lang="zh-CN" altLang="en-US" dirty="0">
                <a:latin typeface="Times New Roman" panose="02020503050405090304" pitchFamily="18" charset="0"/>
                <a:ea typeface="宋体" pitchFamily="2" charset="-122"/>
              </a:rPr>
              <a:t>）是一棵</a:t>
            </a:r>
            <a:r>
              <a:rPr lang="en-US" altLang="zh-CN" dirty="0">
                <a:latin typeface="Times New Roman" panose="02020503050405090304" pitchFamily="18" charset="0"/>
                <a:ea typeface="宋体" pitchFamily="2" charset="-122"/>
              </a:rPr>
              <a:t>m</a:t>
            </a:r>
            <a:r>
              <a:rPr lang="zh-CN" altLang="en-US" dirty="0">
                <a:latin typeface="Times New Roman" panose="02020503050405090304" pitchFamily="18" charset="0"/>
                <a:ea typeface="宋体" pitchFamily="2" charset="-122"/>
              </a:rPr>
              <a:t>叉搜索树，如果</a:t>
            </a:r>
            <a:r>
              <a:rPr lang="en-US" altLang="zh-CN" dirty="0">
                <a:latin typeface="Times New Roman" panose="02020503050405090304" pitchFamily="18" charset="0"/>
                <a:ea typeface="宋体" pitchFamily="2" charset="-122"/>
              </a:rPr>
              <a:t>B-</a:t>
            </a:r>
            <a:r>
              <a:rPr lang="zh-CN" altLang="en-US" dirty="0">
                <a:latin typeface="Times New Roman" panose="02020503050405090304" pitchFamily="18" charset="0"/>
                <a:ea typeface="宋体" pitchFamily="2" charset="-122"/>
              </a:rPr>
              <a:t>树非空，那么相应的扩充树满足下列特征：</a:t>
            </a:r>
            <a:endParaRPr lang="zh-CN" altLang="en-US" dirty="0">
              <a:latin typeface="Times New Roman" panose="02020503050405090304" pitchFamily="18" charset="0"/>
              <a:ea typeface="宋体" pitchFamily="2" charset="-122"/>
            </a:endParaRPr>
          </a:p>
          <a:p>
            <a:pPr eaLnBrk="1" hangingPunct="1">
              <a:lnSpc>
                <a:spcPct val="110000"/>
              </a:lnSpc>
            </a:pPr>
            <a:r>
              <a:rPr lang="en-US" altLang="zh-CN" dirty="0">
                <a:latin typeface="Times New Roman" panose="02020503050405090304" pitchFamily="18" charset="0"/>
                <a:ea typeface="宋体" pitchFamily="2" charset="-122"/>
              </a:rPr>
              <a:t>1) </a:t>
            </a:r>
            <a:r>
              <a:rPr lang="zh-CN" altLang="en-US" dirty="0">
                <a:solidFill>
                  <a:srgbClr val="FF0000"/>
                </a:solidFill>
                <a:latin typeface="Times New Roman" panose="02020503050405090304" pitchFamily="18" charset="0"/>
                <a:ea typeface="宋体" pitchFamily="2" charset="-122"/>
              </a:rPr>
              <a:t>根节点至少有</a:t>
            </a:r>
            <a:r>
              <a:rPr lang="en-US" altLang="zh-CN" dirty="0">
                <a:solidFill>
                  <a:srgbClr val="FF0000"/>
                </a:solidFill>
                <a:latin typeface="Times New Roman" panose="02020503050405090304" pitchFamily="18" charset="0"/>
                <a:ea typeface="宋体" pitchFamily="2" charset="-122"/>
              </a:rPr>
              <a:t>2</a:t>
            </a:r>
            <a:r>
              <a:rPr lang="zh-CN" altLang="en-US" dirty="0">
                <a:solidFill>
                  <a:srgbClr val="FF0000"/>
                </a:solidFill>
                <a:latin typeface="Times New Roman" panose="02020503050405090304" pitchFamily="18" charset="0"/>
                <a:ea typeface="宋体" pitchFamily="2" charset="-122"/>
              </a:rPr>
              <a:t>个孩子；</a:t>
            </a:r>
            <a:endParaRPr lang="zh-CN" altLang="en-US" dirty="0">
              <a:latin typeface="Times New Roman" panose="02020503050405090304" pitchFamily="18" charset="0"/>
              <a:ea typeface="宋体" pitchFamily="2" charset="-122"/>
            </a:endParaRPr>
          </a:p>
          <a:p>
            <a:pPr eaLnBrk="1" hangingPunct="1">
              <a:lnSpc>
                <a:spcPct val="110000"/>
              </a:lnSpc>
            </a:pPr>
            <a:r>
              <a:rPr lang="en-US" altLang="zh-CN" dirty="0">
                <a:latin typeface="Times New Roman" panose="02020503050405090304" pitchFamily="18" charset="0"/>
                <a:ea typeface="宋体" pitchFamily="2" charset="-122"/>
              </a:rPr>
              <a:t>2)</a:t>
            </a:r>
            <a:r>
              <a:rPr lang="en-US" altLang="zh-CN" dirty="0">
                <a:solidFill>
                  <a:srgbClr val="FF0000"/>
                </a:solidFill>
                <a:latin typeface="Times New Roman" panose="02020503050405090304" pitchFamily="18" charset="0"/>
                <a:ea typeface="宋体" pitchFamily="2" charset="-122"/>
              </a:rPr>
              <a:t> </a:t>
            </a:r>
            <a:r>
              <a:rPr lang="zh-CN" altLang="en-US" dirty="0">
                <a:solidFill>
                  <a:srgbClr val="FF0000"/>
                </a:solidFill>
                <a:latin typeface="Times New Roman" panose="02020503050405090304" pitchFamily="18" charset="0"/>
                <a:ea typeface="宋体" pitchFamily="2" charset="-122"/>
              </a:rPr>
              <a:t>除了根节点以外，所有内部节点至少有</a:t>
            </a:r>
            <a:r>
              <a:rPr lang="zh-CN" altLang="en-US"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dirty="0">
                <a:solidFill>
                  <a:srgbClr val="FF0000"/>
                </a:solidFill>
                <a:latin typeface="Times New Roman" panose="02020503050405090304" pitchFamily="18" charset="0"/>
                <a:ea typeface="宋体" pitchFamily="2" charset="-122"/>
              </a:rPr>
              <a:t>m/2</a:t>
            </a:r>
            <a:r>
              <a:rPr lang="zh-CN" altLang="en-US"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zh-CN" altLang="en-US" dirty="0">
                <a:solidFill>
                  <a:srgbClr val="FF0000"/>
                </a:solidFill>
                <a:latin typeface="Times New Roman" panose="02020503050405090304" pitchFamily="18" charset="0"/>
                <a:ea typeface="宋体" pitchFamily="2" charset="-122"/>
              </a:rPr>
              <a:t>个孩子；</a:t>
            </a:r>
            <a:endParaRPr lang="zh-CN" altLang="en-US" dirty="0">
              <a:solidFill>
                <a:srgbClr val="FF0000"/>
              </a:solidFill>
              <a:latin typeface="Times New Roman" panose="02020503050405090304" pitchFamily="18" charset="0"/>
              <a:ea typeface="宋体" pitchFamily="2" charset="-122"/>
            </a:endParaRPr>
          </a:p>
          <a:p>
            <a:pPr eaLnBrk="1" hangingPunct="1">
              <a:lnSpc>
                <a:spcPct val="110000"/>
              </a:lnSpc>
            </a:pPr>
            <a:r>
              <a:rPr lang="en-US" altLang="zh-CN" dirty="0">
                <a:latin typeface="Times New Roman" panose="02020503050405090304" pitchFamily="18" charset="0"/>
                <a:ea typeface="宋体" pitchFamily="2" charset="-122"/>
              </a:rPr>
              <a:t>3) </a:t>
            </a:r>
            <a:r>
              <a:rPr lang="zh-CN" altLang="en-US" dirty="0">
                <a:solidFill>
                  <a:srgbClr val="FF0000"/>
                </a:solidFill>
                <a:latin typeface="Times New Roman" panose="02020503050405090304" pitchFamily="18" charset="0"/>
                <a:ea typeface="宋体" pitchFamily="2" charset="-122"/>
              </a:rPr>
              <a:t>所有外部节点位于同一层上。</a:t>
            </a:r>
            <a:r>
              <a:rPr lang="zh-CN" altLang="en-US" dirty="0">
                <a:latin typeface="Times New Roman" panose="02020503050405090304" pitchFamily="18" charset="0"/>
                <a:ea typeface="宋体" pitchFamily="2" charset="-122"/>
              </a:rPr>
              <a:t> </a:t>
            </a:r>
            <a:endParaRPr lang="zh-CN" altLang="en-US"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 calcmode="lin" valueType="num">
                                      <p:cBhvr additive="base">
                                        <p:cTn id="7" dur="5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5107">
                                            <p:txEl>
                                              <p:pRg st="1" end="1"/>
                                            </p:txEl>
                                          </p:spTgt>
                                        </p:tgtEl>
                                        <p:attrNameLst>
                                          <p:attrName>style.visibility</p:attrName>
                                        </p:attrNameLst>
                                      </p:cBhvr>
                                      <p:to>
                                        <p:strVal val="visible"/>
                                      </p:to>
                                    </p:set>
                                    <p:anim calcmode="lin" valueType="num">
                                      <p:cBhvr additive="base">
                                        <p:cTn id="13" dur="5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5107">
                                            <p:txEl>
                                              <p:pRg st="2" end="2"/>
                                            </p:txEl>
                                          </p:spTgt>
                                        </p:tgtEl>
                                        <p:attrNameLst>
                                          <p:attrName>style.visibility</p:attrName>
                                        </p:attrNameLst>
                                      </p:cBhvr>
                                      <p:to>
                                        <p:strVal val="visible"/>
                                      </p:to>
                                    </p:set>
                                    <p:anim calcmode="lin" valueType="num">
                                      <p:cBhvr additive="base">
                                        <p:cTn id="19" dur="500" fill="hold"/>
                                        <p:tgtEl>
                                          <p:spTgt spid="145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5107">
                                            <p:txEl>
                                              <p:pRg st="3" end="3"/>
                                            </p:txEl>
                                          </p:spTgt>
                                        </p:tgtEl>
                                        <p:attrNameLst>
                                          <p:attrName>style.visibility</p:attrName>
                                        </p:attrNameLst>
                                      </p:cBhvr>
                                      <p:to>
                                        <p:strVal val="visible"/>
                                      </p:to>
                                    </p:set>
                                    <p:anim calcmode="lin" valueType="num">
                                      <p:cBhvr additive="base">
                                        <p:cTn id="25" dur="500" fill="hold"/>
                                        <p:tgtEl>
                                          <p:spTgt spid="145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3"/>
          <p:cNvSpPr>
            <a:spLocks noGrp="1"/>
          </p:cNvSpPr>
          <p:nvPr>
            <p:ph type="sldNum" sz="quarter" idx="12"/>
          </p:nvPr>
        </p:nvSpPr>
        <p:spPr>
          <a:xfrm>
            <a:off x="323850" y="404813"/>
            <a:ext cx="504825" cy="431800"/>
          </a:xfrm>
          <a:ln>
            <a:miter lim="800000"/>
          </a:ln>
        </p:spPr>
        <p:txBody>
          <a:bodyPr anchor="b"/>
          <a:lstStyle/>
          <a:p>
            <a:pPr>
              <a:defRPr/>
            </a:pPr>
            <a:fld id="{1DAB51E0-BECE-4C96-B570-8BEE32E6E178}" type="slidenum">
              <a:rPr lang="zh-CN" altLang="en-US" sz="1200">
                <a:solidFill>
                  <a:schemeClr val="bg2"/>
                </a:solidFill>
                <a:latin typeface="+mn-lt"/>
              </a:rPr>
            </a:fld>
            <a:endParaRPr lang="en-US" altLang="zh-CN" sz="1200">
              <a:solidFill>
                <a:schemeClr val="bg2"/>
              </a:solidFill>
              <a:latin typeface="+mn-lt"/>
            </a:endParaRPr>
          </a:p>
        </p:txBody>
      </p:sp>
      <p:sp>
        <p:nvSpPr>
          <p:cNvPr id="133" name="日期占位符 4"/>
          <p:cNvSpPr>
            <a:spLocks noGrp="1"/>
          </p:cNvSpPr>
          <p:nvPr>
            <p:ph type="dt" sz="quarter" idx="10"/>
          </p:nvPr>
        </p:nvSpPr>
        <p:spPr>
          <a:xfrm>
            <a:off x="34925" y="836613"/>
            <a:ext cx="1042988" cy="549275"/>
          </a:xfrm>
          <a:ln>
            <a:miter lim="800000"/>
          </a:ln>
        </p:spPr>
        <p:txBody>
          <a:bodyPr/>
          <a:lstStyle/>
          <a:p>
            <a:pPr>
              <a:defRPr/>
            </a:pPr>
            <a:fld id="{95C59679-5D92-457D-B9EF-78B8656822EA}" type="datetime7">
              <a:rPr kumimoji="1" lang="zh-CN" altLang="en-US" sz="1200">
                <a:latin typeface="+mn-ea"/>
              </a:rPr>
            </a:fld>
            <a:endParaRPr kumimoji="1" lang="en-US" altLang="zh-CN" sz="1200">
              <a:latin typeface="+mn-ea"/>
            </a:endParaRPr>
          </a:p>
        </p:txBody>
      </p:sp>
      <p:sp>
        <p:nvSpPr>
          <p:cNvPr id="60420" name="Rectangle 2"/>
          <p:cNvSpPr>
            <a:spLocks noGrp="1" noChangeArrowheads="1"/>
          </p:cNvSpPr>
          <p:nvPr>
            <p:ph type="title" idx="4294967295"/>
          </p:nvPr>
        </p:nvSpPr>
        <p:spPr>
          <a:xfrm>
            <a:off x="1114425" y="188913"/>
            <a:ext cx="6121400" cy="90487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6131" name="Rectangle 3"/>
          <p:cNvSpPr>
            <a:spLocks noGrp="1" noChangeArrowheads="1"/>
          </p:cNvSpPr>
          <p:nvPr>
            <p:ph type="body" idx="4294967295"/>
          </p:nvPr>
        </p:nvSpPr>
        <p:spPr>
          <a:xfrm>
            <a:off x="323850" y="2779713"/>
            <a:ext cx="8640763" cy="2520950"/>
          </a:xfrm>
        </p:spPr>
        <p:txBody>
          <a:bodyPr/>
          <a:lstStyle/>
          <a:p>
            <a:pPr eaLnBrk="1" hangingPunct="1">
              <a:lnSpc>
                <a:spcPct val="90000"/>
              </a:lnSpc>
            </a:pPr>
            <a:r>
              <a:rPr lang="zh-CN" altLang="en-US" sz="2800" dirty="0">
                <a:latin typeface="Times New Roman" panose="02020503050405090304" pitchFamily="18" charset="0"/>
                <a:ea typeface="宋体" pitchFamily="2" charset="-122"/>
              </a:rPr>
              <a:t>外部节点不在同一层</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七阶</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树的非根节点必须至少有</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800" dirty="0">
                <a:latin typeface="Times New Roman" panose="02020503050405090304" pitchFamily="18" charset="0"/>
                <a:ea typeface="宋体" pitchFamily="2" charset="-122"/>
              </a:rPr>
              <a:t>7/2</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800" dirty="0">
                <a:latin typeface="Times New Roman" panose="02020503050405090304" pitchFamily="18" charset="0"/>
                <a:ea typeface="宋体" pitchFamily="2" charset="-122"/>
              </a:rPr>
              <a:t>=4</a:t>
            </a:r>
            <a:r>
              <a:rPr lang="zh-CN" altLang="en-US" sz="2800" dirty="0">
                <a:latin typeface="Times New Roman" panose="02020503050405090304" pitchFamily="18" charset="0"/>
                <a:ea typeface="宋体" pitchFamily="2" charset="-122"/>
              </a:rPr>
              <a:t>个孩子</a:t>
            </a:r>
            <a:endParaRPr lang="zh-CN" altLang="en-US" sz="2800" dirty="0">
              <a:latin typeface="Times New Roman" panose="02020503050405090304" pitchFamily="18" charset="0"/>
              <a:ea typeface="宋体" pitchFamily="2" charset="-122"/>
            </a:endParaRPr>
          </a:p>
        </p:txBody>
      </p:sp>
      <p:grpSp>
        <p:nvGrpSpPr>
          <p:cNvPr id="60422" name="Group 4"/>
          <p:cNvGrpSpPr/>
          <p:nvPr/>
        </p:nvGrpSpPr>
        <p:grpSpPr bwMode="auto">
          <a:xfrm>
            <a:off x="3132138" y="1196975"/>
            <a:ext cx="5684837" cy="1584325"/>
            <a:chOff x="385" y="2659"/>
            <a:chExt cx="4761" cy="1543"/>
          </a:xfrm>
        </p:grpSpPr>
        <p:sp>
          <p:nvSpPr>
            <p:cNvPr id="60474" name="Rectangle 5"/>
            <p:cNvSpPr>
              <a:spLocks noChangeArrowheads="1"/>
            </p:cNvSpPr>
            <p:nvPr/>
          </p:nvSpPr>
          <p:spPr bwMode="auto">
            <a:xfrm>
              <a:off x="2154"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60475" name="Rectangle 6"/>
            <p:cNvSpPr>
              <a:spLocks noChangeArrowheads="1"/>
            </p:cNvSpPr>
            <p:nvPr/>
          </p:nvSpPr>
          <p:spPr bwMode="auto">
            <a:xfrm>
              <a:off x="2381" y="265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60476" name="Rectangle 7"/>
            <p:cNvSpPr>
              <a:spLocks noChangeArrowheads="1"/>
            </p:cNvSpPr>
            <p:nvPr/>
          </p:nvSpPr>
          <p:spPr bwMode="auto">
            <a:xfrm>
              <a:off x="1701"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60477" name="Rectangle 8"/>
            <p:cNvSpPr>
              <a:spLocks noChangeArrowheads="1"/>
            </p:cNvSpPr>
            <p:nvPr/>
          </p:nvSpPr>
          <p:spPr bwMode="auto">
            <a:xfrm>
              <a:off x="192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60478" name="Rectangle 9"/>
            <p:cNvSpPr>
              <a:spLocks noChangeArrowheads="1"/>
            </p:cNvSpPr>
            <p:nvPr/>
          </p:nvSpPr>
          <p:spPr bwMode="auto">
            <a:xfrm>
              <a:off x="215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60479" name="Rectangle 10"/>
            <p:cNvSpPr>
              <a:spLocks noChangeArrowheads="1"/>
            </p:cNvSpPr>
            <p:nvPr/>
          </p:nvSpPr>
          <p:spPr bwMode="auto">
            <a:xfrm>
              <a:off x="2382"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60480" name="Rectangle 11"/>
            <p:cNvSpPr>
              <a:spLocks noChangeArrowheads="1"/>
            </p:cNvSpPr>
            <p:nvPr/>
          </p:nvSpPr>
          <p:spPr bwMode="auto">
            <a:xfrm>
              <a:off x="2608"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60481" name="Rectangle 12"/>
            <p:cNvSpPr>
              <a:spLocks noChangeArrowheads="1"/>
            </p:cNvSpPr>
            <p:nvPr/>
          </p:nvSpPr>
          <p:spPr bwMode="auto">
            <a:xfrm>
              <a:off x="2835"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60482" name="Rectangle 13"/>
            <p:cNvSpPr>
              <a:spLocks noChangeArrowheads="1"/>
            </p:cNvSpPr>
            <p:nvPr/>
          </p:nvSpPr>
          <p:spPr bwMode="auto">
            <a:xfrm>
              <a:off x="351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60483" name="Rectangle 14"/>
            <p:cNvSpPr>
              <a:spLocks noChangeArrowheads="1"/>
            </p:cNvSpPr>
            <p:nvPr/>
          </p:nvSpPr>
          <p:spPr bwMode="auto">
            <a:xfrm>
              <a:off x="3743"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60484" name="Rectangle 15"/>
            <p:cNvSpPr>
              <a:spLocks noChangeArrowheads="1"/>
            </p:cNvSpPr>
            <p:nvPr/>
          </p:nvSpPr>
          <p:spPr bwMode="auto">
            <a:xfrm>
              <a:off x="3969"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60485" name="Rectangle 16"/>
            <p:cNvSpPr>
              <a:spLocks noChangeArrowheads="1"/>
            </p:cNvSpPr>
            <p:nvPr/>
          </p:nvSpPr>
          <p:spPr bwMode="auto">
            <a:xfrm>
              <a:off x="4196"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60486" name="Rectangle 17"/>
            <p:cNvSpPr>
              <a:spLocks noChangeArrowheads="1"/>
            </p:cNvSpPr>
            <p:nvPr/>
          </p:nvSpPr>
          <p:spPr bwMode="auto">
            <a:xfrm>
              <a:off x="1020" y="320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60487" name="Line 18"/>
            <p:cNvSpPr>
              <a:spLocks noChangeShapeType="1"/>
            </p:cNvSpPr>
            <p:nvPr/>
          </p:nvSpPr>
          <p:spPr bwMode="auto">
            <a:xfrm flipV="1">
              <a:off x="2381" y="2886"/>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8" name="Line 19"/>
            <p:cNvSpPr>
              <a:spLocks noChangeShapeType="1"/>
            </p:cNvSpPr>
            <p:nvPr/>
          </p:nvSpPr>
          <p:spPr bwMode="auto">
            <a:xfrm flipV="1">
              <a:off x="1247"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89" name="Line 20"/>
            <p:cNvSpPr>
              <a:spLocks noChangeShapeType="1"/>
            </p:cNvSpPr>
            <p:nvPr/>
          </p:nvSpPr>
          <p:spPr bwMode="auto">
            <a:xfrm flipH="1" flipV="1">
              <a:off x="2608" y="2886"/>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0" name="Rectangle 21"/>
            <p:cNvSpPr>
              <a:spLocks noChangeArrowheads="1"/>
            </p:cNvSpPr>
            <p:nvPr/>
          </p:nvSpPr>
          <p:spPr bwMode="auto">
            <a:xfrm>
              <a:off x="120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491" name="Rectangle 22"/>
            <p:cNvSpPr>
              <a:spLocks noChangeArrowheads="1"/>
            </p:cNvSpPr>
            <p:nvPr/>
          </p:nvSpPr>
          <p:spPr bwMode="auto">
            <a:xfrm>
              <a:off x="43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60492" name="Rectangle 23"/>
            <p:cNvSpPr>
              <a:spLocks noChangeArrowheads="1"/>
            </p:cNvSpPr>
            <p:nvPr/>
          </p:nvSpPr>
          <p:spPr bwMode="auto">
            <a:xfrm>
              <a:off x="65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60493" name="Rectangle 2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60494" name="Line 25"/>
            <p:cNvSpPr>
              <a:spLocks noChangeShapeType="1"/>
            </p:cNvSpPr>
            <p:nvPr/>
          </p:nvSpPr>
          <p:spPr bwMode="auto">
            <a:xfrm flipV="1">
              <a:off x="124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5" name="Line 26"/>
            <p:cNvSpPr>
              <a:spLocks noChangeShapeType="1"/>
            </p:cNvSpPr>
            <p:nvPr/>
          </p:nvSpPr>
          <p:spPr bwMode="auto">
            <a:xfrm flipV="1">
              <a:off x="748" y="3430"/>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6" name="Rectangle 27"/>
            <p:cNvSpPr>
              <a:spLocks noChangeArrowheads="1"/>
            </p:cNvSpPr>
            <p:nvPr/>
          </p:nvSpPr>
          <p:spPr bwMode="auto">
            <a:xfrm>
              <a:off x="38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497" name="Line 28"/>
            <p:cNvSpPr>
              <a:spLocks noChangeShapeType="1"/>
            </p:cNvSpPr>
            <p:nvPr/>
          </p:nvSpPr>
          <p:spPr bwMode="auto">
            <a:xfrm flipV="1">
              <a:off x="43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498" name="Rectangle 29"/>
            <p:cNvSpPr>
              <a:spLocks noChangeArrowheads="1"/>
            </p:cNvSpPr>
            <p:nvPr/>
          </p:nvSpPr>
          <p:spPr bwMode="auto">
            <a:xfrm>
              <a:off x="61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499" name="Line 30"/>
            <p:cNvSpPr>
              <a:spLocks noChangeShapeType="1"/>
            </p:cNvSpPr>
            <p:nvPr/>
          </p:nvSpPr>
          <p:spPr bwMode="auto">
            <a:xfrm flipV="1">
              <a:off x="65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0" name="Rectangle 31"/>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01" name="Line 32"/>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2" name="Rectangle 33"/>
            <p:cNvSpPr>
              <a:spLocks noChangeArrowheads="1"/>
            </p:cNvSpPr>
            <p:nvPr/>
          </p:nvSpPr>
          <p:spPr bwMode="auto">
            <a:xfrm>
              <a:off x="106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03" name="Line 34"/>
            <p:cNvSpPr>
              <a:spLocks noChangeShapeType="1"/>
            </p:cNvSpPr>
            <p:nvPr/>
          </p:nvSpPr>
          <p:spPr bwMode="auto">
            <a:xfrm flipV="1">
              <a:off x="111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4" name="Rectangle 35"/>
            <p:cNvSpPr>
              <a:spLocks noChangeArrowheads="1"/>
            </p:cNvSpPr>
            <p:nvPr/>
          </p:nvSpPr>
          <p:spPr bwMode="auto">
            <a:xfrm>
              <a:off x="192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32</a:t>
              </a:r>
              <a:endParaRPr kumimoji="1" lang="en-US" altLang="zh-CN" sz="1400" b="1">
                <a:latin typeface="Times New Roman" panose="02020503050405090304" pitchFamily="18" charset="0"/>
              </a:endParaRPr>
            </a:p>
          </p:txBody>
        </p:sp>
        <p:sp>
          <p:nvSpPr>
            <p:cNvPr id="60505" name="Rectangle 36"/>
            <p:cNvSpPr>
              <a:spLocks noChangeArrowheads="1"/>
            </p:cNvSpPr>
            <p:nvPr/>
          </p:nvSpPr>
          <p:spPr bwMode="auto">
            <a:xfrm>
              <a:off x="215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36</a:t>
              </a:r>
              <a:endParaRPr kumimoji="1" lang="en-US" altLang="zh-CN" sz="1400" b="1">
                <a:latin typeface="Times New Roman" panose="02020503050405090304" pitchFamily="18" charset="0"/>
              </a:endParaRPr>
            </a:p>
          </p:txBody>
        </p:sp>
        <p:sp>
          <p:nvSpPr>
            <p:cNvPr id="60506" name="Rectangle 37"/>
            <p:cNvSpPr>
              <a:spLocks noChangeArrowheads="1"/>
            </p:cNvSpPr>
            <p:nvPr/>
          </p:nvSpPr>
          <p:spPr bwMode="auto">
            <a:xfrm>
              <a:off x="188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07" name="Line 38"/>
            <p:cNvSpPr>
              <a:spLocks noChangeShapeType="1"/>
            </p:cNvSpPr>
            <p:nvPr/>
          </p:nvSpPr>
          <p:spPr bwMode="auto">
            <a:xfrm flipV="1">
              <a:off x="192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08" name="Rectangle 39"/>
            <p:cNvSpPr>
              <a:spLocks noChangeArrowheads="1"/>
            </p:cNvSpPr>
            <p:nvPr/>
          </p:nvSpPr>
          <p:spPr bwMode="auto">
            <a:xfrm>
              <a:off x="210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09" name="Line 40"/>
            <p:cNvSpPr>
              <a:spLocks noChangeShapeType="1"/>
            </p:cNvSpPr>
            <p:nvPr/>
          </p:nvSpPr>
          <p:spPr bwMode="auto">
            <a:xfrm flipV="1">
              <a:off x="215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0" name="Rectangle 41"/>
            <p:cNvSpPr>
              <a:spLocks noChangeArrowheads="1"/>
            </p:cNvSpPr>
            <p:nvPr/>
          </p:nvSpPr>
          <p:spPr bwMode="auto">
            <a:xfrm>
              <a:off x="233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11" name="Line 42"/>
            <p:cNvSpPr>
              <a:spLocks noChangeShapeType="1"/>
            </p:cNvSpPr>
            <p:nvPr/>
          </p:nvSpPr>
          <p:spPr bwMode="auto">
            <a:xfrm flipV="1">
              <a:off x="238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2" name="Line 43"/>
            <p:cNvSpPr>
              <a:spLocks noChangeShapeType="1"/>
            </p:cNvSpPr>
            <p:nvPr/>
          </p:nvSpPr>
          <p:spPr bwMode="auto">
            <a:xfrm flipV="1">
              <a:off x="2154"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3" name="Rectangle 44"/>
            <p:cNvSpPr>
              <a:spLocks noChangeArrowheads="1"/>
            </p:cNvSpPr>
            <p:nvPr/>
          </p:nvSpPr>
          <p:spPr bwMode="auto">
            <a:xfrm>
              <a:off x="233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14" name="Line 45"/>
            <p:cNvSpPr>
              <a:spLocks noChangeShapeType="1"/>
            </p:cNvSpPr>
            <p:nvPr/>
          </p:nvSpPr>
          <p:spPr bwMode="auto">
            <a:xfrm flipV="1">
              <a:off x="238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5" name="Rectangle 46"/>
            <p:cNvSpPr>
              <a:spLocks noChangeArrowheads="1"/>
            </p:cNvSpPr>
            <p:nvPr/>
          </p:nvSpPr>
          <p:spPr bwMode="auto">
            <a:xfrm>
              <a:off x="256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16" name="Line 47"/>
            <p:cNvSpPr>
              <a:spLocks noChangeShapeType="1"/>
            </p:cNvSpPr>
            <p:nvPr/>
          </p:nvSpPr>
          <p:spPr bwMode="auto">
            <a:xfrm flipV="1">
              <a:off x="260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7" name="Rectangle 48"/>
            <p:cNvSpPr>
              <a:spLocks noChangeArrowheads="1"/>
            </p:cNvSpPr>
            <p:nvPr/>
          </p:nvSpPr>
          <p:spPr bwMode="auto">
            <a:xfrm>
              <a:off x="278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18" name="Line 49"/>
            <p:cNvSpPr>
              <a:spLocks noChangeShapeType="1"/>
            </p:cNvSpPr>
            <p:nvPr/>
          </p:nvSpPr>
          <p:spPr bwMode="auto">
            <a:xfrm flipV="1">
              <a:off x="283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19" name="Rectangle 50"/>
            <p:cNvSpPr>
              <a:spLocks noChangeArrowheads="1"/>
            </p:cNvSpPr>
            <p:nvPr/>
          </p:nvSpPr>
          <p:spPr bwMode="auto">
            <a:xfrm>
              <a:off x="1655"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20" name="Line 51"/>
            <p:cNvSpPr>
              <a:spLocks noChangeShapeType="1"/>
            </p:cNvSpPr>
            <p:nvPr/>
          </p:nvSpPr>
          <p:spPr bwMode="auto">
            <a:xfrm flipV="1">
              <a:off x="1700"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1" name="Rectangle 52"/>
            <p:cNvSpPr>
              <a:spLocks noChangeArrowheads="1"/>
            </p:cNvSpPr>
            <p:nvPr/>
          </p:nvSpPr>
          <p:spPr bwMode="auto">
            <a:xfrm>
              <a:off x="1882"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22" name="Line 53"/>
            <p:cNvSpPr>
              <a:spLocks noChangeShapeType="1"/>
            </p:cNvSpPr>
            <p:nvPr/>
          </p:nvSpPr>
          <p:spPr bwMode="auto">
            <a:xfrm flipV="1">
              <a:off x="1927"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3" name="Rectangle 54"/>
            <p:cNvSpPr>
              <a:spLocks noChangeArrowheads="1"/>
            </p:cNvSpPr>
            <p:nvPr/>
          </p:nvSpPr>
          <p:spPr bwMode="auto">
            <a:xfrm>
              <a:off x="301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24" name="Line 55"/>
            <p:cNvSpPr>
              <a:spLocks noChangeShapeType="1"/>
            </p:cNvSpPr>
            <p:nvPr/>
          </p:nvSpPr>
          <p:spPr bwMode="auto">
            <a:xfrm flipV="1">
              <a:off x="306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5" name="Rectangle 56"/>
            <p:cNvSpPr>
              <a:spLocks noChangeArrowheads="1"/>
            </p:cNvSpPr>
            <p:nvPr/>
          </p:nvSpPr>
          <p:spPr bwMode="auto">
            <a:xfrm>
              <a:off x="3469"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26" name="Line 57"/>
            <p:cNvSpPr>
              <a:spLocks noChangeShapeType="1"/>
            </p:cNvSpPr>
            <p:nvPr/>
          </p:nvSpPr>
          <p:spPr bwMode="auto">
            <a:xfrm flipV="1">
              <a:off x="3514"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7" name="Rectangle 58"/>
            <p:cNvSpPr>
              <a:spLocks noChangeArrowheads="1"/>
            </p:cNvSpPr>
            <p:nvPr/>
          </p:nvSpPr>
          <p:spPr bwMode="auto">
            <a:xfrm>
              <a:off x="3696"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28" name="Line 59"/>
            <p:cNvSpPr>
              <a:spLocks noChangeShapeType="1"/>
            </p:cNvSpPr>
            <p:nvPr/>
          </p:nvSpPr>
          <p:spPr bwMode="auto">
            <a:xfrm flipV="1">
              <a:off x="3741"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29" name="Rectangle 60"/>
            <p:cNvSpPr>
              <a:spLocks noChangeArrowheads="1"/>
            </p:cNvSpPr>
            <p:nvPr/>
          </p:nvSpPr>
          <p:spPr bwMode="auto">
            <a:xfrm>
              <a:off x="3923"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30" name="Line 61"/>
            <p:cNvSpPr>
              <a:spLocks noChangeShapeType="1"/>
            </p:cNvSpPr>
            <p:nvPr/>
          </p:nvSpPr>
          <p:spPr bwMode="auto">
            <a:xfrm flipV="1">
              <a:off x="3968"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1" name="Rectangle 62"/>
            <p:cNvSpPr>
              <a:spLocks noChangeArrowheads="1"/>
            </p:cNvSpPr>
            <p:nvPr/>
          </p:nvSpPr>
          <p:spPr bwMode="auto">
            <a:xfrm>
              <a:off x="4150" y="356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32" name="Line 63"/>
            <p:cNvSpPr>
              <a:spLocks noChangeShapeType="1"/>
            </p:cNvSpPr>
            <p:nvPr/>
          </p:nvSpPr>
          <p:spPr bwMode="auto">
            <a:xfrm flipV="1">
              <a:off x="4195" y="343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3" name="Rectangle 64"/>
            <p:cNvSpPr>
              <a:spLocks noChangeArrowheads="1"/>
            </p:cNvSpPr>
            <p:nvPr/>
          </p:nvSpPr>
          <p:spPr bwMode="auto">
            <a:xfrm>
              <a:off x="396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60534" name="Rectangle 65"/>
            <p:cNvSpPr>
              <a:spLocks noChangeArrowheads="1"/>
            </p:cNvSpPr>
            <p:nvPr/>
          </p:nvSpPr>
          <p:spPr bwMode="auto">
            <a:xfrm>
              <a:off x="419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92</a:t>
              </a:r>
              <a:endParaRPr kumimoji="1" lang="en-US" altLang="zh-CN" sz="1400" b="1">
                <a:latin typeface="Times New Roman" panose="02020503050405090304" pitchFamily="18" charset="0"/>
              </a:endParaRPr>
            </a:p>
          </p:txBody>
        </p:sp>
        <p:sp>
          <p:nvSpPr>
            <p:cNvPr id="60535" name="Rectangle 66"/>
            <p:cNvSpPr>
              <a:spLocks noChangeArrowheads="1"/>
            </p:cNvSpPr>
            <p:nvPr/>
          </p:nvSpPr>
          <p:spPr bwMode="auto">
            <a:xfrm>
              <a:off x="4422"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94</a:t>
              </a:r>
              <a:endParaRPr kumimoji="1" lang="en-US" altLang="zh-CN" sz="1400" b="1">
                <a:latin typeface="Times New Roman" panose="02020503050405090304" pitchFamily="18" charset="0"/>
              </a:endParaRPr>
            </a:p>
          </p:txBody>
        </p:sp>
        <p:sp>
          <p:nvSpPr>
            <p:cNvPr id="60536" name="Rectangle 67"/>
            <p:cNvSpPr>
              <a:spLocks noChangeArrowheads="1"/>
            </p:cNvSpPr>
            <p:nvPr/>
          </p:nvSpPr>
          <p:spPr bwMode="auto">
            <a:xfrm>
              <a:off x="392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37" name="Line 68"/>
            <p:cNvSpPr>
              <a:spLocks noChangeShapeType="1"/>
            </p:cNvSpPr>
            <p:nvPr/>
          </p:nvSpPr>
          <p:spPr bwMode="auto">
            <a:xfrm flipV="1">
              <a:off x="396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38" name="Rectangle 69"/>
            <p:cNvSpPr>
              <a:spLocks noChangeArrowheads="1"/>
            </p:cNvSpPr>
            <p:nvPr/>
          </p:nvSpPr>
          <p:spPr bwMode="auto">
            <a:xfrm>
              <a:off x="414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39" name="Line 70"/>
            <p:cNvSpPr>
              <a:spLocks noChangeShapeType="1"/>
            </p:cNvSpPr>
            <p:nvPr/>
          </p:nvSpPr>
          <p:spPr bwMode="auto">
            <a:xfrm flipV="1">
              <a:off x="419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0" name="Rectangle 71"/>
            <p:cNvSpPr>
              <a:spLocks noChangeArrowheads="1"/>
            </p:cNvSpPr>
            <p:nvPr/>
          </p:nvSpPr>
          <p:spPr bwMode="auto">
            <a:xfrm>
              <a:off x="437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41" name="Line 72"/>
            <p:cNvSpPr>
              <a:spLocks noChangeShapeType="1"/>
            </p:cNvSpPr>
            <p:nvPr/>
          </p:nvSpPr>
          <p:spPr bwMode="auto">
            <a:xfrm flipV="1">
              <a:off x="442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2" name="Rectangle 73"/>
            <p:cNvSpPr>
              <a:spLocks noChangeArrowheads="1"/>
            </p:cNvSpPr>
            <p:nvPr/>
          </p:nvSpPr>
          <p:spPr bwMode="auto">
            <a:xfrm>
              <a:off x="4603"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43" name="Line 74"/>
            <p:cNvSpPr>
              <a:spLocks noChangeShapeType="1"/>
            </p:cNvSpPr>
            <p:nvPr/>
          </p:nvSpPr>
          <p:spPr bwMode="auto">
            <a:xfrm flipV="1">
              <a:off x="4648"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4" name="Rectangle 75"/>
            <p:cNvSpPr>
              <a:spLocks noChangeArrowheads="1"/>
            </p:cNvSpPr>
            <p:nvPr/>
          </p:nvSpPr>
          <p:spPr bwMode="auto">
            <a:xfrm>
              <a:off x="4649"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96</a:t>
              </a:r>
              <a:endParaRPr kumimoji="1" lang="en-US" altLang="zh-CN" sz="1400" b="1">
                <a:latin typeface="Times New Roman" panose="02020503050405090304" pitchFamily="18" charset="0"/>
              </a:endParaRPr>
            </a:p>
          </p:txBody>
        </p:sp>
        <p:sp>
          <p:nvSpPr>
            <p:cNvPr id="60545" name="Rectangle 76"/>
            <p:cNvSpPr>
              <a:spLocks noChangeArrowheads="1"/>
            </p:cNvSpPr>
            <p:nvPr/>
          </p:nvSpPr>
          <p:spPr bwMode="auto">
            <a:xfrm>
              <a:off x="4876"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98</a:t>
              </a:r>
              <a:endParaRPr kumimoji="1" lang="en-US" altLang="zh-CN" sz="1400" b="1">
                <a:latin typeface="Times New Roman" panose="02020503050405090304" pitchFamily="18" charset="0"/>
              </a:endParaRPr>
            </a:p>
          </p:txBody>
        </p:sp>
        <p:sp>
          <p:nvSpPr>
            <p:cNvPr id="60546" name="Rectangle 77"/>
            <p:cNvSpPr>
              <a:spLocks noChangeArrowheads="1"/>
            </p:cNvSpPr>
            <p:nvPr/>
          </p:nvSpPr>
          <p:spPr bwMode="auto">
            <a:xfrm>
              <a:off x="482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47" name="Line 78"/>
            <p:cNvSpPr>
              <a:spLocks noChangeShapeType="1"/>
            </p:cNvSpPr>
            <p:nvPr/>
          </p:nvSpPr>
          <p:spPr bwMode="auto">
            <a:xfrm flipV="1">
              <a:off x="487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48" name="Rectangle 79"/>
            <p:cNvSpPr>
              <a:spLocks noChangeArrowheads="1"/>
            </p:cNvSpPr>
            <p:nvPr/>
          </p:nvSpPr>
          <p:spPr bwMode="auto">
            <a:xfrm>
              <a:off x="5056"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0549" name="Line 80"/>
            <p:cNvSpPr>
              <a:spLocks noChangeShapeType="1"/>
            </p:cNvSpPr>
            <p:nvPr/>
          </p:nvSpPr>
          <p:spPr bwMode="auto">
            <a:xfrm flipV="1">
              <a:off x="5101"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550" name="Line 81"/>
            <p:cNvSpPr>
              <a:spLocks noChangeShapeType="1"/>
            </p:cNvSpPr>
            <p:nvPr/>
          </p:nvSpPr>
          <p:spPr bwMode="auto">
            <a:xfrm flipV="1">
              <a:off x="4422" y="343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56210" name="Rectangle 82"/>
          <p:cNvSpPr>
            <a:spLocks noChangeArrowheads="1"/>
          </p:cNvSpPr>
          <p:nvPr/>
        </p:nvSpPr>
        <p:spPr bwMode="auto">
          <a:xfrm>
            <a:off x="2698750" y="51577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1456211" name="Rectangle 83"/>
          <p:cNvSpPr>
            <a:spLocks noChangeArrowheads="1"/>
          </p:cNvSpPr>
          <p:nvPr/>
        </p:nvSpPr>
        <p:spPr bwMode="auto">
          <a:xfrm>
            <a:off x="3059113" y="51577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1456212" name="Rectangle 84"/>
          <p:cNvSpPr>
            <a:spLocks noChangeArrowheads="1"/>
          </p:cNvSpPr>
          <p:nvPr/>
        </p:nvSpPr>
        <p:spPr bwMode="auto">
          <a:xfrm>
            <a:off x="1979613"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1456213" name="Rectangle 85"/>
          <p:cNvSpPr>
            <a:spLocks noChangeArrowheads="1"/>
          </p:cNvSpPr>
          <p:nvPr/>
        </p:nvSpPr>
        <p:spPr bwMode="auto">
          <a:xfrm>
            <a:off x="233997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1456214" name="Rectangle 86"/>
          <p:cNvSpPr>
            <a:spLocks noChangeArrowheads="1"/>
          </p:cNvSpPr>
          <p:nvPr/>
        </p:nvSpPr>
        <p:spPr bwMode="auto">
          <a:xfrm>
            <a:off x="270033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1456215" name="Rectangle 87"/>
          <p:cNvSpPr>
            <a:spLocks noChangeArrowheads="1"/>
          </p:cNvSpPr>
          <p:nvPr/>
        </p:nvSpPr>
        <p:spPr bwMode="auto">
          <a:xfrm>
            <a:off x="3060700"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1456216" name="Rectangle 88"/>
          <p:cNvSpPr>
            <a:spLocks noChangeArrowheads="1"/>
          </p:cNvSpPr>
          <p:nvPr/>
        </p:nvSpPr>
        <p:spPr bwMode="auto">
          <a:xfrm>
            <a:off x="341947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1456217" name="Rectangle 89"/>
          <p:cNvSpPr>
            <a:spLocks noChangeArrowheads="1"/>
          </p:cNvSpPr>
          <p:nvPr/>
        </p:nvSpPr>
        <p:spPr bwMode="auto">
          <a:xfrm>
            <a:off x="377983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1456218" name="Rectangle 90"/>
          <p:cNvSpPr>
            <a:spLocks noChangeArrowheads="1"/>
          </p:cNvSpPr>
          <p:nvPr/>
        </p:nvSpPr>
        <p:spPr bwMode="auto">
          <a:xfrm>
            <a:off x="48609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1456219" name="Rectangle 91"/>
          <p:cNvSpPr>
            <a:spLocks noChangeArrowheads="1"/>
          </p:cNvSpPr>
          <p:nvPr/>
        </p:nvSpPr>
        <p:spPr bwMode="auto">
          <a:xfrm>
            <a:off x="522128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84</a:t>
            </a:r>
            <a:endParaRPr kumimoji="1" lang="en-US" altLang="zh-CN" sz="2000" b="1">
              <a:latin typeface="Times New Roman" panose="02020503050405090304" pitchFamily="18" charset="0"/>
            </a:endParaRPr>
          </a:p>
        </p:txBody>
      </p:sp>
      <p:sp>
        <p:nvSpPr>
          <p:cNvPr id="1456220" name="Rectangle 92"/>
          <p:cNvSpPr>
            <a:spLocks noChangeArrowheads="1"/>
          </p:cNvSpPr>
          <p:nvPr/>
        </p:nvSpPr>
        <p:spPr bwMode="auto">
          <a:xfrm>
            <a:off x="5580063"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86</a:t>
            </a:r>
            <a:endParaRPr kumimoji="1" lang="en-US" altLang="zh-CN" sz="2000" b="1">
              <a:latin typeface="Times New Roman" panose="02020503050405090304" pitchFamily="18" charset="0"/>
            </a:endParaRPr>
          </a:p>
        </p:txBody>
      </p:sp>
      <p:sp>
        <p:nvSpPr>
          <p:cNvPr id="1456221" name="Rectangle 93"/>
          <p:cNvSpPr>
            <a:spLocks noChangeArrowheads="1"/>
          </p:cNvSpPr>
          <p:nvPr/>
        </p:nvSpPr>
        <p:spPr bwMode="auto">
          <a:xfrm>
            <a:off x="59404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88</a:t>
            </a:r>
            <a:endParaRPr kumimoji="1" lang="en-US" altLang="zh-CN" sz="2000" b="1">
              <a:latin typeface="Times New Roman" panose="02020503050405090304" pitchFamily="18" charset="0"/>
            </a:endParaRPr>
          </a:p>
        </p:txBody>
      </p:sp>
      <p:sp>
        <p:nvSpPr>
          <p:cNvPr id="1456222" name="Line 94"/>
          <p:cNvSpPr>
            <a:spLocks noChangeShapeType="1"/>
          </p:cNvSpPr>
          <p:nvPr/>
        </p:nvSpPr>
        <p:spPr bwMode="auto">
          <a:xfrm flipV="1">
            <a:off x="3059113" y="5518150"/>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3" name="Line 95"/>
          <p:cNvSpPr>
            <a:spLocks noChangeShapeType="1"/>
          </p:cNvSpPr>
          <p:nvPr/>
        </p:nvSpPr>
        <p:spPr bwMode="auto">
          <a:xfrm flipV="1">
            <a:off x="1258888" y="5518150"/>
            <a:ext cx="14398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4" name="Line 96"/>
          <p:cNvSpPr>
            <a:spLocks noChangeShapeType="1"/>
          </p:cNvSpPr>
          <p:nvPr/>
        </p:nvSpPr>
        <p:spPr bwMode="auto">
          <a:xfrm flipH="1" flipV="1">
            <a:off x="3419475" y="5518150"/>
            <a:ext cx="14398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25" name="Rectangle 97"/>
          <p:cNvSpPr>
            <a:spLocks noChangeArrowheads="1"/>
          </p:cNvSpPr>
          <p:nvPr/>
        </p:nvSpPr>
        <p:spPr bwMode="auto">
          <a:xfrm>
            <a:off x="466725"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a:t>
            </a:r>
            <a:endParaRPr kumimoji="1" lang="en-US" altLang="zh-CN" sz="2000" b="1">
              <a:latin typeface="Times New Roman" panose="02020503050405090304" pitchFamily="18" charset="0"/>
            </a:endParaRPr>
          </a:p>
        </p:txBody>
      </p:sp>
      <p:sp>
        <p:nvSpPr>
          <p:cNvPr id="1456226" name="Rectangle 98"/>
          <p:cNvSpPr>
            <a:spLocks noChangeArrowheads="1"/>
          </p:cNvSpPr>
          <p:nvPr/>
        </p:nvSpPr>
        <p:spPr bwMode="auto">
          <a:xfrm>
            <a:off x="827088"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a:t>
            </a:r>
            <a:endParaRPr kumimoji="1" lang="en-US" altLang="zh-CN" sz="2000" b="1">
              <a:latin typeface="Times New Roman" panose="02020503050405090304" pitchFamily="18" charset="0"/>
            </a:endParaRPr>
          </a:p>
        </p:txBody>
      </p:sp>
      <p:sp>
        <p:nvSpPr>
          <p:cNvPr id="1456227" name="Rectangle 99"/>
          <p:cNvSpPr>
            <a:spLocks noChangeArrowheads="1"/>
          </p:cNvSpPr>
          <p:nvPr/>
        </p:nvSpPr>
        <p:spPr bwMode="auto">
          <a:xfrm>
            <a:off x="1187450" y="6021388"/>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a:t>
            </a:r>
            <a:endParaRPr kumimoji="1" lang="en-US" altLang="zh-CN" sz="2000" b="1">
              <a:latin typeface="Times New Roman" panose="02020503050405090304" pitchFamily="18" charset="0"/>
            </a:endParaRPr>
          </a:p>
        </p:txBody>
      </p:sp>
      <p:sp>
        <p:nvSpPr>
          <p:cNvPr id="1456228" name="Rectangle 100"/>
          <p:cNvSpPr>
            <a:spLocks noChangeArrowheads="1"/>
          </p:cNvSpPr>
          <p:nvPr/>
        </p:nvSpPr>
        <p:spPr bwMode="auto">
          <a:xfrm>
            <a:off x="395288"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29" name="Line 101"/>
          <p:cNvSpPr>
            <a:spLocks noChangeShapeType="1"/>
          </p:cNvSpPr>
          <p:nvPr/>
        </p:nvSpPr>
        <p:spPr bwMode="auto">
          <a:xfrm flipV="1">
            <a:off x="466725"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0" name="Rectangle 102"/>
          <p:cNvSpPr>
            <a:spLocks noChangeArrowheads="1"/>
          </p:cNvSpPr>
          <p:nvPr/>
        </p:nvSpPr>
        <p:spPr bwMode="auto">
          <a:xfrm>
            <a:off x="755650"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31" name="Line 103"/>
          <p:cNvSpPr>
            <a:spLocks noChangeShapeType="1"/>
          </p:cNvSpPr>
          <p:nvPr/>
        </p:nvSpPr>
        <p:spPr bwMode="auto">
          <a:xfrm flipV="1">
            <a:off x="827088"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2" name="Rectangle 104"/>
          <p:cNvSpPr>
            <a:spLocks noChangeArrowheads="1"/>
          </p:cNvSpPr>
          <p:nvPr/>
        </p:nvSpPr>
        <p:spPr bwMode="auto">
          <a:xfrm>
            <a:off x="1116013"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33" name="Line 105"/>
          <p:cNvSpPr>
            <a:spLocks noChangeShapeType="1"/>
          </p:cNvSpPr>
          <p:nvPr/>
        </p:nvSpPr>
        <p:spPr bwMode="auto">
          <a:xfrm flipV="1">
            <a:off x="1187450"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4" name="Rectangle 106"/>
          <p:cNvSpPr>
            <a:spLocks noChangeArrowheads="1"/>
          </p:cNvSpPr>
          <p:nvPr/>
        </p:nvSpPr>
        <p:spPr bwMode="auto">
          <a:xfrm>
            <a:off x="1476375" y="659606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35" name="Line 107"/>
          <p:cNvSpPr>
            <a:spLocks noChangeShapeType="1"/>
          </p:cNvSpPr>
          <p:nvPr/>
        </p:nvSpPr>
        <p:spPr bwMode="auto">
          <a:xfrm flipV="1">
            <a:off x="1547813" y="638016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6" name="Line 108"/>
          <p:cNvSpPr>
            <a:spLocks noChangeShapeType="1"/>
          </p:cNvSpPr>
          <p:nvPr/>
        </p:nvSpPr>
        <p:spPr bwMode="auto">
          <a:xfrm flipV="1">
            <a:off x="26987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7" name="Rectangle 109"/>
          <p:cNvSpPr>
            <a:spLocks noChangeArrowheads="1"/>
          </p:cNvSpPr>
          <p:nvPr/>
        </p:nvSpPr>
        <p:spPr bwMode="auto">
          <a:xfrm>
            <a:off x="298608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38" name="Line 110"/>
          <p:cNvSpPr>
            <a:spLocks noChangeShapeType="1"/>
          </p:cNvSpPr>
          <p:nvPr/>
        </p:nvSpPr>
        <p:spPr bwMode="auto">
          <a:xfrm flipV="1">
            <a:off x="305752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39" name="Rectangle 111"/>
          <p:cNvSpPr>
            <a:spLocks noChangeArrowheads="1"/>
          </p:cNvSpPr>
          <p:nvPr/>
        </p:nvSpPr>
        <p:spPr bwMode="auto">
          <a:xfrm>
            <a:off x="334645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40" name="Line 112"/>
          <p:cNvSpPr>
            <a:spLocks noChangeShapeType="1"/>
          </p:cNvSpPr>
          <p:nvPr/>
        </p:nvSpPr>
        <p:spPr bwMode="auto">
          <a:xfrm flipV="1">
            <a:off x="341788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1" name="Rectangle 113"/>
          <p:cNvSpPr>
            <a:spLocks noChangeArrowheads="1"/>
          </p:cNvSpPr>
          <p:nvPr/>
        </p:nvSpPr>
        <p:spPr bwMode="auto">
          <a:xfrm>
            <a:off x="37068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42" name="Line 114"/>
          <p:cNvSpPr>
            <a:spLocks noChangeShapeType="1"/>
          </p:cNvSpPr>
          <p:nvPr/>
        </p:nvSpPr>
        <p:spPr bwMode="auto">
          <a:xfrm flipV="1">
            <a:off x="37782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3" name="Rectangle 115"/>
          <p:cNvSpPr>
            <a:spLocks noChangeArrowheads="1"/>
          </p:cNvSpPr>
          <p:nvPr/>
        </p:nvSpPr>
        <p:spPr bwMode="auto">
          <a:xfrm>
            <a:off x="190658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44" name="Line 116"/>
          <p:cNvSpPr>
            <a:spLocks noChangeShapeType="1"/>
          </p:cNvSpPr>
          <p:nvPr/>
        </p:nvSpPr>
        <p:spPr bwMode="auto">
          <a:xfrm flipV="1">
            <a:off x="197802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5" name="Rectangle 117"/>
          <p:cNvSpPr>
            <a:spLocks noChangeArrowheads="1"/>
          </p:cNvSpPr>
          <p:nvPr/>
        </p:nvSpPr>
        <p:spPr bwMode="auto">
          <a:xfrm>
            <a:off x="226695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46" name="Line 118"/>
          <p:cNvSpPr>
            <a:spLocks noChangeShapeType="1"/>
          </p:cNvSpPr>
          <p:nvPr/>
        </p:nvSpPr>
        <p:spPr bwMode="auto">
          <a:xfrm flipV="1">
            <a:off x="233838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7" name="Rectangle 119"/>
          <p:cNvSpPr>
            <a:spLocks noChangeArrowheads="1"/>
          </p:cNvSpPr>
          <p:nvPr/>
        </p:nvSpPr>
        <p:spPr bwMode="auto">
          <a:xfrm>
            <a:off x="4067175"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48" name="Line 120"/>
          <p:cNvSpPr>
            <a:spLocks noChangeShapeType="1"/>
          </p:cNvSpPr>
          <p:nvPr/>
        </p:nvSpPr>
        <p:spPr bwMode="auto">
          <a:xfrm flipV="1">
            <a:off x="4138613"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49" name="Rectangle 121"/>
          <p:cNvSpPr>
            <a:spLocks noChangeArrowheads="1"/>
          </p:cNvSpPr>
          <p:nvPr/>
        </p:nvSpPr>
        <p:spPr bwMode="auto">
          <a:xfrm>
            <a:off x="47863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50" name="Line 122"/>
          <p:cNvSpPr>
            <a:spLocks noChangeShapeType="1"/>
          </p:cNvSpPr>
          <p:nvPr/>
        </p:nvSpPr>
        <p:spPr bwMode="auto">
          <a:xfrm flipV="1">
            <a:off x="485775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1" name="Rectangle 123"/>
          <p:cNvSpPr>
            <a:spLocks noChangeArrowheads="1"/>
          </p:cNvSpPr>
          <p:nvPr/>
        </p:nvSpPr>
        <p:spPr bwMode="auto">
          <a:xfrm>
            <a:off x="5146675"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52" name="Line 124"/>
          <p:cNvSpPr>
            <a:spLocks noChangeShapeType="1"/>
          </p:cNvSpPr>
          <p:nvPr/>
        </p:nvSpPr>
        <p:spPr bwMode="auto">
          <a:xfrm flipV="1">
            <a:off x="5218113"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3" name="Rectangle 125"/>
          <p:cNvSpPr>
            <a:spLocks noChangeArrowheads="1"/>
          </p:cNvSpPr>
          <p:nvPr/>
        </p:nvSpPr>
        <p:spPr bwMode="auto">
          <a:xfrm>
            <a:off x="5507038"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54" name="Line 126"/>
          <p:cNvSpPr>
            <a:spLocks noChangeShapeType="1"/>
          </p:cNvSpPr>
          <p:nvPr/>
        </p:nvSpPr>
        <p:spPr bwMode="auto">
          <a:xfrm flipV="1">
            <a:off x="5578475"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5" name="Rectangle 127"/>
          <p:cNvSpPr>
            <a:spLocks noChangeArrowheads="1"/>
          </p:cNvSpPr>
          <p:nvPr/>
        </p:nvSpPr>
        <p:spPr bwMode="auto">
          <a:xfrm>
            <a:off x="5867400"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56" name="Line 128"/>
          <p:cNvSpPr>
            <a:spLocks noChangeShapeType="1"/>
          </p:cNvSpPr>
          <p:nvPr/>
        </p:nvSpPr>
        <p:spPr bwMode="auto">
          <a:xfrm flipV="1">
            <a:off x="5938838"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7" name="Rectangle 129"/>
          <p:cNvSpPr>
            <a:spLocks noChangeArrowheads="1"/>
          </p:cNvSpPr>
          <p:nvPr/>
        </p:nvSpPr>
        <p:spPr bwMode="auto">
          <a:xfrm>
            <a:off x="262731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1456258" name="Line 130"/>
          <p:cNvSpPr>
            <a:spLocks noChangeShapeType="1"/>
          </p:cNvSpPr>
          <p:nvPr/>
        </p:nvSpPr>
        <p:spPr bwMode="auto">
          <a:xfrm flipV="1">
            <a:off x="6299200" y="6381750"/>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56259" name="Rectangle 131"/>
          <p:cNvSpPr>
            <a:spLocks noChangeArrowheads="1"/>
          </p:cNvSpPr>
          <p:nvPr/>
        </p:nvSpPr>
        <p:spPr bwMode="auto">
          <a:xfrm>
            <a:off x="6227763" y="6597650"/>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0473" name="Text Box 135"/>
          <p:cNvSpPr txBox="1">
            <a:spLocks noChangeArrowheads="1"/>
          </p:cNvSpPr>
          <p:nvPr/>
        </p:nvSpPr>
        <p:spPr bwMode="auto">
          <a:xfrm>
            <a:off x="827088" y="1268413"/>
            <a:ext cx="2808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r>
              <a:rPr lang="zh-CN" altLang="en-US" dirty="0"/>
              <a:t>右图是否为</a:t>
            </a:r>
            <a:r>
              <a:rPr lang="en-US" altLang="zh-CN" dirty="0"/>
              <a:t>7</a:t>
            </a:r>
            <a:r>
              <a:rPr lang="zh-CN" altLang="en-US" dirty="0"/>
              <a:t>阶</a:t>
            </a:r>
            <a:r>
              <a:rPr lang="en-US" altLang="zh-CN" dirty="0"/>
              <a:t>B-</a:t>
            </a:r>
            <a:r>
              <a:rPr lang="zh-CN" altLang="en-US" dirty="0"/>
              <a:t>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6131">
                                            <p:txEl>
                                              <p:pRg st="0" end="0"/>
                                            </p:txEl>
                                          </p:spTgt>
                                        </p:tgtEl>
                                        <p:attrNameLst>
                                          <p:attrName>style.visibility</p:attrName>
                                        </p:attrNameLst>
                                      </p:cBhvr>
                                      <p:to>
                                        <p:strVal val="visible"/>
                                      </p:to>
                                    </p:set>
                                    <p:anim calcmode="lin" valueType="num">
                                      <p:cBhvr additive="base">
                                        <p:cTn id="7" dur="500" fill="hold"/>
                                        <p:tgtEl>
                                          <p:spTgt spid="1456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6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6131">
                                            <p:txEl>
                                              <p:pRg st="1" end="1"/>
                                            </p:txEl>
                                          </p:spTgt>
                                        </p:tgtEl>
                                        <p:attrNameLst>
                                          <p:attrName>style.visibility</p:attrName>
                                        </p:attrNameLst>
                                      </p:cBhvr>
                                      <p:to>
                                        <p:strVal val="visible"/>
                                      </p:to>
                                    </p:set>
                                    <p:anim calcmode="lin" valueType="num">
                                      <p:cBhvr additive="base">
                                        <p:cTn id="13" dur="500" fill="hold"/>
                                        <p:tgtEl>
                                          <p:spTgt spid="1456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6210"/>
                                        </p:tgtEl>
                                        <p:attrNameLst>
                                          <p:attrName>style.visibility</p:attrName>
                                        </p:attrNameLst>
                                      </p:cBhvr>
                                      <p:to>
                                        <p:strVal val="visible"/>
                                      </p:to>
                                    </p:set>
                                    <p:anim calcmode="lin" valueType="num">
                                      <p:cBhvr additive="base">
                                        <p:cTn id="19" dur="500" fill="hold"/>
                                        <p:tgtEl>
                                          <p:spTgt spid="1456210"/>
                                        </p:tgtEl>
                                        <p:attrNameLst>
                                          <p:attrName>ppt_x</p:attrName>
                                        </p:attrNameLst>
                                      </p:cBhvr>
                                      <p:tavLst>
                                        <p:tav tm="0">
                                          <p:val>
                                            <p:strVal val="#ppt_x"/>
                                          </p:val>
                                        </p:tav>
                                        <p:tav tm="100000">
                                          <p:val>
                                            <p:strVal val="#ppt_x"/>
                                          </p:val>
                                        </p:tav>
                                      </p:tavLst>
                                    </p:anim>
                                    <p:anim calcmode="lin" valueType="num">
                                      <p:cBhvr additive="base">
                                        <p:cTn id="20" dur="500" fill="hold"/>
                                        <p:tgtEl>
                                          <p:spTgt spid="14562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56211"/>
                                        </p:tgtEl>
                                        <p:attrNameLst>
                                          <p:attrName>style.visibility</p:attrName>
                                        </p:attrNameLst>
                                      </p:cBhvr>
                                      <p:to>
                                        <p:strVal val="visible"/>
                                      </p:to>
                                    </p:set>
                                    <p:anim calcmode="lin" valueType="num">
                                      <p:cBhvr additive="base">
                                        <p:cTn id="23" dur="500" fill="hold"/>
                                        <p:tgtEl>
                                          <p:spTgt spid="1456211"/>
                                        </p:tgtEl>
                                        <p:attrNameLst>
                                          <p:attrName>ppt_x</p:attrName>
                                        </p:attrNameLst>
                                      </p:cBhvr>
                                      <p:tavLst>
                                        <p:tav tm="0">
                                          <p:val>
                                            <p:strVal val="#ppt_x"/>
                                          </p:val>
                                        </p:tav>
                                        <p:tav tm="100000">
                                          <p:val>
                                            <p:strVal val="#ppt_x"/>
                                          </p:val>
                                        </p:tav>
                                      </p:tavLst>
                                    </p:anim>
                                    <p:anim calcmode="lin" valueType="num">
                                      <p:cBhvr additive="base">
                                        <p:cTn id="24" dur="500" fill="hold"/>
                                        <p:tgtEl>
                                          <p:spTgt spid="14562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6212"/>
                                        </p:tgtEl>
                                        <p:attrNameLst>
                                          <p:attrName>style.visibility</p:attrName>
                                        </p:attrNameLst>
                                      </p:cBhvr>
                                      <p:to>
                                        <p:strVal val="visible"/>
                                      </p:to>
                                    </p:set>
                                    <p:anim calcmode="lin" valueType="num">
                                      <p:cBhvr additive="base">
                                        <p:cTn id="27" dur="500" fill="hold"/>
                                        <p:tgtEl>
                                          <p:spTgt spid="1456212"/>
                                        </p:tgtEl>
                                        <p:attrNameLst>
                                          <p:attrName>ppt_x</p:attrName>
                                        </p:attrNameLst>
                                      </p:cBhvr>
                                      <p:tavLst>
                                        <p:tav tm="0">
                                          <p:val>
                                            <p:strVal val="#ppt_x"/>
                                          </p:val>
                                        </p:tav>
                                        <p:tav tm="100000">
                                          <p:val>
                                            <p:strVal val="#ppt_x"/>
                                          </p:val>
                                        </p:tav>
                                      </p:tavLst>
                                    </p:anim>
                                    <p:anim calcmode="lin" valueType="num">
                                      <p:cBhvr additive="base">
                                        <p:cTn id="28" dur="500" fill="hold"/>
                                        <p:tgtEl>
                                          <p:spTgt spid="14562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56213"/>
                                        </p:tgtEl>
                                        <p:attrNameLst>
                                          <p:attrName>style.visibility</p:attrName>
                                        </p:attrNameLst>
                                      </p:cBhvr>
                                      <p:to>
                                        <p:strVal val="visible"/>
                                      </p:to>
                                    </p:set>
                                    <p:anim calcmode="lin" valueType="num">
                                      <p:cBhvr additive="base">
                                        <p:cTn id="31" dur="500" fill="hold"/>
                                        <p:tgtEl>
                                          <p:spTgt spid="1456213"/>
                                        </p:tgtEl>
                                        <p:attrNameLst>
                                          <p:attrName>ppt_x</p:attrName>
                                        </p:attrNameLst>
                                      </p:cBhvr>
                                      <p:tavLst>
                                        <p:tav tm="0">
                                          <p:val>
                                            <p:strVal val="#ppt_x"/>
                                          </p:val>
                                        </p:tav>
                                        <p:tav tm="100000">
                                          <p:val>
                                            <p:strVal val="#ppt_x"/>
                                          </p:val>
                                        </p:tav>
                                      </p:tavLst>
                                    </p:anim>
                                    <p:anim calcmode="lin" valueType="num">
                                      <p:cBhvr additive="base">
                                        <p:cTn id="32" dur="500" fill="hold"/>
                                        <p:tgtEl>
                                          <p:spTgt spid="14562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56214"/>
                                        </p:tgtEl>
                                        <p:attrNameLst>
                                          <p:attrName>style.visibility</p:attrName>
                                        </p:attrNameLst>
                                      </p:cBhvr>
                                      <p:to>
                                        <p:strVal val="visible"/>
                                      </p:to>
                                    </p:set>
                                    <p:anim calcmode="lin" valueType="num">
                                      <p:cBhvr additive="base">
                                        <p:cTn id="35" dur="500" fill="hold"/>
                                        <p:tgtEl>
                                          <p:spTgt spid="1456214"/>
                                        </p:tgtEl>
                                        <p:attrNameLst>
                                          <p:attrName>ppt_x</p:attrName>
                                        </p:attrNameLst>
                                      </p:cBhvr>
                                      <p:tavLst>
                                        <p:tav tm="0">
                                          <p:val>
                                            <p:strVal val="#ppt_x"/>
                                          </p:val>
                                        </p:tav>
                                        <p:tav tm="100000">
                                          <p:val>
                                            <p:strVal val="#ppt_x"/>
                                          </p:val>
                                        </p:tav>
                                      </p:tavLst>
                                    </p:anim>
                                    <p:anim calcmode="lin" valueType="num">
                                      <p:cBhvr additive="base">
                                        <p:cTn id="36" dur="500" fill="hold"/>
                                        <p:tgtEl>
                                          <p:spTgt spid="14562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56215"/>
                                        </p:tgtEl>
                                        <p:attrNameLst>
                                          <p:attrName>style.visibility</p:attrName>
                                        </p:attrNameLst>
                                      </p:cBhvr>
                                      <p:to>
                                        <p:strVal val="visible"/>
                                      </p:to>
                                    </p:set>
                                    <p:anim calcmode="lin" valueType="num">
                                      <p:cBhvr additive="base">
                                        <p:cTn id="39" dur="500" fill="hold"/>
                                        <p:tgtEl>
                                          <p:spTgt spid="1456215"/>
                                        </p:tgtEl>
                                        <p:attrNameLst>
                                          <p:attrName>ppt_x</p:attrName>
                                        </p:attrNameLst>
                                      </p:cBhvr>
                                      <p:tavLst>
                                        <p:tav tm="0">
                                          <p:val>
                                            <p:strVal val="#ppt_x"/>
                                          </p:val>
                                        </p:tav>
                                        <p:tav tm="100000">
                                          <p:val>
                                            <p:strVal val="#ppt_x"/>
                                          </p:val>
                                        </p:tav>
                                      </p:tavLst>
                                    </p:anim>
                                    <p:anim calcmode="lin" valueType="num">
                                      <p:cBhvr additive="base">
                                        <p:cTn id="40" dur="500" fill="hold"/>
                                        <p:tgtEl>
                                          <p:spTgt spid="14562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56216"/>
                                        </p:tgtEl>
                                        <p:attrNameLst>
                                          <p:attrName>style.visibility</p:attrName>
                                        </p:attrNameLst>
                                      </p:cBhvr>
                                      <p:to>
                                        <p:strVal val="visible"/>
                                      </p:to>
                                    </p:set>
                                    <p:anim calcmode="lin" valueType="num">
                                      <p:cBhvr additive="base">
                                        <p:cTn id="43" dur="500" fill="hold"/>
                                        <p:tgtEl>
                                          <p:spTgt spid="1456216"/>
                                        </p:tgtEl>
                                        <p:attrNameLst>
                                          <p:attrName>ppt_x</p:attrName>
                                        </p:attrNameLst>
                                      </p:cBhvr>
                                      <p:tavLst>
                                        <p:tav tm="0">
                                          <p:val>
                                            <p:strVal val="#ppt_x"/>
                                          </p:val>
                                        </p:tav>
                                        <p:tav tm="100000">
                                          <p:val>
                                            <p:strVal val="#ppt_x"/>
                                          </p:val>
                                        </p:tav>
                                      </p:tavLst>
                                    </p:anim>
                                    <p:anim calcmode="lin" valueType="num">
                                      <p:cBhvr additive="base">
                                        <p:cTn id="44" dur="500" fill="hold"/>
                                        <p:tgtEl>
                                          <p:spTgt spid="14562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56217"/>
                                        </p:tgtEl>
                                        <p:attrNameLst>
                                          <p:attrName>style.visibility</p:attrName>
                                        </p:attrNameLst>
                                      </p:cBhvr>
                                      <p:to>
                                        <p:strVal val="visible"/>
                                      </p:to>
                                    </p:set>
                                    <p:anim calcmode="lin" valueType="num">
                                      <p:cBhvr additive="base">
                                        <p:cTn id="47" dur="500" fill="hold"/>
                                        <p:tgtEl>
                                          <p:spTgt spid="1456217"/>
                                        </p:tgtEl>
                                        <p:attrNameLst>
                                          <p:attrName>ppt_x</p:attrName>
                                        </p:attrNameLst>
                                      </p:cBhvr>
                                      <p:tavLst>
                                        <p:tav tm="0">
                                          <p:val>
                                            <p:strVal val="#ppt_x"/>
                                          </p:val>
                                        </p:tav>
                                        <p:tav tm="100000">
                                          <p:val>
                                            <p:strVal val="#ppt_x"/>
                                          </p:val>
                                        </p:tav>
                                      </p:tavLst>
                                    </p:anim>
                                    <p:anim calcmode="lin" valueType="num">
                                      <p:cBhvr additive="base">
                                        <p:cTn id="48" dur="500" fill="hold"/>
                                        <p:tgtEl>
                                          <p:spTgt spid="14562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56218"/>
                                        </p:tgtEl>
                                        <p:attrNameLst>
                                          <p:attrName>style.visibility</p:attrName>
                                        </p:attrNameLst>
                                      </p:cBhvr>
                                      <p:to>
                                        <p:strVal val="visible"/>
                                      </p:to>
                                    </p:set>
                                    <p:anim calcmode="lin" valueType="num">
                                      <p:cBhvr additive="base">
                                        <p:cTn id="51" dur="500" fill="hold"/>
                                        <p:tgtEl>
                                          <p:spTgt spid="1456218"/>
                                        </p:tgtEl>
                                        <p:attrNameLst>
                                          <p:attrName>ppt_x</p:attrName>
                                        </p:attrNameLst>
                                      </p:cBhvr>
                                      <p:tavLst>
                                        <p:tav tm="0">
                                          <p:val>
                                            <p:strVal val="#ppt_x"/>
                                          </p:val>
                                        </p:tav>
                                        <p:tav tm="100000">
                                          <p:val>
                                            <p:strVal val="#ppt_x"/>
                                          </p:val>
                                        </p:tav>
                                      </p:tavLst>
                                    </p:anim>
                                    <p:anim calcmode="lin" valueType="num">
                                      <p:cBhvr additive="base">
                                        <p:cTn id="52" dur="500" fill="hold"/>
                                        <p:tgtEl>
                                          <p:spTgt spid="14562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56219"/>
                                        </p:tgtEl>
                                        <p:attrNameLst>
                                          <p:attrName>style.visibility</p:attrName>
                                        </p:attrNameLst>
                                      </p:cBhvr>
                                      <p:to>
                                        <p:strVal val="visible"/>
                                      </p:to>
                                    </p:set>
                                    <p:anim calcmode="lin" valueType="num">
                                      <p:cBhvr additive="base">
                                        <p:cTn id="55" dur="500" fill="hold"/>
                                        <p:tgtEl>
                                          <p:spTgt spid="1456219"/>
                                        </p:tgtEl>
                                        <p:attrNameLst>
                                          <p:attrName>ppt_x</p:attrName>
                                        </p:attrNameLst>
                                      </p:cBhvr>
                                      <p:tavLst>
                                        <p:tav tm="0">
                                          <p:val>
                                            <p:strVal val="#ppt_x"/>
                                          </p:val>
                                        </p:tav>
                                        <p:tav tm="100000">
                                          <p:val>
                                            <p:strVal val="#ppt_x"/>
                                          </p:val>
                                        </p:tav>
                                      </p:tavLst>
                                    </p:anim>
                                    <p:anim calcmode="lin" valueType="num">
                                      <p:cBhvr additive="base">
                                        <p:cTn id="56" dur="500" fill="hold"/>
                                        <p:tgtEl>
                                          <p:spTgt spid="14562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56220"/>
                                        </p:tgtEl>
                                        <p:attrNameLst>
                                          <p:attrName>style.visibility</p:attrName>
                                        </p:attrNameLst>
                                      </p:cBhvr>
                                      <p:to>
                                        <p:strVal val="visible"/>
                                      </p:to>
                                    </p:set>
                                    <p:anim calcmode="lin" valueType="num">
                                      <p:cBhvr additive="base">
                                        <p:cTn id="59" dur="500" fill="hold"/>
                                        <p:tgtEl>
                                          <p:spTgt spid="1456220"/>
                                        </p:tgtEl>
                                        <p:attrNameLst>
                                          <p:attrName>ppt_x</p:attrName>
                                        </p:attrNameLst>
                                      </p:cBhvr>
                                      <p:tavLst>
                                        <p:tav tm="0">
                                          <p:val>
                                            <p:strVal val="#ppt_x"/>
                                          </p:val>
                                        </p:tav>
                                        <p:tav tm="100000">
                                          <p:val>
                                            <p:strVal val="#ppt_x"/>
                                          </p:val>
                                        </p:tav>
                                      </p:tavLst>
                                    </p:anim>
                                    <p:anim calcmode="lin" valueType="num">
                                      <p:cBhvr additive="base">
                                        <p:cTn id="60" dur="500" fill="hold"/>
                                        <p:tgtEl>
                                          <p:spTgt spid="14562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56221"/>
                                        </p:tgtEl>
                                        <p:attrNameLst>
                                          <p:attrName>style.visibility</p:attrName>
                                        </p:attrNameLst>
                                      </p:cBhvr>
                                      <p:to>
                                        <p:strVal val="visible"/>
                                      </p:to>
                                    </p:set>
                                    <p:anim calcmode="lin" valueType="num">
                                      <p:cBhvr additive="base">
                                        <p:cTn id="63" dur="500" fill="hold"/>
                                        <p:tgtEl>
                                          <p:spTgt spid="1456221"/>
                                        </p:tgtEl>
                                        <p:attrNameLst>
                                          <p:attrName>ppt_x</p:attrName>
                                        </p:attrNameLst>
                                      </p:cBhvr>
                                      <p:tavLst>
                                        <p:tav tm="0">
                                          <p:val>
                                            <p:strVal val="#ppt_x"/>
                                          </p:val>
                                        </p:tav>
                                        <p:tav tm="100000">
                                          <p:val>
                                            <p:strVal val="#ppt_x"/>
                                          </p:val>
                                        </p:tav>
                                      </p:tavLst>
                                    </p:anim>
                                    <p:anim calcmode="lin" valueType="num">
                                      <p:cBhvr additive="base">
                                        <p:cTn id="64" dur="500" fill="hold"/>
                                        <p:tgtEl>
                                          <p:spTgt spid="14562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56222"/>
                                        </p:tgtEl>
                                        <p:attrNameLst>
                                          <p:attrName>style.visibility</p:attrName>
                                        </p:attrNameLst>
                                      </p:cBhvr>
                                      <p:to>
                                        <p:strVal val="visible"/>
                                      </p:to>
                                    </p:set>
                                    <p:anim calcmode="lin" valueType="num">
                                      <p:cBhvr additive="base">
                                        <p:cTn id="67" dur="500" fill="hold"/>
                                        <p:tgtEl>
                                          <p:spTgt spid="1456222"/>
                                        </p:tgtEl>
                                        <p:attrNameLst>
                                          <p:attrName>ppt_x</p:attrName>
                                        </p:attrNameLst>
                                      </p:cBhvr>
                                      <p:tavLst>
                                        <p:tav tm="0">
                                          <p:val>
                                            <p:strVal val="#ppt_x"/>
                                          </p:val>
                                        </p:tav>
                                        <p:tav tm="100000">
                                          <p:val>
                                            <p:strVal val="#ppt_x"/>
                                          </p:val>
                                        </p:tav>
                                      </p:tavLst>
                                    </p:anim>
                                    <p:anim calcmode="lin" valueType="num">
                                      <p:cBhvr additive="base">
                                        <p:cTn id="68" dur="500" fill="hold"/>
                                        <p:tgtEl>
                                          <p:spTgt spid="14562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56223"/>
                                        </p:tgtEl>
                                        <p:attrNameLst>
                                          <p:attrName>style.visibility</p:attrName>
                                        </p:attrNameLst>
                                      </p:cBhvr>
                                      <p:to>
                                        <p:strVal val="visible"/>
                                      </p:to>
                                    </p:set>
                                    <p:anim calcmode="lin" valueType="num">
                                      <p:cBhvr additive="base">
                                        <p:cTn id="71" dur="500" fill="hold"/>
                                        <p:tgtEl>
                                          <p:spTgt spid="1456223"/>
                                        </p:tgtEl>
                                        <p:attrNameLst>
                                          <p:attrName>ppt_x</p:attrName>
                                        </p:attrNameLst>
                                      </p:cBhvr>
                                      <p:tavLst>
                                        <p:tav tm="0">
                                          <p:val>
                                            <p:strVal val="#ppt_x"/>
                                          </p:val>
                                        </p:tav>
                                        <p:tav tm="100000">
                                          <p:val>
                                            <p:strVal val="#ppt_x"/>
                                          </p:val>
                                        </p:tav>
                                      </p:tavLst>
                                    </p:anim>
                                    <p:anim calcmode="lin" valueType="num">
                                      <p:cBhvr additive="base">
                                        <p:cTn id="72" dur="500" fill="hold"/>
                                        <p:tgtEl>
                                          <p:spTgt spid="14562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456224"/>
                                        </p:tgtEl>
                                        <p:attrNameLst>
                                          <p:attrName>style.visibility</p:attrName>
                                        </p:attrNameLst>
                                      </p:cBhvr>
                                      <p:to>
                                        <p:strVal val="visible"/>
                                      </p:to>
                                    </p:set>
                                    <p:anim calcmode="lin" valueType="num">
                                      <p:cBhvr additive="base">
                                        <p:cTn id="75" dur="500" fill="hold"/>
                                        <p:tgtEl>
                                          <p:spTgt spid="1456224"/>
                                        </p:tgtEl>
                                        <p:attrNameLst>
                                          <p:attrName>ppt_x</p:attrName>
                                        </p:attrNameLst>
                                      </p:cBhvr>
                                      <p:tavLst>
                                        <p:tav tm="0">
                                          <p:val>
                                            <p:strVal val="#ppt_x"/>
                                          </p:val>
                                        </p:tav>
                                        <p:tav tm="100000">
                                          <p:val>
                                            <p:strVal val="#ppt_x"/>
                                          </p:val>
                                        </p:tav>
                                      </p:tavLst>
                                    </p:anim>
                                    <p:anim calcmode="lin" valueType="num">
                                      <p:cBhvr additive="base">
                                        <p:cTn id="76" dur="500" fill="hold"/>
                                        <p:tgtEl>
                                          <p:spTgt spid="14562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456225"/>
                                        </p:tgtEl>
                                        <p:attrNameLst>
                                          <p:attrName>style.visibility</p:attrName>
                                        </p:attrNameLst>
                                      </p:cBhvr>
                                      <p:to>
                                        <p:strVal val="visible"/>
                                      </p:to>
                                    </p:set>
                                    <p:anim calcmode="lin" valueType="num">
                                      <p:cBhvr additive="base">
                                        <p:cTn id="79" dur="500" fill="hold"/>
                                        <p:tgtEl>
                                          <p:spTgt spid="1456225"/>
                                        </p:tgtEl>
                                        <p:attrNameLst>
                                          <p:attrName>ppt_x</p:attrName>
                                        </p:attrNameLst>
                                      </p:cBhvr>
                                      <p:tavLst>
                                        <p:tav tm="0">
                                          <p:val>
                                            <p:strVal val="#ppt_x"/>
                                          </p:val>
                                        </p:tav>
                                        <p:tav tm="100000">
                                          <p:val>
                                            <p:strVal val="#ppt_x"/>
                                          </p:val>
                                        </p:tav>
                                      </p:tavLst>
                                    </p:anim>
                                    <p:anim calcmode="lin" valueType="num">
                                      <p:cBhvr additive="base">
                                        <p:cTn id="80" dur="500" fill="hold"/>
                                        <p:tgtEl>
                                          <p:spTgt spid="14562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456226"/>
                                        </p:tgtEl>
                                        <p:attrNameLst>
                                          <p:attrName>style.visibility</p:attrName>
                                        </p:attrNameLst>
                                      </p:cBhvr>
                                      <p:to>
                                        <p:strVal val="visible"/>
                                      </p:to>
                                    </p:set>
                                    <p:anim calcmode="lin" valueType="num">
                                      <p:cBhvr additive="base">
                                        <p:cTn id="83" dur="500" fill="hold"/>
                                        <p:tgtEl>
                                          <p:spTgt spid="1456226"/>
                                        </p:tgtEl>
                                        <p:attrNameLst>
                                          <p:attrName>ppt_x</p:attrName>
                                        </p:attrNameLst>
                                      </p:cBhvr>
                                      <p:tavLst>
                                        <p:tav tm="0">
                                          <p:val>
                                            <p:strVal val="#ppt_x"/>
                                          </p:val>
                                        </p:tav>
                                        <p:tav tm="100000">
                                          <p:val>
                                            <p:strVal val="#ppt_x"/>
                                          </p:val>
                                        </p:tav>
                                      </p:tavLst>
                                    </p:anim>
                                    <p:anim calcmode="lin" valueType="num">
                                      <p:cBhvr additive="base">
                                        <p:cTn id="84" dur="500" fill="hold"/>
                                        <p:tgtEl>
                                          <p:spTgt spid="14562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456227"/>
                                        </p:tgtEl>
                                        <p:attrNameLst>
                                          <p:attrName>style.visibility</p:attrName>
                                        </p:attrNameLst>
                                      </p:cBhvr>
                                      <p:to>
                                        <p:strVal val="visible"/>
                                      </p:to>
                                    </p:set>
                                    <p:anim calcmode="lin" valueType="num">
                                      <p:cBhvr additive="base">
                                        <p:cTn id="87" dur="500" fill="hold"/>
                                        <p:tgtEl>
                                          <p:spTgt spid="1456227"/>
                                        </p:tgtEl>
                                        <p:attrNameLst>
                                          <p:attrName>ppt_x</p:attrName>
                                        </p:attrNameLst>
                                      </p:cBhvr>
                                      <p:tavLst>
                                        <p:tav tm="0">
                                          <p:val>
                                            <p:strVal val="#ppt_x"/>
                                          </p:val>
                                        </p:tav>
                                        <p:tav tm="100000">
                                          <p:val>
                                            <p:strVal val="#ppt_x"/>
                                          </p:val>
                                        </p:tav>
                                      </p:tavLst>
                                    </p:anim>
                                    <p:anim calcmode="lin" valueType="num">
                                      <p:cBhvr additive="base">
                                        <p:cTn id="88" dur="500" fill="hold"/>
                                        <p:tgtEl>
                                          <p:spTgt spid="145622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456228"/>
                                        </p:tgtEl>
                                        <p:attrNameLst>
                                          <p:attrName>style.visibility</p:attrName>
                                        </p:attrNameLst>
                                      </p:cBhvr>
                                      <p:to>
                                        <p:strVal val="visible"/>
                                      </p:to>
                                    </p:set>
                                    <p:anim calcmode="lin" valueType="num">
                                      <p:cBhvr additive="base">
                                        <p:cTn id="91" dur="500" fill="hold"/>
                                        <p:tgtEl>
                                          <p:spTgt spid="1456228"/>
                                        </p:tgtEl>
                                        <p:attrNameLst>
                                          <p:attrName>ppt_x</p:attrName>
                                        </p:attrNameLst>
                                      </p:cBhvr>
                                      <p:tavLst>
                                        <p:tav tm="0">
                                          <p:val>
                                            <p:strVal val="#ppt_x"/>
                                          </p:val>
                                        </p:tav>
                                        <p:tav tm="100000">
                                          <p:val>
                                            <p:strVal val="#ppt_x"/>
                                          </p:val>
                                        </p:tav>
                                      </p:tavLst>
                                    </p:anim>
                                    <p:anim calcmode="lin" valueType="num">
                                      <p:cBhvr additive="base">
                                        <p:cTn id="92" dur="500" fill="hold"/>
                                        <p:tgtEl>
                                          <p:spTgt spid="145622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456229"/>
                                        </p:tgtEl>
                                        <p:attrNameLst>
                                          <p:attrName>style.visibility</p:attrName>
                                        </p:attrNameLst>
                                      </p:cBhvr>
                                      <p:to>
                                        <p:strVal val="visible"/>
                                      </p:to>
                                    </p:set>
                                    <p:anim calcmode="lin" valueType="num">
                                      <p:cBhvr additive="base">
                                        <p:cTn id="95" dur="500" fill="hold"/>
                                        <p:tgtEl>
                                          <p:spTgt spid="1456229"/>
                                        </p:tgtEl>
                                        <p:attrNameLst>
                                          <p:attrName>ppt_x</p:attrName>
                                        </p:attrNameLst>
                                      </p:cBhvr>
                                      <p:tavLst>
                                        <p:tav tm="0">
                                          <p:val>
                                            <p:strVal val="#ppt_x"/>
                                          </p:val>
                                        </p:tav>
                                        <p:tav tm="100000">
                                          <p:val>
                                            <p:strVal val="#ppt_x"/>
                                          </p:val>
                                        </p:tav>
                                      </p:tavLst>
                                    </p:anim>
                                    <p:anim calcmode="lin" valueType="num">
                                      <p:cBhvr additive="base">
                                        <p:cTn id="96" dur="500" fill="hold"/>
                                        <p:tgtEl>
                                          <p:spTgt spid="14562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456230"/>
                                        </p:tgtEl>
                                        <p:attrNameLst>
                                          <p:attrName>style.visibility</p:attrName>
                                        </p:attrNameLst>
                                      </p:cBhvr>
                                      <p:to>
                                        <p:strVal val="visible"/>
                                      </p:to>
                                    </p:set>
                                    <p:anim calcmode="lin" valueType="num">
                                      <p:cBhvr additive="base">
                                        <p:cTn id="99" dur="500" fill="hold"/>
                                        <p:tgtEl>
                                          <p:spTgt spid="1456230"/>
                                        </p:tgtEl>
                                        <p:attrNameLst>
                                          <p:attrName>ppt_x</p:attrName>
                                        </p:attrNameLst>
                                      </p:cBhvr>
                                      <p:tavLst>
                                        <p:tav tm="0">
                                          <p:val>
                                            <p:strVal val="#ppt_x"/>
                                          </p:val>
                                        </p:tav>
                                        <p:tav tm="100000">
                                          <p:val>
                                            <p:strVal val="#ppt_x"/>
                                          </p:val>
                                        </p:tav>
                                      </p:tavLst>
                                    </p:anim>
                                    <p:anim calcmode="lin" valueType="num">
                                      <p:cBhvr additive="base">
                                        <p:cTn id="100" dur="500" fill="hold"/>
                                        <p:tgtEl>
                                          <p:spTgt spid="145623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56231"/>
                                        </p:tgtEl>
                                        <p:attrNameLst>
                                          <p:attrName>style.visibility</p:attrName>
                                        </p:attrNameLst>
                                      </p:cBhvr>
                                      <p:to>
                                        <p:strVal val="visible"/>
                                      </p:to>
                                    </p:set>
                                    <p:anim calcmode="lin" valueType="num">
                                      <p:cBhvr additive="base">
                                        <p:cTn id="103" dur="500" fill="hold"/>
                                        <p:tgtEl>
                                          <p:spTgt spid="1456231"/>
                                        </p:tgtEl>
                                        <p:attrNameLst>
                                          <p:attrName>ppt_x</p:attrName>
                                        </p:attrNameLst>
                                      </p:cBhvr>
                                      <p:tavLst>
                                        <p:tav tm="0">
                                          <p:val>
                                            <p:strVal val="#ppt_x"/>
                                          </p:val>
                                        </p:tav>
                                        <p:tav tm="100000">
                                          <p:val>
                                            <p:strVal val="#ppt_x"/>
                                          </p:val>
                                        </p:tav>
                                      </p:tavLst>
                                    </p:anim>
                                    <p:anim calcmode="lin" valueType="num">
                                      <p:cBhvr additive="base">
                                        <p:cTn id="104" dur="500" fill="hold"/>
                                        <p:tgtEl>
                                          <p:spTgt spid="14562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56232"/>
                                        </p:tgtEl>
                                        <p:attrNameLst>
                                          <p:attrName>style.visibility</p:attrName>
                                        </p:attrNameLst>
                                      </p:cBhvr>
                                      <p:to>
                                        <p:strVal val="visible"/>
                                      </p:to>
                                    </p:set>
                                    <p:anim calcmode="lin" valueType="num">
                                      <p:cBhvr additive="base">
                                        <p:cTn id="107" dur="500" fill="hold"/>
                                        <p:tgtEl>
                                          <p:spTgt spid="1456232"/>
                                        </p:tgtEl>
                                        <p:attrNameLst>
                                          <p:attrName>ppt_x</p:attrName>
                                        </p:attrNameLst>
                                      </p:cBhvr>
                                      <p:tavLst>
                                        <p:tav tm="0">
                                          <p:val>
                                            <p:strVal val="#ppt_x"/>
                                          </p:val>
                                        </p:tav>
                                        <p:tav tm="100000">
                                          <p:val>
                                            <p:strVal val="#ppt_x"/>
                                          </p:val>
                                        </p:tav>
                                      </p:tavLst>
                                    </p:anim>
                                    <p:anim calcmode="lin" valueType="num">
                                      <p:cBhvr additive="base">
                                        <p:cTn id="108" dur="500" fill="hold"/>
                                        <p:tgtEl>
                                          <p:spTgt spid="14562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56233"/>
                                        </p:tgtEl>
                                        <p:attrNameLst>
                                          <p:attrName>style.visibility</p:attrName>
                                        </p:attrNameLst>
                                      </p:cBhvr>
                                      <p:to>
                                        <p:strVal val="visible"/>
                                      </p:to>
                                    </p:set>
                                    <p:anim calcmode="lin" valueType="num">
                                      <p:cBhvr additive="base">
                                        <p:cTn id="111" dur="500" fill="hold"/>
                                        <p:tgtEl>
                                          <p:spTgt spid="1456233"/>
                                        </p:tgtEl>
                                        <p:attrNameLst>
                                          <p:attrName>ppt_x</p:attrName>
                                        </p:attrNameLst>
                                      </p:cBhvr>
                                      <p:tavLst>
                                        <p:tav tm="0">
                                          <p:val>
                                            <p:strVal val="#ppt_x"/>
                                          </p:val>
                                        </p:tav>
                                        <p:tav tm="100000">
                                          <p:val>
                                            <p:strVal val="#ppt_x"/>
                                          </p:val>
                                        </p:tav>
                                      </p:tavLst>
                                    </p:anim>
                                    <p:anim calcmode="lin" valueType="num">
                                      <p:cBhvr additive="base">
                                        <p:cTn id="112" dur="500" fill="hold"/>
                                        <p:tgtEl>
                                          <p:spTgt spid="14562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56234"/>
                                        </p:tgtEl>
                                        <p:attrNameLst>
                                          <p:attrName>style.visibility</p:attrName>
                                        </p:attrNameLst>
                                      </p:cBhvr>
                                      <p:to>
                                        <p:strVal val="visible"/>
                                      </p:to>
                                    </p:set>
                                    <p:anim calcmode="lin" valueType="num">
                                      <p:cBhvr additive="base">
                                        <p:cTn id="115" dur="500" fill="hold"/>
                                        <p:tgtEl>
                                          <p:spTgt spid="1456234"/>
                                        </p:tgtEl>
                                        <p:attrNameLst>
                                          <p:attrName>ppt_x</p:attrName>
                                        </p:attrNameLst>
                                      </p:cBhvr>
                                      <p:tavLst>
                                        <p:tav tm="0">
                                          <p:val>
                                            <p:strVal val="#ppt_x"/>
                                          </p:val>
                                        </p:tav>
                                        <p:tav tm="100000">
                                          <p:val>
                                            <p:strVal val="#ppt_x"/>
                                          </p:val>
                                        </p:tav>
                                      </p:tavLst>
                                    </p:anim>
                                    <p:anim calcmode="lin" valueType="num">
                                      <p:cBhvr additive="base">
                                        <p:cTn id="116" dur="500" fill="hold"/>
                                        <p:tgtEl>
                                          <p:spTgt spid="14562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456235"/>
                                        </p:tgtEl>
                                        <p:attrNameLst>
                                          <p:attrName>style.visibility</p:attrName>
                                        </p:attrNameLst>
                                      </p:cBhvr>
                                      <p:to>
                                        <p:strVal val="visible"/>
                                      </p:to>
                                    </p:set>
                                    <p:anim calcmode="lin" valueType="num">
                                      <p:cBhvr additive="base">
                                        <p:cTn id="119" dur="500" fill="hold"/>
                                        <p:tgtEl>
                                          <p:spTgt spid="1456235"/>
                                        </p:tgtEl>
                                        <p:attrNameLst>
                                          <p:attrName>ppt_x</p:attrName>
                                        </p:attrNameLst>
                                      </p:cBhvr>
                                      <p:tavLst>
                                        <p:tav tm="0">
                                          <p:val>
                                            <p:strVal val="#ppt_x"/>
                                          </p:val>
                                        </p:tav>
                                        <p:tav tm="100000">
                                          <p:val>
                                            <p:strVal val="#ppt_x"/>
                                          </p:val>
                                        </p:tav>
                                      </p:tavLst>
                                    </p:anim>
                                    <p:anim calcmode="lin" valueType="num">
                                      <p:cBhvr additive="base">
                                        <p:cTn id="120" dur="500" fill="hold"/>
                                        <p:tgtEl>
                                          <p:spTgt spid="14562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456236"/>
                                        </p:tgtEl>
                                        <p:attrNameLst>
                                          <p:attrName>style.visibility</p:attrName>
                                        </p:attrNameLst>
                                      </p:cBhvr>
                                      <p:to>
                                        <p:strVal val="visible"/>
                                      </p:to>
                                    </p:set>
                                    <p:anim calcmode="lin" valueType="num">
                                      <p:cBhvr additive="base">
                                        <p:cTn id="123" dur="500" fill="hold"/>
                                        <p:tgtEl>
                                          <p:spTgt spid="1456236"/>
                                        </p:tgtEl>
                                        <p:attrNameLst>
                                          <p:attrName>ppt_x</p:attrName>
                                        </p:attrNameLst>
                                      </p:cBhvr>
                                      <p:tavLst>
                                        <p:tav tm="0">
                                          <p:val>
                                            <p:strVal val="#ppt_x"/>
                                          </p:val>
                                        </p:tav>
                                        <p:tav tm="100000">
                                          <p:val>
                                            <p:strVal val="#ppt_x"/>
                                          </p:val>
                                        </p:tav>
                                      </p:tavLst>
                                    </p:anim>
                                    <p:anim calcmode="lin" valueType="num">
                                      <p:cBhvr additive="base">
                                        <p:cTn id="124" dur="500" fill="hold"/>
                                        <p:tgtEl>
                                          <p:spTgt spid="14562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456237"/>
                                        </p:tgtEl>
                                        <p:attrNameLst>
                                          <p:attrName>style.visibility</p:attrName>
                                        </p:attrNameLst>
                                      </p:cBhvr>
                                      <p:to>
                                        <p:strVal val="visible"/>
                                      </p:to>
                                    </p:set>
                                    <p:anim calcmode="lin" valueType="num">
                                      <p:cBhvr additive="base">
                                        <p:cTn id="127" dur="500" fill="hold"/>
                                        <p:tgtEl>
                                          <p:spTgt spid="1456237"/>
                                        </p:tgtEl>
                                        <p:attrNameLst>
                                          <p:attrName>ppt_x</p:attrName>
                                        </p:attrNameLst>
                                      </p:cBhvr>
                                      <p:tavLst>
                                        <p:tav tm="0">
                                          <p:val>
                                            <p:strVal val="#ppt_x"/>
                                          </p:val>
                                        </p:tav>
                                        <p:tav tm="100000">
                                          <p:val>
                                            <p:strVal val="#ppt_x"/>
                                          </p:val>
                                        </p:tav>
                                      </p:tavLst>
                                    </p:anim>
                                    <p:anim calcmode="lin" valueType="num">
                                      <p:cBhvr additive="base">
                                        <p:cTn id="128" dur="500" fill="hold"/>
                                        <p:tgtEl>
                                          <p:spTgt spid="14562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456238"/>
                                        </p:tgtEl>
                                        <p:attrNameLst>
                                          <p:attrName>style.visibility</p:attrName>
                                        </p:attrNameLst>
                                      </p:cBhvr>
                                      <p:to>
                                        <p:strVal val="visible"/>
                                      </p:to>
                                    </p:set>
                                    <p:anim calcmode="lin" valueType="num">
                                      <p:cBhvr additive="base">
                                        <p:cTn id="131" dur="500" fill="hold"/>
                                        <p:tgtEl>
                                          <p:spTgt spid="1456238"/>
                                        </p:tgtEl>
                                        <p:attrNameLst>
                                          <p:attrName>ppt_x</p:attrName>
                                        </p:attrNameLst>
                                      </p:cBhvr>
                                      <p:tavLst>
                                        <p:tav tm="0">
                                          <p:val>
                                            <p:strVal val="#ppt_x"/>
                                          </p:val>
                                        </p:tav>
                                        <p:tav tm="100000">
                                          <p:val>
                                            <p:strVal val="#ppt_x"/>
                                          </p:val>
                                        </p:tav>
                                      </p:tavLst>
                                    </p:anim>
                                    <p:anim calcmode="lin" valueType="num">
                                      <p:cBhvr additive="base">
                                        <p:cTn id="132" dur="500" fill="hold"/>
                                        <p:tgtEl>
                                          <p:spTgt spid="14562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456239"/>
                                        </p:tgtEl>
                                        <p:attrNameLst>
                                          <p:attrName>style.visibility</p:attrName>
                                        </p:attrNameLst>
                                      </p:cBhvr>
                                      <p:to>
                                        <p:strVal val="visible"/>
                                      </p:to>
                                    </p:set>
                                    <p:anim calcmode="lin" valueType="num">
                                      <p:cBhvr additive="base">
                                        <p:cTn id="135" dur="500" fill="hold"/>
                                        <p:tgtEl>
                                          <p:spTgt spid="1456239"/>
                                        </p:tgtEl>
                                        <p:attrNameLst>
                                          <p:attrName>ppt_x</p:attrName>
                                        </p:attrNameLst>
                                      </p:cBhvr>
                                      <p:tavLst>
                                        <p:tav tm="0">
                                          <p:val>
                                            <p:strVal val="#ppt_x"/>
                                          </p:val>
                                        </p:tav>
                                        <p:tav tm="100000">
                                          <p:val>
                                            <p:strVal val="#ppt_x"/>
                                          </p:val>
                                        </p:tav>
                                      </p:tavLst>
                                    </p:anim>
                                    <p:anim calcmode="lin" valueType="num">
                                      <p:cBhvr additive="base">
                                        <p:cTn id="136" dur="500" fill="hold"/>
                                        <p:tgtEl>
                                          <p:spTgt spid="145623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56240"/>
                                        </p:tgtEl>
                                        <p:attrNameLst>
                                          <p:attrName>style.visibility</p:attrName>
                                        </p:attrNameLst>
                                      </p:cBhvr>
                                      <p:to>
                                        <p:strVal val="visible"/>
                                      </p:to>
                                    </p:set>
                                    <p:anim calcmode="lin" valueType="num">
                                      <p:cBhvr additive="base">
                                        <p:cTn id="139" dur="500" fill="hold"/>
                                        <p:tgtEl>
                                          <p:spTgt spid="1456240"/>
                                        </p:tgtEl>
                                        <p:attrNameLst>
                                          <p:attrName>ppt_x</p:attrName>
                                        </p:attrNameLst>
                                      </p:cBhvr>
                                      <p:tavLst>
                                        <p:tav tm="0">
                                          <p:val>
                                            <p:strVal val="#ppt_x"/>
                                          </p:val>
                                        </p:tav>
                                        <p:tav tm="100000">
                                          <p:val>
                                            <p:strVal val="#ppt_x"/>
                                          </p:val>
                                        </p:tav>
                                      </p:tavLst>
                                    </p:anim>
                                    <p:anim calcmode="lin" valueType="num">
                                      <p:cBhvr additive="base">
                                        <p:cTn id="140" dur="500" fill="hold"/>
                                        <p:tgtEl>
                                          <p:spTgt spid="145624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456241"/>
                                        </p:tgtEl>
                                        <p:attrNameLst>
                                          <p:attrName>style.visibility</p:attrName>
                                        </p:attrNameLst>
                                      </p:cBhvr>
                                      <p:to>
                                        <p:strVal val="visible"/>
                                      </p:to>
                                    </p:set>
                                    <p:anim calcmode="lin" valueType="num">
                                      <p:cBhvr additive="base">
                                        <p:cTn id="143" dur="500" fill="hold"/>
                                        <p:tgtEl>
                                          <p:spTgt spid="1456241"/>
                                        </p:tgtEl>
                                        <p:attrNameLst>
                                          <p:attrName>ppt_x</p:attrName>
                                        </p:attrNameLst>
                                      </p:cBhvr>
                                      <p:tavLst>
                                        <p:tav tm="0">
                                          <p:val>
                                            <p:strVal val="#ppt_x"/>
                                          </p:val>
                                        </p:tav>
                                        <p:tav tm="100000">
                                          <p:val>
                                            <p:strVal val="#ppt_x"/>
                                          </p:val>
                                        </p:tav>
                                      </p:tavLst>
                                    </p:anim>
                                    <p:anim calcmode="lin" valueType="num">
                                      <p:cBhvr additive="base">
                                        <p:cTn id="144" dur="500" fill="hold"/>
                                        <p:tgtEl>
                                          <p:spTgt spid="145624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456242"/>
                                        </p:tgtEl>
                                        <p:attrNameLst>
                                          <p:attrName>style.visibility</p:attrName>
                                        </p:attrNameLst>
                                      </p:cBhvr>
                                      <p:to>
                                        <p:strVal val="visible"/>
                                      </p:to>
                                    </p:set>
                                    <p:anim calcmode="lin" valueType="num">
                                      <p:cBhvr additive="base">
                                        <p:cTn id="147" dur="500" fill="hold"/>
                                        <p:tgtEl>
                                          <p:spTgt spid="1456242"/>
                                        </p:tgtEl>
                                        <p:attrNameLst>
                                          <p:attrName>ppt_x</p:attrName>
                                        </p:attrNameLst>
                                      </p:cBhvr>
                                      <p:tavLst>
                                        <p:tav tm="0">
                                          <p:val>
                                            <p:strVal val="#ppt_x"/>
                                          </p:val>
                                        </p:tav>
                                        <p:tav tm="100000">
                                          <p:val>
                                            <p:strVal val="#ppt_x"/>
                                          </p:val>
                                        </p:tav>
                                      </p:tavLst>
                                    </p:anim>
                                    <p:anim calcmode="lin" valueType="num">
                                      <p:cBhvr additive="base">
                                        <p:cTn id="148" dur="500" fill="hold"/>
                                        <p:tgtEl>
                                          <p:spTgt spid="145624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456243"/>
                                        </p:tgtEl>
                                        <p:attrNameLst>
                                          <p:attrName>style.visibility</p:attrName>
                                        </p:attrNameLst>
                                      </p:cBhvr>
                                      <p:to>
                                        <p:strVal val="visible"/>
                                      </p:to>
                                    </p:set>
                                    <p:anim calcmode="lin" valueType="num">
                                      <p:cBhvr additive="base">
                                        <p:cTn id="151" dur="500" fill="hold"/>
                                        <p:tgtEl>
                                          <p:spTgt spid="1456243"/>
                                        </p:tgtEl>
                                        <p:attrNameLst>
                                          <p:attrName>ppt_x</p:attrName>
                                        </p:attrNameLst>
                                      </p:cBhvr>
                                      <p:tavLst>
                                        <p:tav tm="0">
                                          <p:val>
                                            <p:strVal val="#ppt_x"/>
                                          </p:val>
                                        </p:tav>
                                        <p:tav tm="100000">
                                          <p:val>
                                            <p:strVal val="#ppt_x"/>
                                          </p:val>
                                        </p:tav>
                                      </p:tavLst>
                                    </p:anim>
                                    <p:anim calcmode="lin" valueType="num">
                                      <p:cBhvr additive="base">
                                        <p:cTn id="152" dur="500" fill="hold"/>
                                        <p:tgtEl>
                                          <p:spTgt spid="145624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456244"/>
                                        </p:tgtEl>
                                        <p:attrNameLst>
                                          <p:attrName>style.visibility</p:attrName>
                                        </p:attrNameLst>
                                      </p:cBhvr>
                                      <p:to>
                                        <p:strVal val="visible"/>
                                      </p:to>
                                    </p:set>
                                    <p:anim calcmode="lin" valueType="num">
                                      <p:cBhvr additive="base">
                                        <p:cTn id="155" dur="500" fill="hold"/>
                                        <p:tgtEl>
                                          <p:spTgt spid="1456244"/>
                                        </p:tgtEl>
                                        <p:attrNameLst>
                                          <p:attrName>ppt_x</p:attrName>
                                        </p:attrNameLst>
                                      </p:cBhvr>
                                      <p:tavLst>
                                        <p:tav tm="0">
                                          <p:val>
                                            <p:strVal val="#ppt_x"/>
                                          </p:val>
                                        </p:tav>
                                        <p:tav tm="100000">
                                          <p:val>
                                            <p:strVal val="#ppt_x"/>
                                          </p:val>
                                        </p:tav>
                                      </p:tavLst>
                                    </p:anim>
                                    <p:anim calcmode="lin" valueType="num">
                                      <p:cBhvr additive="base">
                                        <p:cTn id="156" dur="500" fill="hold"/>
                                        <p:tgtEl>
                                          <p:spTgt spid="145624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456245"/>
                                        </p:tgtEl>
                                        <p:attrNameLst>
                                          <p:attrName>style.visibility</p:attrName>
                                        </p:attrNameLst>
                                      </p:cBhvr>
                                      <p:to>
                                        <p:strVal val="visible"/>
                                      </p:to>
                                    </p:set>
                                    <p:anim calcmode="lin" valueType="num">
                                      <p:cBhvr additive="base">
                                        <p:cTn id="159" dur="500" fill="hold"/>
                                        <p:tgtEl>
                                          <p:spTgt spid="1456245"/>
                                        </p:tgtEl>
                                        <p:attrNameLst>
                                          <p:attrName>ppt_x</p:attrName>
                                        </p:attrNameLst>
                                      </p:cBhvr>
                                      <p:tavLst>
                                        <p:tav tm="0">
                                          <p:val>
                                            <p:strVal val="#ppt_x"/>
                                          </p:val>
                                        </p:tav>
                                        <p:tav tm="100000">
                                          <p:val>
                                            <p:strVal val="#ppt_x"/>
                                          </p:val>
                                        </p:tav>
                                      </p:tavLst>
                                    </p:anim>
                                    <p:anim calcmode="lin" valueType="num">
                                      <p:cBhvr additive="base">
                                        <p:cTn id="160" dur="500" fill="hold"/>
                                        <p:tgtEl>
                                          <p:spTgt spid="1456245"/>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456246"/>
                                        </p:tgtEl>
                                        <p:attrNameLst>
                                          <p:attrName>style.visibility</p:attrName>
                                        </p:attrNameLst>
                                      </p:cBhvr>
                                      <p:to>
                                        <p:strVal val="visible"/>
                                      </p:to>
                                    </p:set>
                                    <p:anim calcmode="lin" valueType="num">
                                      <p:cBhvr additive="base">
                                        <p:cTn id="163" dur="500" fill="hold"/>
                                        <p:tgtEl>
                                          <p:spTgt spid="1456246"/>
                                        </p:tgtEl>
                                        <p:attrNameLst>
                                          <p:attrName>ppt_x</p:attrName>
                                        </p:attrNameLst>
                                      </p:cBhvr>
                                      <p:tavLst>
                                        <p:tav tm="0">
                                          <p:val>
                                            <p:strVal val="#ppt_x"/>
                                          </p:val>
                                        </p:tav>
                                        <p:tav tm="100000">
                                          <p:val>
                                            <p:strVal val="#ppt_x"/>
                                          </p:val>
                                        </p:tav>
                                      </p:tavLst>
                                    </p:anim>
                                    <p:anim calcmode="lin" valueType="num">
                                      <p:cBhvr additive="base">
                                        <p:cTn id="164" dur="500" fill="hold"/>
                                        <p:tgtEl>
                                          <p:spTgt spid="145624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456247"/>
                                        </p:tgtEl>
                                        <p:attrNameLst>
                                          <p:attrName>style.visibility</p:attrName>
                                        </p:attrNameLst>
                                      </p:cBhvr>
                                      <p:to>
                                        <p:strVal val="visible"/>
                                      </p:to>
                                    </p:set>
                                    <p:anim calcmode="lin" valueType="num">
                                      <p:cBhvr additive="base">
                                        <p:cTn id="167" dur="500" fill="hold"/>
                                        <p:tgtEl>
                                          <p:spTgt spid="1456247"/>
                                        </p:tgtEl>
                                        <p:attrNameLst>
                                          <p:attrName>ppt_x</p:attrName>
                                        </p:attrNameLst>
                                      </p:cBhvr>
                                      <p:tavLst>
                                        <p:tav tm="0">
                                          <p:val>
                                            <p:strVal val="#ppt_x"/>
                                          </p:val>
                                        </p:tav>
                                        <p:tav tm="100000">
                                          <p:val>
                                            <p:strVal val="#ppt_x"/>
                                          </p:val>
                                        </p:tav>
                                      </p:tavLst>
                                    </p:anim>
                                    <p:anim calcmode="lin" valueType="num">
                                      <p:cBhvr additive="base">
                                        <p:cTn id="168" dur="500" fill="hold"/>
                                        <p:tgtEl>
                                          <p:spTgt spid="1456247"/>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456248"/>
                                        </p:tgtEl>
                                        <p:attrNameLst>
                                          <p:attrName>style.visibility</p:attrName>
                                        </p:attrNameLst>
                                      </p:cBhvr>
                                      <p:to>
                                        <p:strVal val="visible"/>
                                      </p:to>
                                    </p:set>
                                    <p:anim calcmode="lin" valueType="num">
                                      <p:cBhvr additive="base">
                                        <p:cTn id="171" dur="500" fill="hold"/>
                                        <p:tgtEl>
                                          <p:spTgt spid="1456248"/>
                                        </p:tgtEl>
                                        <p:attrNameLst>
                                          <p:attrName>ppt_x</p:attrName>
                                        </p:attrNameLst>
                                      </p:cBhvr>
                                      <p:tavLst>
                                        <p:tav tm="0">
                                          <p:val>
                                            <p:strVal val="#ppt_x"/>
                                          </p:val>
                                        </p:tav>
                                        <p:tav tm="100000">
                                          <p:val>
                                            <p:strVal val="#ppt_x"/>
                                          </p:val>
                                        </p:tav>
                                      </p:tavLst>
                                    </p:anim>
                                    <p:anim calcmode="lin" valueType="num">
                                      <p:cBhvr additive="base">
                                        <p:cTn id="172" dur="500" fill="hold"/>
                                        <p:tgtEl>
                                          <p:spTgt spid="1456248"/>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456249"/>
                                        </p:tgtEl>
                                        <p:attrNameLst>
                                          <p:attrName>style.visibility</p:attrName>
                                        </p:attrNameLst>
                                      </p:cBhvr>
                                      <p:to>
                                        <p:strVal val="visible"/>
                                      </p:to>
                                    </p:set>
                                    <p:anim calcmode="lin" valueType="num">
                                      <p:cBhvr additive="base">
                                        <p:cTn id="175" dur="500" fill="hold"/>
                                        <p:tgtEl>
                                          <p:spTgt spid="1456249"/>
                                        </p:tgtEl>
                                        <p:attrNameLst>
                                          <p:attrName>ppt_x</p:attrName>
                                        </p:attrNameLst>
                                      </p:cBhvr>
                                      <p:tavLst>
                                        <p:tav tm="0">
                                          <p:val>
                                            <p:strVal val="#ppt_x"/>
                                          </p:val>
                                        </p:tav>
                                        <p:tav tm="100000">
                                          <p:val>
                                            <p:strVal val="#ppt_x"/>
                                          </p:val>
                                        </p:tav>
                                      </p:tavLst>
                                    </p:anim>
                                    <p:anim calcmode="lin" valueType="num">
                                      <p:cBhvr additive="base">
                                        <p:cTn id="176" dur="500" fill="hold"/>
                                        <p:tgtEl>
                                          <p:spTgt spid="1456249"/>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456250"/>
                                        </p:tgtEl>
                                        <p:attrNameLst>
                                          <p:attrName>style.visibility</p:attrName>
                                        </p:attrNameLst>
                                      </p:cBhvr>
                                      <p:to>
                                        <p:strVal val="visible"/>
                                      </p:to>
                                    </p:set>
                                    <p:anim calcmode="lin" valueType="num">
                                      <p:cBhvr additive="base">
                                        <p:cTn id="179" dur="500" fill="hold"/>
                                        <p:tgtEl>
                                          <p:spTgt spid="1456250"/>
                                        </p:tgtEl>
                                        <p:attrNameLst>
                                          <p:attrName>ppt_x</p:attrName>
                                        </p:attrNameLst>
                                      </p:cBhvr>
                                      <p:tavLst>
                                        <p:tav tm="0">
                                          <p:val>
                                            <p:strVal val="#ppt_x"/>
                                          </p:val>
                                        </p:tav>
                                        <p:tav tm="100000">
                                          <p:val>
                                            <p:strVal val="#ppt_x"/>
                                          </p:val>
                                        </p:tav>
                                      </p:tavLst>
                                    </p:anim>
                                    <p:anim calcmode="lin" valueType="num">
                                      <p:cBhvr additive="base">
                                        <p:cTn id="180" dur="500" fill="hold"/>
                                        <p:tgtEl>
                                          <p:spTgt spid="1456250"/>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456251"/>
                                        </p:tgtEl>
                                        <p:attrNameLst>
                                          <p:attrName>style.visibility</p:attrName>
                                        </p:attrNameLst>
                                      </p:cBhvr>
                                      <p:to>
                                        <p:strVal val="visible"/>
                                      </p:to>
                                    </p:set>
                                    <p:anim calcmode="lin" valueType="num">
                                      <p:cBhvr additive="base">
                                        <p:cTn id="183" dur="500" fill="hold"/>
                                        <p:tgtEl>
                                          <p:spTgt spid="1456251"/>
                                        </p:tgtEl>
                                        <p:attrNameLst>
                                          <p:attrName>ppt_x</p:attrName>
                                        </p:attrNameLst>
                                      </p:cBhvr>
                                      <p:tavLst>
                                        <p:tav tm="0">
                                          <p:val>
                                            <p:strVal val="#ppt_x"/>
                                          </p:val>
                                        </p:tav>
                                        <p:tav tm="100000">
                                          <p:val>
                                            <p:strVal val="#ppt_x"/>
                                          </p:val>
                                        </p:tav>
                                      </p:tavLst>
                                    </p:anim>
                                    <p:anim calcmode="lin" valueType="num">
                                      <p:cBhvr additive="base">
                                        <p:cTn id="184" dur="500" fill="hold"/>
                                        <p:tgtEl>
                                          <p:spTgt spid="1456251"/>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456252"/>
                                        </p:tgtEl>
                                        <p:attrNameLst>
                                          <p:attrName>style.visibility</p:attrName>
                                        </p:attrNameLst>
                                      </p:cBhvr>
                                      <p:to>
                                        <p:strVal val="visible"/>
                                      </p:to>
                                    </p:set>
                                    <p:anim calcmode="lin" valueType="num">
                                      <p:cBhvr additive="base">
                                        <p:cTn id="187" dur="500" fill="hold"/>
                                        <p:tgtEl>
                                          <p:spTgt spid="1456252"/>
                                        </p:tgtEl>
                                        <p:attrNameLst>
                                          <p:attrName>ppt_x</p:attrName>
                                        </p:attrNameLst>
                                      </p:cBhvr>
                                      <p:tavLst>
                                        <p:tav tm="0">
                                          <p:val>
                                            <p:strVal val="#ppt_x"/>
                                          </p:val>
                                        </p:tav>
                                        <p:tav tm="100000">
                                          <p:val>
                                            <p:strVal val="#ppt_x"/>
                                          </p:val>
                                        </p:tav>
                                      </p:tavLst>
                                    </p:anim>
                                    <p:anim calcmode="lin" valueType="num">
                                      <p:cBhvr additive="base">
                                        <p:cTn id="188" dur="500" fill="hold"/>
                                        <p:tgtEl>
                                          <p:spTgt spid="145625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456253"/>
                                        </p:tgtEl>
                                        <p:attrNameLst>
                                          <p:attrName>style.visibility</p:attrName>
                                        </p:attrNameLst>
                                      </p:cBhvr>
                                      <p:to>
                                        <p:strVal val="visible"/>
                                      </p:to>
                                    </p:set>
                                    <p:anim calcmode="lin" valueType="num">
                                      <p:cBhvr additive="base">
                                        <p:cTn id="191" dur="500" fill="hold"/>
                                        <p:tgtEl>
                                          <p:spTgt spid="1456253"/>
                                        </p:tgtEl>
                                        <p:attrNameLst>
                                          <p:attrName>ppt_x</p:attrName>
                                        </p:attrNameLst>
                                      </p:cBhvr>
                                      <p:tavLst>
                                        <p:tav tm="0">
                                          <p:val>
                                            <p:strVal val="#ppt_x"/>
                                          </p:val>
                                        </p:tav>
                                        <p:tav tm="100000">
                                          <p:val>
                                            <p:strVal val="#ppt_x"/>
                                          </p:val>
                                        </p:tav>
                                      </p:tavLst>
                                    </p:anim>
                                    <p:anim calcmode="lin" valueType="num">
                                      <p:cBhvr additive="base">
                                        <p:cTn id="192" dur="500" fill="hold"/>
                                        <p:tgtEl>
                                          <p:spTgt spid="1456253"/>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456254"/>
                                        </p:tgtEl>
                                        <p:attrNameLst>
                                          <p:attrName>style.visibility</p:attrName>
                                        </p:attrNameLst>
                                      </p:cBhvr>
                                      <p:to>
                                        <p:strVal val="visible"/>
                                      </p:to>
                                    </p:set>
                                    <p:anim calcmode="lin" valueType="num">
                                      <p:cBhvr additive="base">
                                        <p:cTn id="195" dur="500" fill="hold"/>
                                        <p:tgtEl>
                                          <p:spTgt spid="1456254"/>
                                        </p:tgtEl>
                                        <p:attrNameLst>
                                          <p:attrName>ppt_x</p:attrName>
                                        </p:attrNameLst>
                                      </p:cBhvr>
                                      <p:tavLst>
                                        <p:tav tm="0">
                                          <p:val>
                                            <p:strVal val="#ppt_x"/>
                                          </p:val>
                                        </p:tav>
                                        <p:tav tm="100000">
                                          <p:val>
                                            <p:strVal val="#ppt_x"/>
                                          </p:val>
                                        </p:tav>
                                      </p:tavLst>
                                    </p:anim>
                                    <p:anim calcmode="lin" valueType="num">
                                      <p:cBhvr additive="base">
                                        <p:cTn id="196" dur="500" fill="hold"/>
                                        <p:tgtEl>
                                          <p:spTgt spid="1456254"/>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456255"/>
                                        </p:tgtEl>
                                        <p:attrNameLst>
                                          <p:attrName>style.visibility</p:attrName>
                                        </p:attrNameLst>
                                      </p:cBhvr>
                                      <p:to>
                                        <p:strVal val="visible"/>
                                      </p:to>
                                    </p:set>
                                    <p:anim calcmode="lin" valueType="num">
                                      <p:cBhvr additive="base">
                                        <p:cTn id="199" dur="500" fill="hold"/>
                                        <p:tgtEl>
                                          <p:spTgt spid="1456255"/>
                                        </p:tgtEl>
                                        <p:attrNameLst>
                                          <p:attrName>ppt_x</p:attrName>
                                        </p:attrNameLst>
                                      </p:cBhvr>
                                      <p:tavLst>
                                        <p:tav tm="0">
                                          <p:val>
                                            <p:strVal val="#ppt_x"/>
                                          </p:val>
                                        </p:tav>
                                        <p:tav tm="100000">
                                          <p:val>
                                            <p:strVal val="#ppt_x"/>
                                          </p:val>
                                        </p:tav>
                                      </p:tavLst>
                                    </p:anim>
                                    <p:anim calcmode="lin" valueType="num">
                                      <p:cBhvr additive="base">
                                        <p:cTn id="200" dur="500" fill="hold"/>
                                        <p:tgtEl>
                                          <p:spTgt spid="1456255"/>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456256"/>
                                        </p:tgtEl>
                                        <p:attrNameLst>
                                          <p:attrName>style.visibility</p:attrName>
                                        </p:attrNameLst>
                                      </p:cBhvr>
                                      <p:to>
                                        <p:strVal val="visible"/>
                                      </p:to>
                                    </p:set>
                                    <p:anim calcmode="lin" valueType="num">
                                      <p:cBhvr additive="base">
                                        <p:cTn id="203" dur="500" fill="hold"/>
                                        <p:tgtEl>
                                          <p:spTgt spid="1456256"/>
                                        </p:tgtEl>
                                        <p:attrNameLst>
                                          <p:attrName>ppt_x</p:attrName>
                                        </p:attrNameLst>
                                      </p:cBhvr>
                                      <p:tavLst>
                                        <p:tav tm="0">
                                          <p:val>
                                            <p:strVal val="#ppt_x"/>
                                          </p:val>
                                        </p:tav>
                                        <p:tav tm="100000">
                                          <p:val>
                                            <p:strVal val="#ppt_x"/>
                                          </p:val>
                                        </p:tav>
                                      </p:tavLst>
                                    </p:anim>
                                    <p:anim calcmode="lin" valueType="num">
                                      <p:cBhvr additive="base">
                                        <p:cTn id="204" dur="500" fill="hold"/>
                                        <p:tgtEl>
                                          <p:spTgt spid="1456256"/>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456257"/>
                                        </p:tgtEl>
                                        <p:attrNameLst>
                                          <p:attrName>style.visibility</p:attrName>
                                        </p:attrNameLst>
                                      </p:cBhvr>
                                      <p:to>
                                        <p:strVal val="visible"/>
                                      </p:to>
                                    </p:set>
                                    <p:anim calcmode="lin" valueType="num">
                                      <p:cBhvr additive="base">
                                        <p:cTn id="207" dur="500" fill="hold"/>
                                        <p:tgtEl>
                                          <p:spTgt spid="1456257"/>
                                        </p:tgtEl>
                                        <p:attrNameLst>
                                          <p:attrName>ppt_x</p:attrName>
                                        </p:attrNameLst>
                                      </p:cBhvr>
                                      <p:tavLst>
                                        <p:tav tm="0">
                                          <p:val>
                                            <p:strVal val="#ppt_x"/>
                                          </p:val>
                                        </p:tav>
                                        <p:tav tm="100000">
                                          <p:val>
                                            <p:strVal val="#ppt_x"/>
                                          </p:val>
                                        </p:tav>
                                      </p:tavLst>
                                    </p:anim>
                                    <p:anim calcmode="lin" valueType="num">
                                      <p:cBhvr additive="base">
                                        <p:cTn id="208" dur="500" fill="hold"/>
                                        <p:tgtEl>
                                          <p:spTgt spid="1456257"/>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456258"/>
                                        </p:tgtEl>
                                        <p:attrNameLst>
                                          <p:attrName>style.visibility</p:attrName>
                                        </p:attrNameLst>
                                      </p:cBhvr>
                                      <p:to>
                                        <p:strVal val="visible"/>
                                      </p:to>
                                    </p:set>
                                    <p:anim calcmode="lin" valueType="num">
                                      <p:cBhvr additive="base">
                                        <p:cTn id="211" dur="500" fill="hold"/>
                                        <p:tgtEl>
                                          <p:spTgt spid="1456258"/>
                                        </p:tgtEl>
                                        <p:attrNameLst>
                                          <p:attrName>ppt_x</p:attrName>
                                        </p:attrNameLst>
                                      </p:cBhvr>
                                      <p:tavLst>
                                        <p:tav tm="0">
                                          <p:val>
                                            <p:strVal val="#ppt_x"/>
                                          </p:val>
                                        </p:tav>
                                        <p:tav tm="100000">
                                          <p:val>
                                            <p:strVal val="#ppt_x"/>
                                          </p:val>
                                        </p:tav>
                                      </p:tavLst>
                                    </p:anim>
                                    <p:anim calcmode="lin" valueType="num">
                                      <p:cBhvr additive="base">
                                        <p:cTn id="212" dur="500" fill="hold"/>
                                        <p:tgtEl>
                                          <p:spTgt spid="1456258"/>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456259"/>
                                        </p:tgtEl>
                                        <p:attrNameLst>
                                          <p:attrName>style.visibility</p:attrName>
                                        </p:attrNameLst>
                                      </p:cBhvr>
                                      <p:to>
                                        <p:strVal val="visible"/>
                                      </p:to>
                                    </p:set>
                                    <p:anim calcmode="lin" valueType="num">
                                      <p:cBhvr additive="base">
                                        <p:cTn id="215" dur="500" fill="hold"/>
                                        <p:tgtEl>
                                          <p:spTgt spid="1456259"/>
                                        </p:tgtEl>
                                        <p:attrNameLst>
                                          <p:attrName>ppt_x</p:attrName>
                                        </p:attrNameLst>
                                      </p:cBhvr>
                                      <p:tavLst>
                                        <p:tav tm="0">
                                          <p:val>
                                            <p:strVal val="#ppt_x"/>
                                          </p:val>
                                        </p:tav>
                                        <p:tav tm="100000">
                                          <p:val>
                                            <p:strVal val="#ppt_x"/>
                                          </p:val>
                                        </p:tav>
                                      </p:tavLst>
                                    </p:anim>
                                    <p:anim calcmode="lin" valueType="num">
                                      <p:cBhvr additive="base">
                                        <p:cTn id="216" dur="500" fill="hold"/>
                                        <p:tgtEl>
                                          <p:spTgt spid="1456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210" grpId="0" animBg="1"/>
      <p:bldP spid="1456211" grpId="0" animBg="1"/>
      <p:bldP spid="1456212" grpId="0" animBg="1"/>
      <p:bldP spid="1456213" grpId="0" animBg="1"/>
      <p:bldP spid="1456214" grpId="0" animBg="1"/>
      <p:bldP spid="1456215" grpId="0" animBg="1"/>
      <p:bldP spid="1456216" grpId="0" animBg="1"/>
      <p:bldP spid="1456217" grpId="0" animBg="1"/>
      <p:bldP spid="1456218" grpId="0" animBg="1"/>
      <p:bldP spid="1456219" grpId="0" animBg="1"/>
      <p:bldP spid="1456220" grpId="0" animBg="1"/>
      <p:bldP spid="1456221" grpId="0" animBg="1"/>
      <p:bldP spid="1456222" grpId="0" animBg="1"/>
      <p:bldP spid="1456223" grpId="0" animBg="1"/>
      <p:bldP spid="1456224" grpId="0" animBg="1"/>
      <p:bldP spid="1456225" grpId="0" animBg="1"/>
      <p:bldP spid="1456226" grpId="0" animBg="1"/>
      <p:bldP spid="1456227" grpId="0" animBg="1"/>
      <p:bldP spid="1456228" grpId="0" animBg="1"/>
      <p:bldP spid="1456229" grpId="0" animBg="1"/>
      <p:bldP spid="1456230" grpId="0" animBg="1"/>
      <p:bldP spid="1456231" grpId="0" animBg="1"/>
      <p:bldP spid="1456232" grpId="0" animBg="1"/>
      <p:bldP spid="1456233" grpId="0" animBg="1"/>
      <p:bldP spid="1456234" grpId="0" animBg="1"/>
      <p:bldP spid="1456235" grpId="0" animBg="1"/>
      <p:bldP spid="1456236" grpId="0" animBg="1"/>
      <p:bldP spid="1456237" grpId="0" animBg="1"/>
      <p:bldP spid="1456238" grpId="0" animBg="1"/>
      <p:bldP spid="1456239" grpId="0" animBg="1"/>
      <p:bldP spid="1456240" grpId="0" animBg="1"/>
      <p:bldP spid="1456241" grpId="0" animBg="1"/>
      <p:bldP spid="1456242" grpId="0" animBg="1"/>
      <p:bldP spid="1456243" grpId="0" animBg="1"/>
      <p:bldP spid="1456244" grpId="0" animBg="1"/>
      <p:bldP spid="1456245" grpId="0" animBg="1"/>
      <p:bldP spid="1456246" grpId="0" animBg="1"/>
      <p:bldP spid="1456247" grpId="0" animBg="1"/>
      <p:bldP spid="1456248" grpId="0" animBg="1"/>
      <p:bldP spid="1456249" grpId="0" animBg="1"/>
      <p:bldP spid="1456250" grpId="0" animBg="1"/>
      <p:bldP spid="1456251" grpId="0" animBg="1"/>
      <p:bldP spid="1456252" grpId="0" animBg="1"/>
      <p:bldP spid="1456253" grpId="0" animBg="1"/>
      <p:bldP spid="1456254" grpId="0" animBg="1"/>
      <p:bldP spid="1456255" grpId="0" animBg="1"/>
      <p:bldP spid="1456256" grpId="0" animBg="1"/>
      <p:bldP spid="1456257" grpId="0" animBg="1"/>
      <p:bldP spid="1456258" grpId="0" animBg="1"/>
      <p:bldP spid="14562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DA8817B-5F47-49E8-A1B1-C06F202056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4C5B725-E341-4407-AFCD-0BDABFDA47A5}"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7155" name="Rectangle 3"/>
          <p:cNvSpPr>
            <a:spLocks noGrp="1" noChangeArrowheads="1"/>
          </p:cNvSpPr>
          <p:nvPr>
            <p:ph type="body" idx="4294967295"/>
          </p:nvPr>
        </p:nvSpPr>
        <p:spPr>
          <a:xfrm>
            <a:off x="323850" y="1412875"/>
            <a:ext cx="8523288" cy="5256213"/>
          </a:xfrm>
        </p:spPr>
        <p:txBody>
          <a:bodyPr/>
          <a:lstStyle/>
          <a:p>
            <a:pPr eaLnBrk="1" hangingPunct="1">
              <a:tabLst>
                <a:tab pos="3709670" algn="l"/>
              </a:tabLst>
            </a:pPr>
            <a:r>
              <a:rPr lang="zh-CN" altLang="en-US" sz="2800" dirty="0">
                <a:solidFill>
                  <a:schemeClr val="tx1"/>
                </a:solidFill>
                <a:latin typeface="Times New Roman" panose="02020503050405090304" pitchFamily="18" charset="0"/>
                <a:ea typeface="宋体" pitchFamily="2" charset="-122"/>
              </a:rPr>
              <a:t>二阶</a:t>
            </a:r>
            <a:r>
              <a:rPr lang="en-US" altLang="zh-CN" sz="2800" dirty="0">
                <a:solidFill>
                  <a:schemeClr val="tx1"/>
                </a:solidFill>
                <a:latin typeface="Times New Roman" panose="02020503050405090304" pitchFamily="18" charset="0"/>
                <a:ea typeface="宋体" pitchFamily="2" charset="-122"/>
              </a:rPr>
              <a:t>B-</a:t>
            </a:r>
            <a:r>
              <a:rPr lang="zh-CN" altLang="en-US" sz="2800" dirty="0">
                <a:solidFill>
                  <a:schemeClr val="tx1"/>
                </a:solidFill>
                <a:latin typeface="Times New Roman" panose="02020503050405090304" pitchFamily="18" charset="0"/>
                <a:ea typeface="宋体" pitchFamily="2" charset="-122"/>
              </a:rPr>
              <a:t>树是一棵满二叉树</a:t>
            </a:r>
            <a:endParaRPr lang="zh-CN" altLang="en-US" sz="2800" dirty="0">
              <a:solidFill>
                <a:schemeClr val="tx1"/>
              </a:solidFill>
              <a:latin typeface="Times New Roman" panose="02020503050405090304" pitchFamily="18" charset="0"/>
              <a:ea typeface="宋体" pitchFamily="2" charset="-122"/>
            </a:endParaRPr>
          </a:p>
          <a:p>
            <a:pPr eaLnBrk="1" hangingPunct="1">
              <a:tabLst>
                <a:tab pos="3709670" algn="l"/>
              </a:tabLst>
            </a:pPr>
            <a:endParaRPr lang="zh-CN" altLang="en-US" sz="2800" dirty="0">
              <a:solidFill>
                <a:schemeClr val="tx1"/>
              </a:solidFill>
              <a:latin typeface="Times New Roman" panose="02020503050405090304" pitchFamily="18" charset="0"/>
              <a:ea typeface="宋体" pitchFamily="2" charset="-122"/>
            </a:endParaRPr>
          </a:p>
          <a:p>
            <a:pPr eaLnBrk="1" hangingPunct="1">
              <a:tabLst>
                <a:tab pos="3709670" algn="l"/>
              </a:tabLst>
            </a:pPr>
            <a:r>
              <a:rPr lang="zh-CN" altLang="en-US" sz="2800" dirty="0">
                <a:solidFill>
                  <a:schemeClr val="tx1"/>
                </a:solidFill>
                <a:latin typeface="Times New Roman" panose="02020503050405090304" pitchFamily="18" charset="0"/>
                <a:ea typeface="宋体" pitchFamily="2" charset="-122"/>
              </a:rPr>
              <a:t>三阶</a:t>
            </a:r>
            <a:r>
              <a:rPr lang="en-US" altLang="zh-CN" sz="2800" dirty="0">
                <a:solidFill>
                  <a:schemeClr val="tx1"/>
                </a:solidFill>
                <a:latin typeface="Times New Roman" panose="02020503050405090304" pitchFamily="18" charset="0"/>
                <a:ea typeface="宋体" pitchFamily="2" charset="-122"/>
              </a:rPr>
              <a:t>B-</a:t>
            </a:r>
            <a:r>
              <a:rPr lang="zh-CN" altLang="en-US" sz="2800" dirty="0">
                <a:solidFill>
                  <a:schemeClr val="tx1"/>
                </a:solidFill>
                <a:latin typeface="Times New Roman" panose="02020503050405090304" pitchFamily="18" charset="0"/>
                <a:ea typeface="宋体" pitchFamily="2" charset="-122"/>
              </a:rPr>
              <a:t>树，内部节点既可以有</a:t>
            </a:r>
            <a:r>
              <a:rPr lang="en-US" altLang="zh-CN" sz="2800" dirty="0">
                <a:solidFill>
                  <a:schemeClr val="tx1"/>
                </a:solidFill>
                <a:latin typeface="Times New Roman" panose="02020503050405090304" pitchFamily="18" charset="0"/>
                <a:ea typeface="宋体" pitchFamily="2" charset="-122"/>
              </a:rPr>
              <a:t>2</a:t>
            </a:r>
            <a:r>
              <a:rPr lang="zh-CN" altLang="en-US" sz="2800" dirty="0">
                <a:solidFill>
                  <a:schemeClr val="tx1"/>
                </a:solidFill>
                <a:latin typeface="Times New Roman" panose="02020503050405090304" pitchFamily="18" charset="0"/>
                <a:ea typeface="宋体" pitchFamily="2" charset="-122"/>
              </a:rPr>
              <a:t>个也可以有</a:t>
            </a:r>
            <a:r>
              <a:rPr lang="en-US" altLang="zh-CN" sz="2800" dirty="0">
                <a:solidFill>
                  <a:schemeClr val="tx1"/>
                </a:solidFill>
                <a:latin typeface="Times New Roman" panose="02020503050405090304" pitchFamily="18" charset="0"/>
                <a:ea typeface="宋体" pitchFamily="2" charset="-122"/>
              </a:rPr>
              <a:t>3</a:t>
            </a:r>
            <a:r>
              <a:rPr lang="zh-CN" altLang="en-US" sz="2800" dirty="0">
                <a:solidFill>
                  <a:schemeClr val="tx1"/>
                </a:solidFill>
                <a:latin typeface="Times New Roman" panose="02020503050405090304" pitchFamily="18" charset="0"/>
                <a:ea typeface="宋体" pitchFamily="2" charset="-122"/>
              </a:rPr>
              <a:t>个孩子，也称作</a:t>
            </a:r>
            <a:r>
              <a:rPr lang="en-US" altLang="zh-CN" sz="2800" dirty="0">
                <a:solidFill>
                  <a:schemeClr val="tx1"/>
                </a:solidFill>
                <a:latin typeface="Times New Roman" panose="02020503050405090304" pitchFamily="18" charset="0"/>
                <a:ea typeface="宋体" pitchFamily="2" charset="-122"/>
              </a:rPr>
              <a:t>2-3</a:t>
            </a:r>
            <a:r>
              <a:rPr lang="zh-CN" altLang="en-US" sz="2800" dirty="0">
                <a:solidFill>
                  <a:schemeClr val="tx1"/>
                </a:solidFill>
                <a:latin typeface="Times New Roman" panose="02020503050405090304" pitchFamily="18" charset="0"/>
                <a:ea typeface="宋体" pitchFamily="2" charset="-122"/>
              </a:rPr>
              <a:t>树。</a:t>
            </a:r>
            <a:endParaRPr lang="zh-CN" altLang="en-US" sz="2800" dirty="0">
              <a:solidFill>
                <a:schemeClr val="tx1"/>
              </a:solidFill>
              <a:latin typeface="Times New Roman" panose="02020503050405090304" pitchFamily="18" charset="0"/>
              <a:ea typeface="宋体" pitchFamily="2" charset="-122"/>
            </a:endParaRPr>
          </a:p>
          <a:p>
            <a:pPr eaLnBrk="1" hangingPunct="1">
              <a:tabLst>
                <a:tab pos="3709670" algn="l"/>
              </a:tabLst>
            </a:pPr>
            <a:endParaRPr lang="zh-CN" altLang="en-US" sz="2800" dirty="0">
              <a:solidFill>
                <a:schemeClr val="tx1"/>
              </a:solidFill>
              <a:latin typeface="Times New Roman" panose="02020503050405090304" pitchFamily="18" charset="0"/>
              <a:ea typeface="宋体" pitchFamily="2" charset="-122"/>
            </a:endParaRPr>
          </a:p>
          <a:p>
            <a:pPr eaLnBrk="1" hangingPunct="1">
              <a:tabLst>
                <a:tab pos="3709670" algn="l"/>
              </a:tabLst>
            </a:pPr>
            <a:r>
              <a:rPr lang="zh-CN" altLang="en-US" sz="2800" dirty="0">
                <a:solidFill>
                  <a:schemeClr val="tx1"/>
                </a:solidFill>
                <a:latin typeface="Times New Roman" panose="02020503050405090304" pitchFamily="18" charset="0"/>
                <a:ea typeface="宋体" pitchFamily="2" charset="-122"/>
              </a:rPr>
              <a:t>由于四阶</a:t>
            </a:r>
            <a:r>
              <a:rPr lang="en-US" altLang="zh-CN" sz="2800" dirty="0">
                <a:solidFill>
                  <a:schemeClr val="tx1"/>
                </a:solidFill>
                <a:latin typeface="Times New Roman" panose="02020503050405090304" pitchFamily="18" charset="0"/>
                <a:ea typeface="宋体" pitchFamily="2" charset="-122"/>
              </a:rPr>
              <a:t>B-</a:t>
            </a:r>
            <a:r>
              <a:rPr lang="zh-CN" altLang="en-US" sz="2800" dirty="0">
                <a:solidFill>
                  <a:schemeClr val="tx1"/>
                </a:solidFill>
                <a:latin typeface="Times New Roman" panose="02020503050405090304" pitchFamily="18" charset="0"/>
                <a:ea typeface="宋体" pitchFamily="2" charset="-122"/>
              </a:rPr>
              <a:t>树的内部节点可有</a:t>
            </a:r>
            <a:r>
              <a:rPr lang="en-US" altLang="zh-CN" sz="2800" dirty="0">
                <a:solidFill>
                  <a:schemeClr val="tx1"/>
                </a:solidFill>
                <a:latin typeface="Times New Roman" panose="02020503050405090304" pitchFamily="18" charset="0"/>
                <a:ea typeface="宋体" pitchFamily="2" charset="-122"/>
              </a:rPr>
              <a:t>2</a:t>
            </a:r>
            <a:r>
              <a:rPr lang="zh-CN" altLang="en-US" sz="2800" dirty="0">
                <a:solidFill>
                  <a:schemeClr val="tx1"/>
                </a:solidFill>
                <a:latin typeface="Times New Roman" panose="02020503050405090304" pitchFamily="18" charset="0"/>
                <a:ea typeface="宋体" pitchFamily="2" charset="-122"/>
              </a:rPr>
              <a:t>个、</a:t>
            </a:r>
            <a:r>
              <a:rPr lang="en-US" altLang="zh-CN" sz="2800" dirty="0">
                <a:solidFill>
                  <a:schemeClr val="tx1"/>
                </a:solidFill>
                <a:latin typeface="Times New Roman" panose="02020503050405090304" pitchFamily="18" charset="0"/>
                <a:ea typeface="宋体" pitchFamily="2" charset="-122"/>
              </a:rPr>
              <a:t>3</a:t>
            </a:r>
            <a:r>
              <a:rPr lang="zh-CN" altLang="en-US" sz="2800" dirty="0">
                <a:solidFill>
                  <a:schemeClr val="tx1"/>
                </a:solidFill>
                <a:latin typeface="Times New Roman" panose="02020503050405090304" pitchFamily="18" charset="0"/>
                <a:ea typeface="宋体" pitchFamily="2" charset="-122"/>
              </a:rPr>
              <a:t>个或</a:t>
            </a:r>
            <a:r>
              <a:rPr lang="en-US" altLang="zh-CN" sz="2800" dirty="0">
                <a:solidFill>
                  <a:schemeClr val="tx1"/>
                </a:solidFill>
                <a:latin typeface="Times New Roman" panose="02020503050405090304" pitchFamily="18" charset="0"/>
                <a:ea typeface="宋体" pitchFamily="2" charset="-122"/>
              </a:rPr>
              <a:t>4</a:t>
            </a:r>
            <a:r>
              <a:rPr lang="zh-CN" altLang="en-US" sz="2800" dirty="0">
                <a:solidFill>
                  <a:schemeClr val="tx1"/>
                </a:solidFill>
                <a:latin typeface="Times New Roman" panose="02020503050405090304" pitchFamily="18" charset="0"/>
                <a:ea typeface="宋体" pitchFamily="2" charset="-122"/>
              </a:rPr>
              <a:t>个孩子，也称</a:t>
            </a:r>
            <a:r>
              <a:rPr lang="en-US" altLang="zh-CN" sz="2800" dirty="0">
                <a:solidFill>
                  <a:schemeClr val="tx1"/>
                </a:solidFill>
                <a:latin typeface="Times New Roman" panose="02020503050405090304" pitchFamily="18" charset="0"/>
                <a:ea typeface="宋体" pitchFamily="2" charset="-122"/>
              </a:rPr>
              <a:t>2-3-4</a:t>
            </a:r>
            <a:r>
              <a:rPr lang="zh-CN" altLang="en-US" sz="2800" dirty="0">
                <a:solidFill>
                  <a:schemeClr val="tx1"/>
                </a:solidFill>
                <a:latin typeface="Times New Roman" panose="02020503050405090304" pitchFamily="18" charset="0"/>
                <a:ea typeface="宋体" pitchFamily="2" charset="-122"/>
              </a:rPr>
              <a:t>树（或简称</a:t>
            </a:r>
            <a:r>
              <a:rPr lang="en-US" altLang="zh-CN" sz="2800" dirty="0">
                <a:solidFill>
                  <a:schemeClr val="tx1"/>
                </a:solidFill>
                <a:latin typeface="Times New Roman" panose="02020503050405090304" pitchFamily="18" charset="0"/>
                <a:ea typeface="宋体" pitchFamily="2" charset="-122"/>
              </a:rPr>
              <a:t>2,4</a:t>
            </a:r>
            <a:r>
              <a:rPr lang="zh-CN" altLang="en-US" sz="2800" dirty="0">
                <a:solidFill>
                  <a:schemeClr val="tx1"/>
                </a:solidFill>
                <a:latin typeface="Times New Roman" panose="02020503050405090304" pitchFamily="18" charset="0"/>
                <a:ea typeface="宋体" pitchFamily="2" charset="-122"/>
              </a:rPr>
              <a:t>树）。</a:t>
            </a:r>
            <a:endParaRPr lang="zh-CN" altLang="en-US" sz="2800" dirty="0">
              <a:solidFill>
                <a:schemeClr val="tx1"/>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7155">
                                            <p:txEl>
                                              <p:pRg st="0" end="0"/>
                                            </p:txEl>
                                          </p:spTgt>
                                        </p:tgtEl>
                                        <p:attrNameLst>
                                          <p:attrName>style.visibility</p:attrName>
                                        </p:attrNameLst>
                                      </p:cBhvr>
                                      <p:to>
                                        <p:strVal val="visible"/>
                                      </p:to>
                                    </p:set>
                                    <p:anim calcmode="lin" valueType="num">
                                      <p:cBhvr additive="base">
                                        <p:cTn id="7" dur="500" fill="hold"/>
                                        <p:tgtEl>
                                          <p:spTgt spid="1457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7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7155">
                                            <p:txEl>
                                              <p:pRg st="2" end="2"/>
                                            </p:txEl>
                                          </p:spTgt>
                                        </p:tgtEl>
                                        <p:attrNameLst>
                                          <p:attrName>style.visibility</p:attrName>
                                        </p:attrNameLst>
                                      </p:cBhvr>
                                      <p:to>
                                        <p:strVal val="visible"/>
                                      </p:to>
                                    </p:set>
                                    <p:anim calcmode="lin" valueType="num">
                                      <p:cBhvr additive="base">
                                        <p:cTn id="13" dur="500" fill="hold"/>
                                        <p:tgtEl>
                                          <p:spTgt spid="1457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7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7155">
                                            <p:txEl>
                                              <p:pRg st="4" end="4"/>
                                            </p:txEl>
                                          </p:spTgt>
                                        </p:tgtEl>
                                        <p:attrNameLst>
                                          <p:attrName>style.visibility</p:attrName>
                                        </p:attrNameLst>
                                      </p:cBhvr>
                                      <p:to>
                                        <p:strVal val="visible"/>
                                      </p:to>
                                    </p:set>
                                    <p:anim calcmode="lin" valueType="num">
                                      <p:cBhvr additive="base">
                                        <p:cTn id="19" dur="500" fill="hold"/>
                                        <p:tgtEl>
                                          <p:spTgt spid="14571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71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14817215-33C3-4DFF-B458-5980F7B6EE2A}"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53E31E61-DC93-4810-9B7F-D20E8EEAB376}"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a:xfrm>
            <a:off x="1042988" y="188913"/>
            <a:ext cx="7777162" cy="904875"/>
          </a:xfrm>
        </p:spPr>
        <p:txBody>
          <a:bodyPr anchor="b"/>
          <a:lstStyle/>
          <a:p>
            <a:pPr eaLnBrk="1" hangingPunct="1"/>
            <a:r>
              <a:rPr lang="en-US" altLang="zh-CN" dirty="0">
                <a:ea typeface="宋体" pitchFamily="2" charset="-122"/>
              </a:rPr>
              <a:t>10.4.3  m</a:t>
            </a:r>
            <a:r>
              <a:rPr lang="zh-CN" altLang="en-US" dirty="0">
                <a:ea typeface="宋体" pitchFamily="2" charset="-122"/>
              </a:rPr>
              <a:t>阶</a:t>
            </a:r>
            <a:r>
              <a:rPr lang="en-US" altLang="zh-CN" dirty="0">
                <a:ea typeface="宋体" pitchFamily="2" charset="-122"/>
              </a:rPr>
              <a:t>B-</a:t>
            </a:r>
            <a:r>
              <a:rPr lang="zh-CN" altLang="en-US" dirty="0">
                <a:ea typeface="宋体" pitchFamily="2" charset="-122"/>
              </a:rPr>
              <a:t>树</a:t>
            </a:r>
            <a:endParaRPr lang="zh-CN" altLang="en-US" dirty="0">
              <a:ea typeface="宋体" pitchFamily="2" charset="-122"/>
            </a:endParaRPr>
          </a:p>
        </p:txBody>
      </p:sp>
      <p:sp>
        <p:nvSpPr>
          <p:cNvPr id="1458179" name="Rectangle 3"/>
          <p:cNvSpPr>
            <a:spLocks noGrp="1" noChangeArrowheads="1"/>
          </p:cNvSpPr>
          <p:nvPr>
            <p:ph type="body" idx="4294967295"/>
          </p:nvPr>
        </p:nvSpPr>
        <p:spPr>
          <a:xfrm>
            <a:off x="250825" y="1484313"/>
            <a:ext cx="8713788" cy="2376487"/>
          </a:xfrm>
        </p:spPr>
        <p:txBody>
          <a:bodyPr/>
          <a:lstStyle/>
          <a:p>
            <a:pPr eaLnBrk="1" hangingPunct="1">
              <a:lnSpc>
                <a:spcPct val="90000"/>
              </a:lnSpc>
            </a:pPr>
            <a:r>
              <a:rPr lang="zh-CN" altLang="en-US" dirty="0">
                <a:latin typeface="Times New Roman" panose="02020503050405090304" pitchFamily="18" charset="0"/>
                <a:ea typeface="宋体" pitchFamily="2" charset="-122"/>
              </a:rPr>
              <a:t>一棵</a:t>
            </a:r>
            <a:r>
              <a:rPr lang="en-US" altLang="zh-CN" dirty="0">
                <a:latin typeface="Times New Roman" panose="02020503050405090304" pitchFamily="18" charset="0"/>
                <a:ea typeface="宋体" pitchFamily="2" charset="-122"/>
              </a:rPr>
              <a:t>2-3</a:t>
            </a:r>
            <a:r>
              <a:rPr lang="zh-CN" altLang="en-US" dirty="0">
                <a:latin typeface="Times New Roman" panose="02020503050405090304" pitchFamily="18" charset="0"/>
                <a:ea typeface="宋体" pitchFamily="2" charset="-122"/>
              </a:rPr>
              <a:t>树的例子</a:t>
            </a:r>
            <a:endParaRPr lang="en-US" altLang="zh-CN" dirty="0">
              <a:latin typeface="Times New Roman" panose="02020503050405090304" pitchFamily="18" charset="0"/>
              <a:ea typeface="宋体" pitchFamily="2" charset="-122"/>
            </a:endParaRPr>
          </a:p>
        </p:txBody>
      </p:sp>
      <p:sp>
        <p:nvSpPr>
          <p:cNvPr id="62470" name="Rectangle 4"/>
          <p:cNvSpPr>
            <a:spLocks noChangeArrowheads="1"/>
          </p:cNvSpPr>
          <p:nvPr/>
        </p:nvSpPr>
        <p:spPr bwMode="auto">
          <a:xfrm>
            <a:off x="3851275"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62471" name="Rectangle 5"/>
          <p:cNvSpPr>
            <a:spLocks noChangeArrowheads="1"/>
          </p:cNvSpPr>
          <p:nvPr/>
        </p:nvSpPr>
        <p:spPr bwMode="auto">
          <a:xfrm>
            <a:off x="421163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62472" name="Rectangle 6"/>
          <p:cNvSpPr>
            <a:spLocks noChangeArrowheads="1"/>
          </p:cNvSpPr>
          <p:nvPr/>
        </p:nvSpPr>
        <p:spPr bwMode="auto">
          <a:xfrm>
            <a:off x="29146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34</a:t>
            </a:r>
            <a:endParaRPr kumimoji="1" lang="en-US" altLang="zh-CN" sz="2000" b="1">
              <a:latin typeface="Times New Roman" panose="02020503050405090304" pitchFamily="18" charset="0"/>
            </a:endParaRPr>
          </a:p>
        </p:txBody>
      </p:sp>
      <p:sp>
        <p:nvSpPr>
          <p:cNvPr id="62473" name="Rectangle 7"/>
          <p:cNvSpPr>
            <a:spLocks noChangeArrowheads="1"/>
          </p:cNvSpPr>
          <p:nvPr/>
        </p:nvSpPr>
        <p:spPr bwMode="auto">
          <a:xfrm>
            <a:off x="32750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62474" name="Rectangle 8"/>
          <p:cNvSpPr>
            <a:spLocks noChangeArrowheads="1"/>
          </p:cNvSpPr>
          <p:nvPr/>
        </p:nvSpPr>
        <p:spPr bwMode="auto">
          <a:xfrm>
            <a:off x="3995738"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55</a:t>
            </a:r>
            <a:endParaRPr kumimoji="1" lang="en-US" altLang="zh-CN" sz="2000" b="1">
              <a:latin typeface="Times New Roman" panose="02020503050405090304" pitchFamily="18" charset="0"/>
            </a:endParaRPr>
          </a:p>
        </p:txBody>
      </p:sp>
      <p:sp>
        <p:nvSpPr>
          <p:cNvPr id="62475" name="Rectangle 9"/>
          <p:cNvSpPr>
            <a:spLocks noChangeArrowheads="1"/>
          </p:cNvSpPr>
          <p:nvPr/>
        </p:nvSpPr>
        <p:spPr bwMode="auto">
          <a:xfrm>
            <a:off x="471487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62476" name="Rectangle 10"/>
          <p:cNvSpPr>
            <a:spLocks noChangeArrowheads="1"/>
          </p:cNvSpPr>
          <p:nvPr/>
        </p:nvSpPr>
        <p:spPr bwMode="auto">
          <a:xfrm>
            <a:off x="60134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62477" name="Rectangle 11"/>
          <p:cNvSpPr>
            <a:spLocks noChangeArrowheads="1"/>
          </p:cNvSpPr>
          <p:nvPr/>
        </p:nvSpPr>
        <p:spPr bwMode="auto">
          <a:xfrm>
            <a:off x="63738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85</a:t>
            </a:r>
            <a:endParaRPr kumimoji="1" lang="en-US" altLang="zh-CN" sz="2000" b="1">
              <a:latin typeface="Times New Roman" panose="02020503050405090304" pitchFamily="18" charset="0"/>
            </a:endParaRPr>
          </a:p>
        </p:txBody>
      </p:sp>
      <p:sp>
        <p:nvSpPr>
          <p:cNvPr id="62478" name="Rectangle 12"/>
          <p:cNvSpPr>
            <a:spLocks noChangeArrowheads="1"/>
          </p:cNvSpPr>
          <p:nvPr/>
        </p:nvSpPr>
        <p:spPr bwMode="auto">
          <a:xfrm>
            <a:off x="70929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95</a:t>
            </a:r>
            <a:endParaRPr kumimoji="1" lang="en-US" altLang="zh-CN" sz="2000" b="1">
              <a:latin typeface="Times New Roman" panose="02020503050405090304" pitchFamily="18" charset="0"/>
            </a:endParaRPr>
          </a:p>
        </p:txBody>
      </p:sp>
      <p:sp>
        <p:nvSpPr>
          <p:cNvPr id="62479" name="Line 13"/>
          <p:cNvSpPr>
            <a:spLocks noChangeShapeType="1"/>
          </p:cNvSpPr>
          <p:nvPr/>
        </p:nvSpPr>
        <p:spPr bwMode="auto">
          <a:xfrm flipV="1">
            <a:off x="4211638" y="52292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0" name="Line 14"/>
          <p:cNvSpPr>
            <a:spLocks noChangeShapeType="1"/>
          </p:cNvSpPr>
          <p:nvPr/>
        </p:nvSpPr>
        <p:spPr bwMode="auto">
          <a:xfrm flipV="1">
            <a:off x="3275013" y="5229225"/>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1" name="Line 15"/>
          <p:cNvSpPr>
            <a:spLocks noChangeShapeType="1"/>
          </p:cNvSpPr>
          <p:nvPr/>
        </p:nvSpPr>
        <p:spPr bwMode="auto">
          <a:xfrm flipH="1" flipV="1">
            <a:off x="4572000" y="5229225"/>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2" name="Rectangle 16"/>
          <p:cNvSpPr>
            <a:spLocks noChangeArrowheads="1"/>
          </p:cNvSpPr>
          <p:nvPr/>
        </p:nvSpPr>
        <p:spPr bwMode="auto">
          <a:xfrm>
            <a:off x="133032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62483" name="Rectangle 17"/>
          <p:cNvSpPr>
            <a:spLocks noChangeArrowheads="1"/>
          </p:cNvSpPr>
          <p:nvPr/>
        </p:nvSpPr>
        <p:spPr bwMode="auto">
          <a:xfrm>
            <a:off x="20510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25</a:t>
            </a:r>
            <a:endParaRPr kumimoji="1" lang="en-US" altLang="zh-CN" sz="2000" b="1">
              <a:latin typeface="Times New Roman" panose="02020503050405090304" pitchFamily="18" charset="0"/>
            </a:endParaRPr>
          </a:p>
        </p:txBody>
      </p:sp>
      <p:sp>
        <p:nvSpPr>
          <p:cNvPr id="62484" name="Rectangle 18"/>
          <p:cNvSpPr>
            <a:spLocks noChangeArrowheads="1"/>
          </p:cNvSpPr>
          <p:nvPr/>
        </p:nvSpPr>
        <p:spPr bwMode="auto">
          <a:xfrm>
            <a:off x="1258888"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85" name="Line 19"/>
          <p:cNvSpPr>
            <a:spLocks noChangeShapeType="1"/>
          </p:cNvSpPr>
          <p:nvPr/>
        </p:nvSpPr>
        <p:spPr bwMode="auto">
          <a:xfrm flipV="1">
            <a:off x="1330325"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6" name="Rectangle 20"/>
          <p:cNvSpPr>
            <a:spLocks noChangeArrowheads="1"/>
          </p:cNvSpPr>
          <p:nvPr/>
        </p:nvSpPr>
        <p:spPr bwMode="auto">
          <a:xfrm>
            <a:off x="1619250"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87" name="Line 21"/>
          <p:cNvSpPr>
            <a:spLocks noChangeShapeType="1"/>
          </p:cNvSpPr>
          <p:nvPr/>
        </p:nvSpPr>
        <p:spPr bwMode="auto">
          <a:xfrm flipV="1">
            <a:off x="1690688"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88" name="Rectangle 22"/>
          <p:cNvSpPr>
            <a:spLocks noChangeArrowheads="1"/>
          </p:cNvSpPr>
          <p:nvPr/>
        </p:nvSpPr>
        <p:spPr bwMode="auto">
          <a:xfrm>
            <a:off x="1979613"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89" name="Line 23"/>
          <p:cNvSpPr>
            <a:spLocks noChangeShapeType="1"/>
          </p:cNvSpPr>
          <p:nvPr/>
        </p:nvSpPr>
        <p:spPr bwMode="auto">
          <a:xfrm flipV="1">
            <a:off x="2051050"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0" name="Rectangle 24"/>
          <p:cNvSpPr>
            <a:spLocks noChangeArrowheads="1"/>
          </p:cNvSpPr>
          <p:nvPr/>
        </p:nvSpPr>
        <p:spPr bwMode="auto">
          <a:xfrm>
            <a:off x="2339975"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91" name="Line 25"/>
          <p:cNvSpPr>
            <a:spLocks noChangeShapeType="1"/>
          </p:cNvSpPr>
          <p:nvPr/>
        </p:nvSpPr>
        <p:spPr bwMode="auto">
          <a:xfrm flipV="1">
            <a:off x="2411413"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2" name="Line 26"/>
          <p:cNvSpPr>
            <a:spLocks noChangeShapeType="1"/>
          </p:cNvSpPr>
          <p:nvPr/>
        </p:nvSpPr>
        <p:spPr bwMode="auto">
          <a:xfrm flipV="1">
            <a:off x="36337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3" name="Rectangle 27"/>
          <p:cNvSpPr>
            <a:spLocks noChangeArrowheads="1"/>
          </p:cNvSpPr>
          <p:nvPr/>
        </p:nvSpPr>
        <p:spPr bwMode="auto">
          <a:xfrm>
            <a:off x="39211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94" name="Line 28"/>
          <p:cNvSpPr>
            <a:spLocks noChangeShapeType="1"/>
          </p:cNvSpPr>
          <p:nvPr/>
        </p:nvSpPr>
        <p:spPr bwMode="auto">
          <a:xfrm flipV="1">
            <a:off x="39925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5" name="Rectangle 29"/>
          <p:cNvSpPr>
            <a:spLocks noChangeArrowheads="1"/>
          </p:cNvSpPr>
          <p:nvPr/>
        </p:nvSpPr>
        <p:spPr bwMode="auto">
          <a:xfrm>
            <a:off x="42814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96" name="Line 30"/>
          <p:cNvSpPr>
            <a:spLocks noChangeShapeType="1"/>
          </p:cNvSpPr>
          <p:nvPr/>
        </p:nvSpPr>
        <p:spPr bwMode="auto">
          <a:xfrm flipV="1">
            <a:off x="43529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7" name="Rectangle 31"/>
          <p:cNvSpPr>
            <a:spLocks noChangeArrowheads="1"/>
          </p:cNvSpPr>
          <p:nvPr/>
        </p:nvSpPr>
        <p:spPr bwMode="auto">
          <a:xfrm>
            <a:off x="46418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498" name="Line 32"/>
          <p:cNvSpPr>
            <a:spLocks noChangeShapeType="1"/>
          </p:cNvSpPr>
          <p:nvPr/>
        </p:nvSpPr>
        <p:spPr bwMode="auto">
          <a:xfrm flipV="1">
            <a:off x="47132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499" name="Rectangle 33"/>
          <p:cNvSpPr>
            <a:spLocks noChangeArrowheads="1"/>
          </p:cNvSpPr>
          <p:nvPr/>
        </p:nvSpPr>
        <p:spPr bwMode="auto">
          <a:xfrm>
            <a:off x="28416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00" name="Line 34"/>
          <p:cNvSpPr>
            <a:spLocks noChangeShapeType="1"/>
          </p:cNvSpPr>
          <p:nvPr/>
        </p:nvSpPr>
        <p:spPr bwMode="auto">
          <a:xfrm flipV="1">
            <a:off x="29130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1" name="Rectangle 35"/>
          <p:cNvSpPr>
            <a:spLocks noChangeArrowheads="1"/>
          </p:cNvSpPr>
          <p:nvPr/>
        </p:nvSpPr>
        <p:spPr bwMode="auto">
          <a:xfrm>
            <a:off x="32019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02" name="Line 36"/>
          <p:cNvSpPr>
            <a:spLocks noChangeShapeType="1"/>
          </p:cNvSpPr>
          <p:nvPr/>
        </p:nvSpPr>
        <p:spPr bwMode="auto">
          <a:xfrm flipV="1">
            <a:off x="32734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3" name="Rectangle 37"/>
          <p:cNvSpPr>
            <a:spLocks noChangeArrowheads="1"/>
          </p:cNvSpPr>
          <p:nvPr/>
        </p:nvSpPr>
        <p:spPr bwMode="auto">
          <a:xfrm>
            <a:off x="500221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04" name="Line 38"/>
          <p:cNvSpPr>
            <a:spLocks noChangeShapeType="1"/>
          </p:cNvSpPr>
          <p:nvPr/>
        </p:nvSpPr>
        <p:spPr bwMode="auto">
          <a:xfrm flipV="1">
            <a:off x="507365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5" name="Rectangle 39"/>
          <p:cNvSpPr>
            <a:spLocks noChangeArrowheads="1"/>
          </p:cNvSpPr>
          <p:nvPr/>
        </p:nvSpPr>
        <p:spPr bwMode="auto">
          <a:xfrm>
            <a:off x="593883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06" name="Line 40"/>
          <p:cNvSpPr>
            <a:spLocks noChangeShapeType="1"/>
          </p:cNvSpPr>
          <p:nvPr/>
        </p:nvSpPr>
        <p:spPr bwMode="auto">
          <a:xfrm flipV="1">
            <a:off x="601027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7" name="Rectangle 41"/>
          <p:cNvSpPr>
            <a:spLocks noChangeArrowheads="1"/>
          </p:cNvSpPr>
          <p:nvPr/>
        </p:nvSpPr>
        <p:spPr bwMode="auto">
          <a:xfrm>
            <a:off x="629920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08" name="Line 42"/>
          <p:cNvSpPr>
            <a:spLocks noChangeShapeType="1"/>
          </p:cNvSpPr>
          <p:nvPr/>
        </p:nvSpPr>
        <p:spPr bwMode="auto">
          <a:xfrm flipV="1">
            <a:off x="637063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09" name="Rectangle 43"/>
          <p:cNvSpPr>
            <a:spLocks noChangeArrowheads="1"/>
          </p:cNvSpPr>
          <p:nvPr/>
        </p:nvSpPr>
        <p:spPr bwMode="auto">
          <a:xfrm>
            <a:off x="665956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10" name="Line 44"/>
          <p:cNvSpPr>
            <a:spLocks noChangeShapeType="1"/>
          </p:cNvSpPr>
          <p:nvPr/>
        </p:nvSpPr>
        <p:spPr bwMode="auto">
          <a:xfrm flipV="1">
            <a:off x="673100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1" name="Rectangle 45"/>
          <p:cNvSpPr>
            <a:spLocks noChangeArrowheads="1"/>
          </p:cNvSpPr>
          <p:nvPr/>
        </p:nvSpPr>
        <p:spPr bwMode="auto">
          <a:xfrm>
            <a:off x="70199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12" name="Line 46"/>
          <p:cNvSpPr>
            <a:spLocks noChangeShapeType="1"/>
          </p:cNvSpPr>
          <p:nvPr/>
        </p:nvSpPr>
        <p:spPr bwMode="auto">
          <a:xfrm flipV="1">
            <a:off x="70913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3" name="Rectangle 47"/>
          <p:cNvSpPr>
            <a:spLocks noChangeArrowheads="1"/>
          </p:cNvSpPr>
          <p:nvPr/>
        </p:nvSpPr>
        <p:spPr bwMode="auto">
          <a:xfrm>
            <a:off x="35623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14" name="Line 48"/>
          <p:cNvSpPr>
            <a:spLocks noChangeShapeType="1"/>
          </p:cNvSpPr>
          <p:nvPr/>
        </p:nvSpPr>
        <p:spPr bwMode="auto">
          <a:xfrm flipV="1">
            <a:off x="74517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15" name="Rectangle 49"/>
          <p:cNvSpPr>
            <a:spLocks noChangeArrowheads="1"/>
          </p:cNvSpPr>
          <p:nvPr/>
        </p:nvSpPr>
        <p:spPr bwMode="auto">
          <a:xfrm>
            <a:off x="73802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2516" name="Rectangle 50"/>
          <p:cNvSpPr>
            <a:spLocks noChangeArrowheads="1"/>
          </p:cNvSpPr>
          <p:nvPr/>
        </p:nvSpPr>
        <p:spPr bwMode="auto">
          <a:xfrm>
            <a:off x="3851275"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62517" name="Rectangle 51"/>
          <p:cNvSpPr>
            <a:spLocks noChangeArrowheads="1"/>
          </p:cNvSpPr>
          <p:nvPr/>
        </p:nvSpPr>
        <p:spPr bwMode="auto">
          <a:xfrm>
            <a:off x="4211638"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62518" name="Rectangle 52"/>
          <p:cNvSpPr>
            <a:spLocks noChangeArrowheads="1"/>
          </p:cNvSpPr>
          <p:nvPr/>
        </p:nvSpPr>
        <p:spPr bwMode="auto">
          <a:xfrm>
            <a:off x="6443663"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90</a:t>
            </a:r>
            <a:endParaRPr kumimoji="1" lang="en-US" altLang="zh-CN" sz="2000" b="1">
              <a:latin typeface="Times New Roman" panose="02020503050405090304" pitchFamily="18" charset="0"/>
            </a:endParaRPr>
          </a:p>
        </p:txBody>
      </p:sp>
      <p:sp>
        <p:nvSpPr>
          <p:cNvPr id="62519" name="Line 53"/>
          <p:cNvSpPr>
            <a:spLocks noChangeShapeType="1"/>
          </p:cNvSpPr>
          <p:nvPr/>
        </p:nvSpPr>
        <p:spPr bwMode="auto">
          <a:xfrm flipV="1">
            <a:off x="4211638" y="43656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0" name="Line 54"/>
          <p:cNvSpPr>
            <a:spLocks noChangeShapeType="1"/>
          </p:cNvSpPr>
          <p:nvPr/>
        </p:nvSpPr>
        <p:spPr bwMode="auto">
          <a:xfrm flipV="1">
            <a:off x="1835150" y="4365625"/>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1" name="Line 55"/>
          <p:cNvSpPr>
            <a:spLocks noChangeShapeType="1"/>
          </p:cNvSpPr>
          <p:nvPr/>
        </p:nvSpPr>
        <p:spPr bwMode="auto">
          <a:xfrm flipH="1" flipV="1">
            <a:off x="4572000" y="4365625"/>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2" name="Rectangle 56"/>
          <p:cNvSpPr>
            <a:spLocks noChangeArrowheads="1"/>
          </p:cNvSpPr>
          <p:nvPr/>
        </p:nvSpPr>
        <p:spPr bwMode="auto">
          <a:xfrm>
            <a:off x="169068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62523" name="Line 57"/>
          <p:cNvSpPr>
            <a:spLocks noChangeShapeType="1"/>
          </p:cNvSpPr>
          <p:nvPr/>
        </p:nvSpPr>
        <p:spPr bwMode="auto">
          <a:xfrm flipV="1">
            <a:off x="1474788" y="5229225"/>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4" name="Line 58"/>
          <p:cNvSpPr>
            <a:spLocks noChangeShapeType="1"/>
          </p:cNvSpPr>
          <p:nvPr/>
        </p:nvSpPr>
        <p:spPr bwMode="auto">
          <a:xfrm flipH="1" flipV="1">
            <a:off x="2051050" y="5229225"/>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5" name="Line 59"/>
          <p:cNvSpPr>
            <a:spLocks noChangeShapeType="1"/>
          </p:cNvSpPr>
          <p:nvPr/>
        </p:nvSpPr>
        <p:spPr bwMode="auto">
          <a:xfrm flipV="1">
            <a:off x="6372225" y="5229225"/>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526" name="Line 60"/>
          <p:cNvSpPr>
            <a:spLocks noChangeShapeType="1"/>
          </p:cNvSpPr>
          <p:nvPr/>
        </p:nvSpPr>
        <p:spPr bwMode="auto">
          <a:xfrm flipH="1" flipV="1">
            <a:off x="6804025" y="5229225"/>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60BDD45-F9A7-4757-863A-6F43A3341AA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30F8193-6548-4ABE-AEDA-A282ABFB2F2E}" type="datetime7">
              <a:rPr kumimoji="1" lang="zh-CN" altLang="en-US" sz="1200">
                <a:latin typeface="+mn-ea"/>
              </a:rPr>
            </a:fld>
            <a:endParaRPr kumimoji="1" lang="en-US" altLang="zh-CN" sz="1200">
              <a:latin typeface="+mn-ea"/>
            </a:endParaRPr>
          </a:p>
        </p:txBody>
      </p:sp>
      <p:sp>
        <p:nvSpPr>
          <p:cNvPr id="63492" name="Rectangle 2"/>
          <p:cNvSpPr>
            <a:spLocks noGrp="1" noChangeArrowheads="1"/>
          </p:cNvSpPr>
          <p:nvPr>
            <p:ph type="title" idx="4294967295"/>
          </p:nvPr>
        </p:nvSpPr>
        <p:spPr>
          <a:xfrm>
            <a:off x="1042988" y="333375"/>
            <a:ext cx="6913562" cy="760413"/>
          </a:xfrm>
        </p:spPr>
        <p:txBody>
          <a:bodyPr anchor="b"/>
          <a:lstStyle/>
          <a:p>
            <a:pPr eaLnBrk="1" hangingPunct="1"/>
            <a:r>
              <a:rPr lang="en-US" altLang="zh-CN" dirty="0">
                <a:ea typeface="宋体" pitchFamily="2" charset="-122"/>
              </a:rPr>
              <a:t>10.4.4  B-</a:t>
            </a:r>
            <a:r>
              <a:rPr lang="zh-CN" altLang="en-US" dirty="0">
                <a:ea typeface="宋体" pitchFamily="2" charset="-122"/>
              </a:rPr>
              <a:t>树的高度</a:t>
            </a:r>
            <a:endParaRPr lang="zh-CN" altLang="en-US" dirty="0">
              <a:ea typeface="宋体" pitchFamily="2" charset="-122"/>
            </a:endParaRPr>
          </a:p>
        </p:txBody>
      </p:sp>
      <p:sp>
        <p:nvSpPr>
          <p:cNvPr id="1459203" name="Rectangle 3"/>
          <p:cNvSpPr>
            <a:spLocks noGrp="1" noChangeArrowheads="1"/>
          </p:cNvSpPr>
          <p:nvPr>
            <p:ph type="body" idx="4294967295"/>
          </p:nvPr>
        </p:nvSpPr>
        <p:spPr>
          <a:xfrm>
            <a:off x="250825" y="1412875"/>
            <a:ext cx="8713788" cy="5256213"/>
          </a:xfrm>
        </p:spPr>
        <p:txBody>
          <a:bodyPr/>
          <a:lstStyle/>
          <a:p>
            <a:pPr eaLnBrk="1" hangingPunct="1"/>
            <a:r>
              <a:rPr lang="en-US" altLang="zh-CN" sz="2800" dirty="0">
                <a:solidFill>
                  <a:schemeClr val="folHlink"/>
                </a:solidFill>
                <a:latin typeface="Times New Roman" panose="02020503050405090304" pitchFamily="18" charset="0"/>
                <a:ea typeface="宋体" pitchFamily="2" charset="-122"/>
              </a:rPr>
              <a:t>[</a:t>
            </a:r>
            <a:r>
              <a:rPr lang="zh-CN" altLang="en-US" sz="2800" dirty="0">
                <a:solidFill>
                  <a:schemeClr val="folHlink"/>
                </a:solidFill>
                <a:latin typeface="Times New Roman" panose="02020503050405090304" pitchFamily="18" charset="0"/>
                <a:ea typeface="宋体" pitchFamily="2" charset="-122"/>
              </a:rPr>
              <a:t>定理</a:t>
            </a:r>
            <a:r>
              <a:rPr lang="en-US" altLang="zh-CN" sz="2800" dirty="0">
                <a:solidFill>
                  <a:schemeClr val="folHlink"/>
                </a:solidFill>
                <a:latin typeface="Times New Roman" panose="02020503050405090304" pitchFamily="18" charset="0"/>
                <a:ea typeface="宋体" pitchFamily="2" charset="-122"/>
              </a:rPr>
              <a:t>10-3]</a:t>
            </a:r>
            <a:r>
              <a:rPr lang="zh-CN" altLang="en-US" sz="2800" dirty="0">
                <a:latin typeface="Times New Roman" panose="02020503050405090304" pitchFamily="18" charset="0"/>
                <a:ea typeface="宋体" pitchFamily="2" charset="-122"/>
              </a:rPr>
              <a:t>设</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是一棵高度为</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的</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阶</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a:t>
            </a:r>
            <a:r>
              <a:rPr lang="en-US" altLang="zh-CN" sz="2800" dirty="0">
                <a:latin typeface="Times New Roman" panose="02020503050405090304" pitchFamily="18" charset="0"/>
                <a:ea typeface="宋体" pitchFamily="2" charset="-122"/>
              </a:rPr>
              <a:t>d= </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800" dirty="0">
                <a:solidFill>
                  <a:schemeClr val="hlink"/>
                </a:solidFill>
                <a:latin typeface="Times New Roman" panose="02020503050405090304" pitchFamily="18" charset="0"/>
                <a:ea typeface="宋体" pitchFamily="2" charset="-122"/>
              </a:rPr>
              <a:t>m/2</a:t>
            </a:r>
            <a:r>
              <a:rPr lang="zh-CN" altLang="en-US" sz="28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800" dirty="0">
                <a:latin typeface="Times New Roman" panose="02020503050405090304" pitchFamily="18" charset="0"/>
                <a:ea typeface="宋体" pitchFamily="2" charset="-122"/>
              </a:rPr>
              <a:t> </a:t>
            </a:r>
            <a:r>
              <a:rPr lang="zh-CN" altLang="en-US" sz="2800" dirty="0">
                <a:latin typeface="Times New Roman" panose="02020503050405090304" pitchFamily="18" charset="0"/>
                <a:ea typeface="宋体" pitchFamily="2" charset="-122"/>
              </a:rPr>
              <a:t>且</a:t>
            </a:r>
            <a:r>
              <a:rPr lang="en-US" altLang="zh-CN" sz="2800" dirty="0">
                <a:latin typeface="Times New Roman" panose="02020503050405090304" pitchFamily="18" charset="0"/>
                <a:ea typeface="宋体" pitchFamily="2" charset="-122"/>
              </a:rPr>
              <a:t>n</a:t>
            </a:r>
            <a:r>
              <a:rPr lang="zh-CN" altLang="en-US" sz="2800" dirty="0">
                <a:latin typeface="Times New Roman" panose="02020503050405090304" pitchFamily="18" charset="0"/>
                <a:ea typeface="宋体" pitchFamily="2" charset="-122"/>
              </a:rPr>
              <a:t>是</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中的元素个数，则</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1) </a:t>
            </a:r>
            <a:r>
              <a:rPr lang="en-US" altLang="zh-CN" sz="2800" dirty="0">
                <a:solidFill>
                  <a:schemeClr val="hlink"/>
                </a:solidFill>
                <a:latin typeface="Times New Roman" panose="02020503050405090304" pitchFamily="18" charset="0"/>
                <a:ea typeface="宋体" pitchFamily="2" charset="-122"/>
              </a:rPr>
              <a:t>2d</a:t>
            </a:r>
            <a:r>
              <a:rPr lang="en-US" altLang="zh-CN" sz="2800" baseline="30000" dirty="0">
                <a:solidFill>
                  <a:schemeClr val="hlink"/>
                </a:solidFill>
                <a:latin typeface="Times New Roman" panose="02020503050405090304" pitchFamily="18" charset="0"/>
                <a:ea typeface="宋体" pitchFamily="2" charset="-122"/>
              </a:rPr>
              <a:t>h-1</a:t>
            </a:r>
            <a:r>
              <a:rPr lang="en-US" altLang="zh-CN" sz="2800" dirty="0">
                <a:solidFill>
                  <a:schemeClr val="hlink"/>
                </a:solidFill>
                <a:latin typeface="Times New Roman" panose="02020503050405090304" pitchFamily="18" charset="0"/>
                <a:ea typeface="宋体" pitchFamily="2" charset="-122"/>
              </a:rPr>
              <a:t>-1</a:t>
            </a:r>
            <a:r>
              <a:rPr lang="en-US" altLang="zh-CN" sz="2800" dirty="0">
                <a:latin typeface="Times New Roman" panose="02020503050405090304" pitchFamily="18" charset="0"/>
                <a:ea typeface="宋体" pitchFamily="2" charset="-122"/>
              </a:rPr>
              <a:t>≤n≤m</a:t>
            </a:r>
            <a:r>
              <a:rPr lang="en-US" altLang="zh-CN" sz="2800" baseline="30000" dirty="0">
                <a:latin typeface="Times New Roman" panose="02020503050405090304" pitchFamily="18" charset="0"/>
                <a:ea typeface="宋体" pitchFamily="2" charset="-122"/>
              </a:rPr>
              <a:t>h</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2) </a:t>
            </a:r>
            <a:r>
              <a:rPr lang="en-US" altLang="zh-CN" sz="2800" dirty="0" err="1">
                <a:latin typeface="Times New Roman" panose="02020503050405090304" pitchFamily="18" charset="0"/>
                <a:ea typeface="宋体" pitchFamily="2" charset="-122"/>
              </a:rPr>
              <a:t>log</a:t>
            </a:r>
            <a:r>
              <a:rPr lang="en-US" altLang="zh-CN" sz="2800" baseline="-25000" dirty="0" err="1">
                <a:latin typeface="Times New Roman" panose="02020503050405090304" pitchFamily="18" charset="0"/>
                <a:ea typeface="宋体" pitchFamily="2" charset="-122"/>
              </a:rPr>
              <a:t>m</a:t>
            </a:r>
            <a:r>
              <a:rPr lang="en-US" altLang="zh-CN" sz="2800" dirty="0">
                <a:latin typeface="Times New Roman" panose="02020503050405090304" pitchFamily="18" charset="0"/>
                <a:ea typeface="宋体" pitchFamily="2" charset="-122"/>
              </a:rPr>
              <a:t>(n+1)≤</a:t>
            </a:r>
            <a:r>
              <a:rPr lang="en-US" altLang="zh-CN" sz="2800" dirty="0" err="1">
                <a:latin typeface="Times New Roman" panose="02020503050405090304" pitchFamily="18" charset="0"/>
                <a:ea typeface="宋体" pitchFamily="2" charset="-122"/>
              </a:rPr>
              <a:t>h≤log</a:t>
            </a:r>
            <a:r>
              <a:rPr lang="en-US" altLang="zh-CN" sz="2800" baseline="-25000" dirty="0" err="1">
                <a:latin typeface="Times New Roman" panose="02020503050405090304" pitchFamily="18" charset="0"/>
                <a:ea typeface="宋体" pitchFamily="2" charset="-122"/>
              </a:rPr>
              <a:t>d</a:t>
            </a:r>
            <a:r>
              <a:rPr lang="en-US" altLang="zh-CN" sz="2800" dirty="0">
                <a:latin typeface="Times New Roman" panose="02020503050405090304" pitchFamily="18" charset="0"/>
                <a:ea typeface="宋体" pitchFamily="2" charset="-122"/>
              </a:rPr>
              <a:t>((n+1)/2)+1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证明</a:t>
            </a:r>
            <a:r>
              <a:rPr lang="en-US" altLang="zh-CN" sz="2800" dirty="0">
                <a:latin typeface="Times New Roman" panose="02020503050405090304" pitchFamily="18" charset="0"/>
                <a:ea typeface="宋体" pitchFamily="2" charset="-122"/>
              </a:rPr>
              <a:t>: n</a:t>
            </a:r>
            <a:r>
              <a:rPr lang="zh-CN" altLang="en-US" sz="2800" dirty="0">
                <a:latin typeface="Times New Roman" panose="02020503050405090304" pitchFamily="18" charset="0"/>
                <a:ea typeface="宋体" pitchFamily="2" charset="-122"/>
              </a:rPr>
              <a:t>的上限源于</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是一棵</a:t>
            </a:r>
            <a:r>
              <a:rPr lang="en-US" altLang="zh-CN" sz="2800" dirty="0">
                <a:latin typeface="Times New Roman" panose="02020503050405090304" pitchFamily="18" charset="0"/>
                <a:ea typeface="宋体" pitchFamily="2" charset="-122"/>
              </a:rPr>
              <a:t>m</a:t>
            </a:r>
            <a:r>
              <a:rPr lang="zh-CN" altLang="en-US" sz="2800" dirty="0">
                <a:latin typeface="Times New Roman" panose="02020503050405090304" pitchFamily="18" charset="0"/>
                <a:ea typeface="宋体" pitchFamily="2" charset="-122"/>
              </a:rPr>
              <a:t>叉搜索树；对于下限，注意相应的扩充</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树的外部节点都在</a:t>
            </a:r>
            <a:r>
              <a:rPr lang="en-US" altLang="zh-CN" sz="2800" dirty="0">
                <a:latin typeface="Times New Roman" panose="02020503050405090304" pitchFamily="18" charset="0"/>
                <a:ea typeface="宋体" pitchFamily="2" charset="-122"/>
              </a:rPr>
              <a:t>h+1</a:t>
            </a:r>
            <a:r>
              <a:rPr lang="zh-CN" altLang="en-US" sz="2800" dirty="0">
                <a:latin typeface="Times New Roman" panose="02020503050405090304" pitchFamily="18" charset="0"/>
                <a:ea typeface="宋体" pitchFamily="2" charset="-122"/>
              </a:rPr>
              <a:t>层，而</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3</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4</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h+1</a:t>
            </a:r>
            <a:r>
              <a:rPr lang="zh-CN" altLang="en-US" sz="2800" dirty="0">
                <a:latin typeface="Times New Roman" panose="02020503050405090304" pitchFamily="18" charset="0"/>
                <a:ea typeface="宋体" pitchFamily="2" charset="-122"/>
              </a:rPr>
              <a:t>层的节点最小数目是</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2d</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2d</a:t>
            </a:r>
            <a:r>
              <a:rPr lang="en-US" altLang="zh-CN" sz="2800" baseline="300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2d</a:t>
            </a:r>
            <a:r>
              <a:rPr lang="en-US" altLang="zh-CN" sz="2800" baseline="30000" dirty="0">
                <a:latin typeface="Times New Roman" panose="02020503050405090304" pitchFamily="18" charset="0"/>
                <a:ea typeface="宋体" pitchFamily="2" charset="-122"/>
              </a:rPr>
              <a:t>h-1</a:t>
            </a:r>
            <a:r>
              <a:rPr lang="zh-CN" altLang="en-US" sz="2800" dirty="0">
                <a:latin typeface="Times New Roman" panose="02020503050405090304" pitchFamily="18" charset="0"/>
                <a:ea typeface="宋体" pitchFamily="2" charset="-122"/>
              </a:rPr>
              <a:t>，因此</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树中外部节点的最小数是</a:t>
            </a:r>
            <a:r>
              <a:rPr lang="en-US" altLang="zh-CN" sz="2800" dirty="0">
                <a:latin typeface="Times New Roman" panose="02020503050405090304" pitchFamily="18" charset="0"/>
                <a:ea typeface="宋体" pitchFamily="2" charset="-122"/>
              </a:rPr>
              <a:t>2d</a:t>
            </a:r>
            <a:r>
              <a:rPr lang="en-US" altLang="zh-CN" sz="2800" baseline="30000" dirty="0">
                <a:latin typeface="Times New Roman" panose="02020503050405090304" pitchFamily="18" charset="0"/>
                <a:ea typeface="宋体" pitchFamily="2" charset="-122"/>
              </a:rPr>
              <a:t>h-1</a:t>
            </a:r>
            <a:r>
              <a:rPr lang="zh-CN" altLang="en-US" sz="2800" dirty="0">
                <a:latin typeface="Times New Roman" panose="02020503050405090304" pitchFamily="18" charset="0"/>
                <a:ea typeface="宋体" pitchFamily="2" charset="-122"/>
              </a:rPr>
              <a:t>。由于外部节点的数量比元素的个数多</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a:t>
            </a:r>
            <a:r>
              <a:rPr lang="zh-CN" altLang="en-US" sz="2800" dirty="0">
                <a:solidFill>
                  <a:srgbClr val="FF0000"/>
                </a:solidFill>
                <a:latin typeface="Times New Roman" panose="02020503050405090304" pitchFamily="18" charset="0"/>
                <a:ea typeface="宋体" pitchFamily="2" charset="-122"/>
              </a:rPr>
              <a:t>满</a:t>
            </a:r>
            <a:r>
              <a:rPr lang="en-US" altLang="zh-CN" sz="2800" dirty="0">
                <a:solidFill>
                  <a:srgbClr val="FF0000"/>
                </a:solidFill>
                <a:latin typeface="Times New Roman" panose="02020503050405090304" pitchFamily="18" charset="0"/>
                <a:ea typeface="宋体" pitchFamily="2" charset="-122"/>
              </a:rPr>
              <a:t>m</a:t>
            </a:r>
            <a:r>
              <a:rPr lang="zh-CN" altLang="en-US" sz="2800" dirty="0">
                <a:solidFill>
                  <a:srgbClr val="FF0000"/>
                </a:solidFill>
                <a:latin typeface="Times New Roman" panose="02020503050405090304" pitchFamily="18" charset="0"/>
                <a:ea typeface="宋体" pitchFamily="2" charset="-122"/>
              </a:rPr>
              <a:t>叉树性质</a:t>
            </a:r>
            <a:r>
              <a:rPr lang="zh-CN" altLang="en-US" sz="2800" dirty="0">
                <a:latin typeface="Times New Roman" panose="02020503050405090304" pitchFamily="18" charset="0"/>
                <a:ea typeface="宋体" pitchFamily="2" charset="-122"/>
              </a:rPr>
              <a:t>），因此</a:t>
            </a:r>
            <a:r>
              <a:rPr lang="en-US" altLang="zh-CN" sz="2800" dirty="0">
                <a:latin typeface="Times New Roman" panose="02020503050405090304" pitchFamily="18" charset="0"/>
                <a:ea typeface="宋体" pitchFamily="2" charset="-122"/>
              </a:rPr>
              <a:t>n≥2d</a:t>
            </a:r>
            <a:r>
              <a:rPr lang="en-US" altLang="zh-CN" sz="2800" baseline="30000" dirty="0">
                <a:latin typeface="Times New Roman" panose="02020503050405090304" pitchFamily="18" charset="0"/>
                <a:ea typeface="宋体" pitchFamily="2" charset="-122"/>
              </a:rPr>
              <a:t>h-1</a:t>
            </a:r>
            <a:r>
              <a:rPr lang="en-US" altLang="zh-CN" sz="2800" dirty="0">
                <a:latin typeface="Times New Roman" panose="02020503050405090304" pitchFamily="18" charset="0"/>
                <a:ea typeface="宋体" pitchFamily="2" charset="-122"/>
              </a:rPr>
              <a:t>-1</a:t>
            </a:r>
            <a:endParaRPr lang="en-US" altLang="zh-CN"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从</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直接可以得到</a:t>
            </a:r>
            <a:r>
              <a:rPr lang="en-US" altLang="zh-CN" sz="2800" dirty="0">
                <a:latin typeface="Times New Roman" panose="02020503050405090304" pitchFamily="18" charset="0"/>
                <a:ea typeface="宋体" pitchFamily="2" charset="-122"/>
              </a:rPr>
              <a:t>2)</a:t>
            </a:r>
            <a:endParaRPr lang="zh-CN" altLang="en-US" sz="28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 calcmode="lin" valueType="num">
                                      <p:cBhvr additive="base">
                                        <p:cTn id="7" dur="5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9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9203">
                                            <p:txEl>
                                              <p:pRg st="1" end="1"/>
                                            </p:txEl>
                                          </p:spTgt>
                                        </p:tgtEl>
                                        <p:attrNameLst>
                                          <p:attrName>style.visibility</p:attrName>
                                        </p:attrNameLst>
                                      </p:cBhvr>
                                      <p:to>
                                        <p:strVal val="visible"/>
                                      </p:to>
                                    </p:set>
                                    <p:anim calcmode="lin" valueType="num">
                                      <p:cBhvr additive="base">
                                        <p:cTn id="13" dur="500" fill="hold"/>
                                        <p:tgtEl>
                                          <p:spTgt spid="1459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9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9203">
                                            <p:txEl>
                                              <p:pRg st="2" end="2"/>
                                            </p:txEl>
                                          </p:spTgt>
                                        </p:tgtEl>
                                        <p:attrNameLst>
                                          <p:attrName>style.visibility</p:attrName>
                                        </p:attrNameLst>
                                      </p:cBhvr>
                                      <p:to>
                                        <p:strVal val="visible"/>
                                      </p:to>
                                    </p:set>
                                    <p:anim calcmode="lin" valueType="num">
                                      <p:cBhvr additive="base">
                                        <p:cTn id="19" dur="500" fill="hold"/>
                                        <p:tgtEl>
                                          <p:spTgt spid="1459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9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9203">
                                            <p:txEl>
                                              <p:pRg st="3" end="3"/>
                                            </p:txEl>
                                          </p:spTgt>
                                        </p:tgtEl>
                                        <p:attrNameLst>
                                          <p:attrName>style.visibility</p:attrName>
                                        </p:attrNameLst>
                                      </p:cBhvr>
                                      <p:to>
                                        <p:strVal val="visible"/>
                                      </p:to>
                                    </p:set>
                                    <p:anim calcmode="lin" valueType="num">
                                      <p:cBhvr additive="base">
                                        <p:cTn id="25" dur="500" fill="hold"/>
                                        <p:tgtEl>
                                          <p:spTgt spid="14592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9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9203">
                                            <p:txEl>
                                              <p:pRg st="4" end="4"/>
                                            </p:txEl>
                                          </p:spTgt>
                                        </p:tgtEl>
                                        <p:attrNameLst>
                                          <p:attrName>style.visibility</p:attrName>
                                        </p:attrNameLst>
                                      </p:cBhvr>
                                      <p:to>
                                        <p:strVal val="visible"/>
                                      </p:to>
                                    </p:set>
                                    <p:anim calcmode="lin" valueType="num">
                                      <p:cBhvr additive="base">
                                        <p:cTn id="31" dur="500" fill="hold"/>
                                        <p:tgtEl>
                                          <p:spTgt spid="14592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92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64F54238-52E9-4362-80DA-B6FDE24AFF6B}" type="slidenum">
              <a:rPr lang="zh-CN" altLang="en-US" sz="1200">
                <a:solidFill>
                  <a:schemeClr val="bg2"/>
                </a:solidFill>
                <a:latin typeface="+mn-lt"/>
              </a:rPr>
            </a:fld>
            <a:endParaRPr lang="en-US" altLang="zh-CN" sz="1200">
              <a:solidFill>
                <a:schemeClr val="bg2"/>
              </a:solidFill>
              <a:latin typeface="+mn-lt"/>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48152DFE-2CF7-4755-A568-92A205DC7189}"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a:xfrm>
            <a:off x="1042988" y="188913"/>
            <a:ext cx="7488237" cy="904875"/>
          </a:xfrm>
        </p:spPr>
        <p:txBody>
          <a:bodyPr anchor="b"/>
          <a:lstStyle/>
          <a:p>
            <a:pPr eaLnBrk="1" hangingPunct="1"/>
            <a:r>
              <a:rPr lang="en-US" altLang="zh-CN" dirty="0">
                <a:ea typeface="宋体" pitchFamily="2" charset="-122"/>
              </a:rPr>
              <a:t>10.4.4  B-</a:t>
            </a:r>
            <a:r>
              <a:rPr lang="zh-CN" altLang="en-US" dirty="0">
                <a:ea typeface="宋体" pitchFamily="2" charset="-122"/>
              </a:rPr>
              <a:t>树的高度</a:t>
            </a:r>
            <a:endParaRPr lang="zh-CN" altLang="en-US" dirty="0">
              <a:ea typeface="宋体" pitchFamily="2" charset="-122"/>
            </a:endParaRPr>
          </a:p>
        </p:txBody>
      </p:sp>
      <p:sp>
        <p:nvSpPr>
          <p:cNvPr id="1460227" name="Rectangle 3"/>
          <p:cNvSpPr>
            <a:spLocks noGrp="1" noChangeArrowheads="1"/>
          </p:cNvSpPr>
          <p:nvPr>
            <p:ph type="body" idx="4294967295"/>
          </p:nvPr>
        </p:nvSpPr>
        <p:spPr>
          <a:xfrm>
            <a:off x="250825" y="1412875"/>
            <a:ext cx="8713788" cy="5256213"/>
          </a:xfrm>
        </p:spPr>
        <p:txBody>
          <a:bodyPr/>
          <a:lstStyle/>
          <a:p>
            <a:pPr eaLnBrk="1" hangingPunct="1"/>
            <a:r>
              <a:rPr lang="zh-CN" altLang="en-US" sz="2400" dirty="0">
                <a:latin typeface="Times New Roman" panose="02020503050405090304" pitchFamily="18" charset="0"/>
                <a:ea typeface="宋体" pitchFamily="2" charset="-122"/>
              </a:rPr>
              <a:t>一棵高度为</a:t>
            </a:r>
            <a:r>
              <a:rPr lang="en-US" altLang="zh-CN" sz="2400" dirty="0">
                <a:latin typeface="Times New Roman" panose="02020503050405090304" pitchFamily="18" charset="0"/>
                <a:ea typeface="宋体" pitchFamily="2" charset="-122"/>
              </a:rPr>
              <a:t>3</a:t>
            </a:r>
            <a:r>
              <a:rPr lang="zh-CN" altLang="en-US" sz="2400" dirty="0">
                <a:latin typeface="Times New Roman" panose="02020503050405090304" pitchFamily="18" charset="0"/>
                <a:ea typeface="宋体" pitchFamily="2" charset="-122"/>
              </a:rPr>
              <a:t>的</a:t>
            </a:r>
            <a:r>
              <a:rPr lang="en-US" altLang="zh-CN" sz="2400" dirty="0">
                <a:latin typeface="Times New Roman" panose="02020503050405090304" pitchFamily="18" charset="0"/>
                <a:ea typeface="宋体" pitchFamily="2" charset="-122"/>
              </a:rPr>
              <a:t>200</a:t>
            </a:r>
            <a:r>
              <a:rPr lang="zh-CN" altLang="en-US" sz="2400" dirty="0">
                <a:latin typeface="Times New Roman" panose="02020503050405090304" pitchFamily="18" charset="0"/>
                <a:ea typeface="宋体" pitchFamily="2" charset="-122"/>
              </a:rPr>
              <a:t>阶</a:t>
            </a:r>
            <a:r>
              <a:rPr lang="en-US" altLang="zh-CN" sz="2400" dirty="0">
                <a:latin typeface="Times New Roman" panose="02020503050405090304" pitchFamily="18" charset="0"/>
                <a:ea typeface="宋体" pitchFamily="2" charset="-122"/>
              </a:rPr>
              <a:t>B-</a:t>
            </a:r>
            <a:r>
              <a:rPr lang="zh-CN" altLang="en-US" sz="2400" dirty="0">
                <a:latin typeface="Times New Roman" panose="02020503050405090304" pitchFamily="18" charset="0"/>
                <a:ea typeface="宋体" pitchFamily="2" charset="-122"/>
              </a:rPr>
              <a:t>树中至少有</a:t>
            </a:r>
            <a:r>
              <a:rPr lang="en-US" altLang="zh-CN" sz="2400" dirty="0">
                <a:latin typeface="Times New Roman" panose="02020503050405090304" pitchFamily="18" charset="0"/>
                <a:ea typeface="宋体" pitchFamily="2" charset="-122"/>
              </a:rPr>
              <a:t>19,999</a:t>
            </a:r>
            <a:r>
              <a:rPr lang="zh-CN" altLang="en-US" sz="2400" dirty="0">
                <a:latin typeface="Times New Roman" panose="02020503050405090304" pitchFamily="18" charset="0"/>
                <a:ea typeface="宋体" pitchFamily="2" charset="-122"/>
              </a:rPr>
              <a:t>个元素，高度为</a:t>
            </a:r>
            <a:r>
              <a:rPr lang="en-US" altLang="zh-CN" sz="2400" dirty="0">
                <a:latin typeface="Times New Roman" panose="02020503050405090304" pitchFamily="18" charset="0"/>
                <a:ea typeface="宋体" pitchFamily="2" charset="-122"/>
              </a:rPr>
              <a:t>5</a:t>
            </a:r>
            <a:r>
              <a:rPr lang="zh-CN" altLang="en-US" sz="2400" dirty="0">
                <a:latin typeface="Times New Roman" panose="02020503050405090304" pitchFamily="18" charset="0"/>
                <a:ea typeface="宋体" pitchFamily="2" charset="-122"/>
              </a:rPr>
              <a:t>的</a:t>
            </a:r>
            <a:r>
              <a:rPr lang="en-US" altLang="zh-CN" sz="2400" dirty="0">
                <a:latin typeface="Times New Roman" panose="02020503050405090304" pitchFamily="18" charset="0"/>
                <a:ea typeface="宋体" pitchFamily="2" charset="-122"/>
              </a:rPr>
              <a:t>200</a:t>
            </a:r>
            <a:r>
              <a:rPr lang="zh-CN" altLang="en-US" sz="2400" dirty="0">
                <a:latin typeface="Times New Roman" panose="02020503050405090304" pitchFamily="18" charset="0"/>
                <a:ea typeface="宋体" pitchFamily="2" charset="-122"/>
              </a:rPr>
              <a:t>阶</a:t>
            </a:r>
            <a:r>
              <a:rPr lang="en-US" altLang="zh-CN" sz="2400" dirty="0">
                <a:latin typeface="Times New Roman" panose="02020503050405090304" pitchFamily="18" charset="0"/>
                <a:ea typeface="宋体" pitchFamily="2" charset="-122"/>
              </a:rPr>
              <a:t>B-</a:t>
            </a:r>
            <a:r>
              <a:rPr lang="zh-CN" altLang="en-US" sz="2400" dirty="0">
                <a:latin typeface="Times New Roman" panose="02020503050405090304" pitchFamily="18" charset="0"/>
                <a:ea typeface="宋体" pitchFamily="2" charset="-122"/>
              </a:rPr>
              <a:t>树中至少有</a:t>
            </a:r>
            <a:r>
              <a:rPr lang="en-US" altLang="zh-CN" sz="2400" dirty="0">
                <a:latin typeface="Times New Roman" panose="02020503050405090304" pitchFamily="18" charset="0"/>
                <a:ea typeface="宋体" pitchFamily="2" charset="-122"/>
              </a:rPr>
              <a:t>2*10</a:t>
            </a:r>
            <a:r>
              <a:rPr lang="en-US" altLang="zh-CN" sz="2400" baseline="30000" dirty="0">
                <a:latin typeface="Times New Roman" panose="02020503050405090304" pitchFamily="18" charset="0"/>
                <a:ea typeface="宋体" pitchFamily="2" charset="-122"/>
              </a:rPr>
              <a:t>8</a:t>
            </a:r>
            <a:r>
              <a:rPr lang="en-US" altLang="zh-CN" sz="2400" dirty="0">
                <a:latin typeface="Times New Roman" panose="02020503050405090304" pitchFamily="18" charset="0"/>
                <a:ea typeface="宋体" pitchFamily="2" charset="-122"/>
              </a:rPr>
              <a:t>-1</a:t>
            </a:r>
            <a:r>
              <a:rPr lang="zh-CN" altLang="en-US" sz="2400" dirty="0">
                <a:latin typeface="Times New Roman" panose="02020503050405090304" pitchFamily="18" charset="0"/>
                <a:ea typeface="宋体" pitchFamily="2" charset="-122"/>
              </a:rPr>
              <a:t>个元素。</a:t>
            </a:r>
            <a:endParaRPr lang="zh-CN" altLang="en-US" sz="2400" dirty="0">
              <a:latin typeface="Times New Roman" panose="02020503050405090304" pitchFamily="18" charset="0"/>
              <a:ea typeface="宋体" pitchFamily="2" charset="-122"/>
            </a:endParaRPr>
          </a:p>
          <a:p>
            <a:pPr eaLnBrk="1" hangingPunct="1"/>
            <a:r>
              <a:rPr lang="zh-CN" altLang="en-US" sz="2400" dirty="0">
                <a:latin typeface="Times New Roman" panose="02020503050405090304" pitchFamily="18" charset="0"/>
                <a:ea typeface="宋体" pitchFamily="2" charset="-122"/>
              </a:rPr>
              <a:t>更高阶</a:t>
            </a:r>
            <a:r>
              <a:rPr lang="en-US" altLang="zh-CN" sz="2400" dirty="0">
                <a:latin typeface="Times New Roman" panose="02020503050405090304" pitchFamily="18" charset="0"/>
                <a:ea typeface="宋体" pitchFamily="2" charset="-122"/>
              </a:rPr>
              <a:t>B-</a:t>
            </a:r>
            <a:r>
              <a:rPr lang="zh-CN" altLang="en-US" sz="2400" dirty="0">
                <a:latin typeface="Times New Roman" panose="02020503050405090304" pitchFamily="18" charset="0"/>
                <a:ea typeface="宋体" pitchFamily="2" charset="-122"/>
              </a:rPr>
              <a:t>树，</a:t>
            </a:r>
            <a:r>
              <a:rPr lang="zh-CN" altLang="en-US" sz="2400" dirty="0">
                <a:solidFill>
                  <a:srgbClr val="FF0000"/>
                </a:solidFill>
                <a:latin typeface="Times New Roman" panose="02020503050405090304" pitchFamily="18" charset="0"/>
                <a:ea typeface="宋体" pitchFamily="2" charset="-122"/>
              </a:rPr>
              <a:t>即使元素数量再多，树的高度也可以很小</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r>
              <a:rPr lang="en-US" altLang="zh-CN" sz="2400" dirty="0">
                <a:latin typeface="Times New Roman" panose="02020503050405090304" pitchFamily="18" charset="0"/>
                <a:ea typeface="宋体" pitchFamily="2" charset="-122"/>
              </a:rPr>
              <a:t>B-</a:t>
            </a:r>
            <a:r>
              <a:rPr lang="zh-CN" altLang="en-US" sz="2400" dirty="0">
                <a:latin typeface="Times New Roman" panose="02020503050405090304" pitchFamily="18" charset="0"/>
                <a:ea typeface="宋体" pitchFamily="2" charset="-122"/>
              </a:rPr>
              <a:t>树的阶取决于磁盘块的大小和单个元素的大小，</a:t>
            </a:r>
            <a:r>
              <a:rPr lang="zh-CN" altLang="en-US" sz="2400" dirty="0">
                <a:latin typeface="Times New Roman" panose="02020503050405090304" pitchFamily="18" charset="0"/>
                <a:ea typeface="宋体" pitchFamily="2" charset="-122"/>
                <a:sym typeface="+mn-ea"/>
              </a:rPr>
              <a:t>每次磁盘访问只读或写一个块。</a:t>
            </a:r>
            <a:endParaRPr lang="zh-CN" altLang="en-US" sz="2400" dirty="0">
              <a:latin typeface="Times New Roman" panose="02020503050405090304" pitchFamily="18" charset="0"/>
              <a:ea typeface="宋体" pitchFamily="2" charset="-122"/>
              <a:sym typeface="+mn-ea"/>
            </a:endParaRPr>
          </a:p>
          <a:p>
            <a:pPr lvl="1" eaLnBrk="1" hangingPunct="1"/>
            <a:r>
              <a:rPr lang="zh-CN" altLang="en-US" sz="2025" dirty="0">
                <a:solidFill>
                  <a:srgbClr val="FF0000"/>
                </a:solidFill>
                <a:latin typeface="Times New Roman" panose="02020503050405090304" pitchFamily="18" charset="0"/>
                <a:ea typeface="宋体" pitchFamily="2" charset="-122"/>
              </a:rPr>
              <a:t>节点小于磁盘块的大小</a:t>
            </a:r>
            <a:endParaRPr lang="zh-CN" altLang="en-US" sz="2025" dirty="0">
              <a:solidFill>
                <a:srgbClr val="FF0000"/>
              </a:solidFill>
              <a:latin typeface="Times New Roman" panose="02020503050405090304" pitchFamily="18" charset="0"/>
              <a:ea typeface="宋体" pitchFamily="2" charset="-122"/>
            </a:endParaRPr>
          </a:p>
          <a:p>
            <a:pPr lvl="1" eaLnBrk="1" hangingPunct="1"/>
            <a:r>
              <a:rPr lang="zh-CN" altLang="en-US" sz="2025" dirty="0">
                <a:solidFill>
                  <a:srgbClr val="FF0000"/>
                </a:solidFill>
                <a:latin typeface="Times New Roman" panose="02020503050405090304" pitchFamily="18" charset="0"/>
                <a:ea typeface="宋体" pitchFamily="2" charset="-122"/>
              </a:rPr>
              <a:t>节点大于磁盘块的大小，多重磁盘访问，不可取</a:t>
            </a:r>
            <a:r>
              <a:rPr lang="zh-CN" altLang="en-US" sz="2025" dirty="0">
                <a:latin typeface="Times New Roman" panose="02020503050405090304" pitchFamily="18" charset="0"/>
                <a:ea typeface="宋体" pitchFamily="2" charset="-122"/>
              </a:rPr>
              <a:t>。</a:t>
            </a:r>
            <a:endParaRPr lang="zh-CN" altLang="en-US" sz="2025" dirty="0">
              <a:latin typeface="Times New Roman" panose="02020503050405090304" pitchFamily="18" charset="0"/>
              <a:ea typeface="宋体" pitchFamily="2" charset="-122"/>
            </a:endParaRPr>
          </a:p>
          <a:p>
            <a:pPr eaLnBrk="1" hangingPunct="1"/>
            <a:r>
              <a:rPr lang="zh-CN" altLang="en-US" sz="2400" dirty="0">
                <a:solidFill>
                  <a:srgbClr val="FF0000"/>
                </a:solidFill>
                <a:latin typeface="Times New Roman" panose="02020503050405090304" pitchFamily="18" charset="0"/>
                <a:ea typeface="宋体" pitchFamily="2" charset="-122"/>
              </a:rPr>
              <a:t>虽然在实际应用中，</a:t>
            </a:r>
            <a:r>
              <a:rPr lang="en-US" altLang="zh-CN" sz="2400" dirty="0">
                <a:solidFill>
                  <a:srgbClr val="FF0000"/>
                </a:solidFill>
                <a:latin typeface="Times New Roman" panose="02020503050405090304" pitchFamily="18" charset="0"/>
                <a:ea typeface="宋体" pitchFamily="2" charset="-122"/>
              </a:rPr>
              <a:t>B-</a:t>
            </a:r>
            <a:r>
              <a:rPr lang="zh-CN" altLang="en-US" sz="2400" dirty="0">
                <a:solidFill>
                  <a:srgbClr val="FF0000"/>
                </a:solidFill>
                <a:latin typeface="Times New Roman" panose="02020503050405090304" pitchFamily="18" charset="0"/>
                <a:ea typeface="宋体" pitchFamily="2" charset="-122"/>
              </a:rPr>
              <a:t>树的阶很大</a:t>
            </a:r>
            <a:endParaRPr lang="zh-CN" altLang="en-US" sz="2400" dirty="0">
              <a:latin typeface="Times New Roman" panose="02020503050405090304" pitchFamily="18" charset="0"/>
              <a:ea typeface="宋体" pitchFamily="2" charset="-122"/>
            </a:endParaRPr>
          </a:p>
        </p:txBody>
      </p:sp>
      <p:sp>
        <p:nvSpPr>
          <p:cNvPr id="64518" name="Rectangle 4"/>
          <p:cNvSpPr>
            <a:spLocks noChangeArrowheads="1"/>
          </p:cNvSpPr>
          <p:nvPr/>
        </p:nvSpPr>
        <p:spPr bwMode="auto">
          <a:xfrm>
            <a:off x="4464050" y="6040438"/>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000" b="1">
                <a:latin typeface="Times New Roman" panose="02020503050405090304" pitchFamily="18" charset="0"/>
              </a:rPr>
              <a:t>1) 2d</a:t>
            </a:r>
            <a:r>
              <a:rPr kumimoji="1" lang="en-US" altLang="zh-CN" sz="2000" b="1" baseline="30000">
                <a:latin typeface="Times New Roman" panose="02020503050405090304" pitchFamily="18" charset="0"/>
              </a:rPr>
              <a:t>h-1</a:t>
            </a:r>
            <a:r>
              <a:rPr kumimoji="1" lang="en-US" altLang="zh-CN" sz="2000" b="1">
                <a:latin typeface="Times New Roman" panose="02020503050405090304" pitchFamily="18" charset="0"/>
              </a:rPr>
              <a:t>-1≤n≤m</a:t>
            </a:r>
            <a:r>
              <a:rPr kumimoji="1" lang="en-US" altLang="zh-CN" sz="2000" b="1" baseline="30000">
                <a:latin typeface="Times New Roman" panose="02020503050405090304" pitchFamily="18" charset="0"/>
              </a:rPr>
              <a:t>h</a:t>
            </a:r>
            <a:r>
              <a:rPr kumimoji="1" lang="en-US" altLang="zh-CN" sz="2000" b="1">
                <a:latin typeface="Times New Roman" panose="02020503050405090304" pitchFamily="18" charset="0"/>
              </a:rPr>
              <a:t>-1</a:t>
            </a:r>
            <a:r>
              <a:rPr kumimoji="1" lang="zh-CN" altLang="en-US" sz="2000" b="1">
                <a:latin typeface="Times New Roman" panose="02020503050405090304" pitchFamily="18" charset="0"/>
              </a:rPr>
              <a:t>。</a:t>
            </a:r>
            <a:endParaRPr kumimoji="1" lang="zh-CN" altLang="en-US" sz="2000" b="1">
              <a:latin typeface="Times New Roman" panose="02020503050405090304" pitchFamily="18" charset="0"/>
            </a:endParaRPr>
          </a:p>
          <a:p>
            <a:r>
              <a:rPr kumimoji="1" lang="en-US" altLang="zh-CN" sz="2000" b="1">
                <a:latin typeface="Times New Roman" panose="02020503050405090304" pitchFamily="18" charset="0"/>
              </a:rPr>
              <a:t>2) log</a:t>
            </a:r>
            <a:r>
              <a:rPr kumimoji="1" lang="en-US" altLang="zh-CN" sz="2000" b="1" baseline="-25000">
                <a:latin typeface="Times New Roman" panose="02020503050405090304" pitchFamily="18" charset="0"/>
              </a:rPr>
              <a:t>m</a:t>
            </a:r>
            <a:r>
              <a:rPr kumimoji="1" lang="en-US" altLang="zh-CN" sz="2000" b="1">
                <a:latin typeface="Times New Roman" panose="02020503050405090304" pitchFamily="18" charset="0"/>
              </a:rPr>
              <a:t>(n+1)≤h≤log</a:t>
            </a:r>
            <a:r>
              <a:rPr kumimoji="1" lang="en-US" altLang="zh-CN" sz="2000" b="1" baseline="-25000">
                <a:latin typeface="Times New Roman" panose="02020503050405090304" pitchFamily="18" charset="0"/>
              </a:rPr>
              <a:t>d</a:t>
            </a:r>
            <a:r>
              <a:rPr kumimoji="1" lang="en-US" altLang="zh-CN" sz="2000" b="1">
                <a:latin typeface="Times New Roman" panose="02020503050405090304" pitchFamily="18" charset="0"/>
              </a:rPr>
              <a:t>((n+1)/2)+1</a:t>
            </a:r>
            <a:r>
              <a:rPr kumimoji="1" lang="zh-CN" altLang="en-US" sz="2000" b="1">
                <a:latin typeface="Times New Roman" panose="02020503050405090304" pitchFamily="18" charset="0"/>
              </a:rPr>
              <a:t>。</a:t>
            </a:r>
            <a:endParaRPr kumimoji="1" lang="zh-CN" altLang="en-US"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0227">
                                            <p:txEl>
                                              <p:pRg st="0" end="0"/>
                                            </p:txEl>
                                          </p:spTgt>
                                        </p:tgtEl>
                                        <p:attrNameLst>
                                          <p:attrName>style.visibility</p:attrName>
                                        </p:attrNameLst>
                                      </p:cBhvr>
                                      <p:to>
                                        <p:strVal val="visible"/>
                                      </p:to>
                                    </p:set>
                                    <p:anim calcmode="lin" valueType="num">
                                      <p:cBhvr additive="base">
                                        <p:cTn id="7" dur="500" fill="hold"/>
                                        <p:tgtEl>
                                          <p:spTgt spid="1460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0227">
                                            <p:txEl>
                                              <p:pRg st="1" end="1"/>
                                            </p:txEl>
                                          </p:spTgt>
                                        </p:tgtEl>
                                        <p:attrNameLst>
                                          <p:attrName>style.visibility</p:attrName>
                                        </p:attrNameLst>
                                      </p:cBhvr>
                                      <p:to>
                                        <p:strVal val="visible"/>
                                      </p:to>
                                    </p:set>
                                    <p:anim calcmode="lin" valueType="num">
                                      <p:cBhvr additive="base">
                                        <p:cTn id="13" dur="500" fill="hold"/>
                                        <p:tgtEl>
                                          <p:spTgt spid="1460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0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0227">
                                            <p:txEl>
                                              <p:pRg st="2" end="2"/>
                                            </p:txEl>
                                          </p:spTgt>
                                        </p:tgtEl>
                                        <p:attrNameLst>
                                          <p:attrName>style.visibility</p:attrName>
                                        </p:attrNameLst>
                                      </p:cBhvr>
                                      <p:to>
                                        <p:strVal val="visible"/>
                                      </p:to>
                                    </p:set>
                                    <p:anim calcmode="lin" valueType="num">
                                      <p:cBhvr additive="base">
                                        <p:cTn id="19" dur="500" fill="hold"/>
                                        <p:tgtEl>
                                          <p:spTgt spid="1460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0227">
                                            <p:txEl>
                                              <p:pRg st="3" end="3"/>
                                            </p:txEl>
                                          </p:spTgt>
                                        </p:tgtEl>
                                        <p:attrNameLst>
                                          <p:attrName>style.visibility</p:attrName>
                                        </p:attrNameLst>
                                      </p:cBhvr>
                                      <p:to>
                                        <p:strVal val="visible"/>
                                      </p:to>
                                    </p:set>
                                    <p:anim calcmode="lin" valueType="num">
                                      <p:cBhvr additive="base">
                                        <p:cTn id="25" dur="500" fill="hold"/>
                                        <p:tgtEl>
                                          <p:spTgt spid="1460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0227">
                                            <p:txEl>
                                              <p:pRg st="4" end="4"/>
                                            </p:txEl>
                                          </p:spTgt>
                                        </p:tgtEl>
                                        <p:attrNameLst>
                                          <p:attrName>style.visibility</p:attrName>
                                        </p:attrNameLst>
                                      </p:cBhvr>
                                      <p:to>
                                        <p:strVal val="visible"/>
                                      </p:to>
                                    </p:set>
                                    <p:anim calcmode="lin" valueType="num">
                                      <p:cBhvr additive="base">
                                        <p:cTn id="31" dur="500" fill="hold"/>
                                        <p:tgtEl>
                                          <p:spTgt spid="1460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0227">
                                            <p:txEl>
                                              <p:pRg st="5" end="5"/>
                                            </p:txEl>
                                          </p:spTgt>
                                        </p:tgtEl>
                                        <p:attrNameLst>
                                          <p:attrName>style.visibility</p:attrName>
                                        </p:attrNameLst>
                                      </p:cBhvr>
                                      <p:to>
                                        <p:strVal val="visible"/>
                                      </p:to>
                                    </p:set>
                                    <p:anim calcmode="lin" valueType="num">
                                      <p:cBhvr additive="base">
                                        <p:cTn id="37" dur="500" fill="hold"/>
                                        <p:tgtEl>
                                          <p:spTgt spid="1460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5E9F5576-EBCA-4232-9CAE-CD2626F853A1}"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26E27F9A-D296-4B8F-BE3A-BA6C825220E2}" type="datetime7">
              <a:rPr kumimoji="1" lang="zh-CN" altLang="en-US" sz="1200">
                <a:latin typeface="+mn-ea"/>
              </a:rPr>
            </a:fld>
            <a:endParaRPr kumimoji="1" lang="en-US" altLang="zh-CN" sz="1200">
              <a:latin typeface="+mn-ea"/>
            </a:endParaRPr>
          </a:p>
        </p:txBody>
      </p:sp>
      <p:sp>
        <p:nvSpPr>
          <p:cNvPr id="65540" name="Rectangle 2"/>
          <p:cNvSpPr>
            <a:spLocks noGrp="1" noChangeArrowheads="1"/>
          </p:cNvSpPr>
          <p:nvPr>
            <p:ph type="title" idx="4294967295"/>
          </p:nvPr>
        </p:nvSpPr>
        <p:spPr>
          <a:xfrm>
            <a:off x="1044575" y="260350"/>
            <a:ext cx="7488238" cy="831850"/>
          </a:xfrm>
        </p:spPr>
        <p:txBody>
          <a:bodyPr anchor="b"/>
          <a:lstStyle/>
          <a:p>
            <a:pPr eaLnBrk="1" hangingPunct="1"/>
            <a:r>
              <a:rPr lang="en-US" altLang="zh-CN" dirty="0">
                <a:ea typeface="宋体" pitchFamily="2" charset="-122"/>
              </a:rPr>
              <a:t>10.4.5  B-</a:t>
            </a:r>
            <a:r>
              <a:rPr lang="zh-CN" altLang="en-US" dirty="0">
                <a:ea typeface="宋体" pitchFamily="2" charset="-122"/>
              </a:rPr>
              <a:t>树的搜索</a:t>
            </a:r>
            <a:endParaRPr lang="zh-CN" altLang="en-US" dirty="0">
              <a:ea typeface="宋体" pitchFamily="2" charset="-122"/>
            </a:endParaRPr>
          </a:p>
        </p:txBody>
      </p:sp>
      <p:sp>
        <p:nvSpPr>
          <p:cNvPr id="1461251" name="Rectangle 3"/>
          <p:cNvSpPr>
            <a:spLocks noGrp="1" noChangeArrowheads="1"/>
          </p:cNvSpPr>
          <p:nvPr>
            <p:ph type="body" idx="4294967295"/>
          </p:nvPr>
        </p:nvSpPr>
        <p:spPr>
          <a:xfrm>
            <a:off x="250825" y="1628775"/>
            <a:ext cx="8713788" cy="3024188"/>
          </a:xfrm>
        </p:spPr>
        <p:txBody>
          <a:bodyPr/>
          <a:lstStyle/>
          <a:p>
            <a:pPr eaLnBrk="1" hangingPunct="1"/>
            <a:r>
              <a:rPr lang="zh-CN" altLang="en-US">
                <a:latin typeface="Times New Roman" panose="02020503050405090304" pitchFamily="18" charset="0"/>
                <a:ea typeface="宋体" pitchFamily="2" charset="-122"/>
              </a:rPr>
              <a:t>与</a:t>
            </a:r>
            <a:r>
              <a:rPr lang="en-US" altLang="zh-CN">
                <a:latin typeface="Times New Roman" panose="02020503050405090304" pitchFamily="18" charset="0"/>
                <a:ea typeface="宋体" pitchFamily="2" charset="-122"/>
              </a:rPr>
              <a:t>m</a:t>
            </a:r>
            <a:r>
              <a:rPr lang="zh-CN" altLang="en-US">
                <a:latin typeface="Times New Roman" panose="02020503050405090304" pitchFamily="18" charset="0"/>
                <a:ea typeface="宋体" pitchFamily="2" charset="-122"/>
              </a:rPr>
              <a:t>叉搜索树的搜索算法相同，磁盘访问次数最多是</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是</a:t>
            </a:r>
            <a:r>
              <a:rPr lang="en-US" altLang="zh-CN">
                <a:latin typeface="Times New Roman" panose="02020503050405090304" pitchFamily="18" charset="0"/>
                <a:ea typeface="宋体" pitchFamily="2" charset="-122"/>
              </a:rPr>
              <a:t>B-</a:t>
            </a:r>
            <a:r>
              <a:rPr lang="zh-CN" altLang="en-US">
                <a:latin typeface="Times New Roman" panose="02020503050405090304" pitchFamily="18" charset="0"/>
                <a:ea typeface="宋体" pitchFamily="2" charset="-122"/>
              </a:rPr>
              <a:t>树的高度）。</a:t>
            </a:r>
            <a:endParaRPr lang="zh-CN" altLang="en-US">
              <a:latin typeface="Times New Roman" panose="02020503050405090304" pitchFamily="18" charset="0"/>
              <a:ea typeface="宋体" pitchFamily="2" charset="-122"/>
            </a:endParaRPr>
          </a:p>
        </p:txBody>
      </p:sp>
      <p:sp>
        <p:nvSpPr>
          <p:cNvPr id="65542" name="Rectangle 4"/>
          <p:cNvSpPr>
            <a:spLocks noChangeArrowheads="1"/>
          </p:cNvSpPr>
          <p:nvPr/>
        </p:nvSpPr>
        <p:spPr bwMode="auto">
          <a:xfrm>
            <a:off x="3994150"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65543" name="Rectangle 5"/>
          <p:cNvSpPr>
            <a:spLocks noChangeArrowheads="1"/>
          </p:cNvSpPr>
          <p:nvPr/>
        </p:nvSpPr>
        <p:spPr bwMode="auto">
          <a:xfrm>
            <a:off x="4354513" y="46545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65544" name="Rectangle 6"/>
          <p:cNvSpPr>
            <a:spLocks noChangeArrowheads="1"/>
          </p:cNvSpPr>
          <p:nvPr/>
        </p:nvSpPr>
        <p:spPr bwMode="auto">
          <a:xfrm>
            <a:off x="32750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65545" name="Rectangle 7"/>
          <p:cNvSpPr>
            <a:spLocks noChangeArrowheads="1"/>
          </p:cNvSpPr>
          <p:nvPr/>
        </p:nvSpPr>
        <p:spPr bwMode="auto">
          <a:xfrm>
            <a:off x="3635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25</a:t>
            </a:r>
            <a:endParaRPr kumimoji="1" lang="en-US" altLang="zh-CN" sz="2000" b="1">
              <a:latin typeface="Times New Roman" panose="02020503050405090304" pitchFamily="18" charset="0"/>
            </a:endParaRPr>
          </a:p>
        </p:txBody>
      </p:sp>
      <p:sp>
        <p:nvSpPr>
          <p:cNvPr id="65546" name="Rectangle 8"/>
          <p:cNvSpPr>
            <a:spLocks noChangeArrowheads="1"/>
          </p:cNvSpPr>
          <p:nvPr/>
        </p:nvSpPr>
        <p:spPr bwMode="auto">
          <a:xfrm>
            <a:off x="399573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65547" name="Rectangle 9"/>
          <p:cNvSpPr>
            <a:spLocks noChangeArrowheads="1"/>
          </p:cNvSpPr>
          <p:nvPr/>
        </p:nvSpPr>
        <p:spPr bwMode="auto">
          <a:xfrm>
            <a:off x="4718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65548" name="Rectangle 10"/>
          <p:cNvSpPr>
            <a:spLocks noChangeArrowheads="1"/>
          </p:cNvSpPr>
          <p:nvPr/>
        </p:nvSpPr>
        <p:spPr bwMode="auto">
          <a:xfrm>
            <a:off x="507682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65549" name="Rectangle 11"/>
          <p:cNvSpPr>
            <a:spLocks noChangeArrowheads="1"/>
          </p:cNvSpPr>
          <p:nvPr/>
        </p:nvSpPr>
        <p:spPr bwMode="auto">
          <a:xfrm>
            <a:off x="5437188"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65550" name="Rectangle 12"/>
          <p:cNvSpPr>
            <a:spLocks noChangeArrowheads="1"/>
          </p:cNvSpPr>
          <p:nvPr/>
        </p:nvSpPr>
        <p:spPr bwMode="auto">
          <a:xfrm>
            <a:off x="61579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65551" name="Rectangle 13"/>
          <p:cNvSpPr>
            <a:spLocks noChangeArrowheads="1"/>
          </p:cNvSpPr>
          <p:nvPr/>
        </p:nvSpPr>
        <p:spPr bwMode="auto">
          <a:xfrm>
            <a:off x="65182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84</a:t>
            </a:r>
            <a:endParaRPr kumimoji="1" lang="en-US" altLang="zh-CN" sz="2000" b="1">
              <a:latin typeface="Times New Roman" panose="02020503050405090304" pitchFamily="18" charset="0"/>
            </a:endParaRPr>
          </a:p>
        </p:txBody>
      </p:sp>
      <p:sp>
        <p:nvSpPr>
          <p:cNvPr id="65552" name="Rectangle 14"/>
          <p:cNvSpPr>
            <a:spLocks noChangeArrowheads="1"/>
          </p:cNvSpPr>
          <p:nvPr/>
        </p:nvSpPr>
        <p:spPr bwMode="auto">
          <a:xfrm>
            <a:off x="68770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86</a:t>
            </a:r>
            <a:endParaRPr kumimoji="1" lang="en-US" altLang="zh-CN" sz="2000" b="1">
              <a:latin typeface="Times New Roman" panose="02020503050405090304" pitchFamily="18" charset="0"/>
            </a:endParaRPr>
          </a:p>
        </p:txBody>
      </p:sp>
      <p:sp>
        <p:nvSpPr>
          <p:cNvPr id="65553" name="Rectangle 15"/>
          <p:cNvSpPr>
            <a:spLocks noChangeArrowheads="1"/>
          </p:cNvSpPr>
          <p:nvPr/>
        </p:nvSpPr>
        <p:spPr bwMode="auto">
          <a:xfrm>
            <a:off x="72374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88</a:t>
            </a:r>
            <a:endParaRPr kumimoji="1" lang="en-US" altLang="zh-CN" sz="2000" b="1">
              <a:latin typeface="Times New Roman" panose="02020503050405090304" pitchFamily="18" charset="0"/>
            </a:endParaRPr>
          </a:p>
        </p:txBody>
      </p:sp>
      <p:sp>
        <p:nvSpPr>
          <p:cNvPr id="65554" name="Line 16"/>
          <p:cNvSpPr>
            <a:spLocks noChangeShapeType="1"/>
          </p:cNvSpPr>
          <p:nvPr/>
        </p:nvSpPr>
        <p:spPr bwMode="auto">
          <a:xfrm flipV="1">
            <a:off x="3276600" y="5014913"/>
            <a:ext cx="1077913"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5" name="Line 17"/>
          <p:cNvSpPr>
            <a:spLocks noChangeShapeType="1"/>
          </p:cNvSpPr>
          <p:nvPr/>
        </p:nvSpPr>
        <p:spPr bwMode="auto">
          <a:xfrm flipV="1">
            <a:off x="1476375" y="5014913"/>
            <a:ext cx="2517775" cy="50323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6" name="Line 18"/>
          <p:cNvSpPr>
            <a:spLocks noChangeShapeType="1"/>
          </p:cNvSpPr>
          <p:nvPr/>
        </p:nvSpPr>
        <p:spPr bwMode="auto">
          <a:xfrm flipH="1" flipV="1">
            <a:off x="5076825" y="5013325"/>
            <a:ext cx="1077913"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57" name="Rectangle 19"/>
          <p:cNvSpPr>
            <a:spLocks noChangeArrowheads="1"/>
          </p:cNvSpPr>
          <p:nvPr/>
        </p:nvSpPr>
        <p:spPr bwMode="auto">
          <a:xfrm>
            <a:off x="1835150"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a:t>
            </a:r>
            <a:endParaRPr kumimoji="1" lang="en-US" altLang="zh-CN" sz="2000" b="1">
              <a:latin typeface="Times New Roman" panose="02020503050405090304" pitchFamily="18" charset="0"/>
            </a:endParaRPr>
          </a:p>
        </p:txBody>
      </p:sp>
      <p:sp>
        <p:nvSpPr>
          <p:cNvPr id="65558" name="Rectangle 20"/>
          <p:cNvSpPr>
            <a:spLocks noChangeArrowheads="1"/>
          </p:cNvSpPr>
          <p:nvPr/>
        </p:nvSpPr>
        <p:spPr bwMode="auto">
          <a:xfrm>
            <a:off x="2195513"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a:t>
            </a:r>
            <a:endParaRPr kumimoji="1" lang="en-US" altLang="zh-CN" sz="2000" b="1">
              <a:latin typeface="Times New Roman" panose="02020503050405090304" pitchFamily="18" charset="0"/>
            </a:endParaRPr>
          </a:p>
        </p:txBody>
      </p:sp>
      <p:sp>
        <p:nvSpPr>
          <p:cNvPr id="65559" name="Rectangle 21"/>
          <p:cNvSpPr>
            <a:spLocks noChangeArrowheads="1"/>
          </p:cNvSpPr>
          <p:nvPr/>
        </p:nvSpPr>
        <p:spPr bwMode="auto">
          <a:xfrm>
            <a:off x="25558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a:t>
            </a:r>
            <a:endParaRPr kumimoji="1" lang="en-US" altLang="zh-CN" sz="2000" b="1">
              <a:latin typeface="Times New Roman" panose="02020503050405090304" pitchFamily="18" charset="0"/>
            </a:endParaRPr>
          </a:p>
        </p:txBody>
      </p:sp>
      <p:sp>
        <p:nvSpPr>
          <p:cNvPr id="65560" name="Rectangle 22"/>
          <p:cNvSpPr>
            <a:spLocks noChangeArrowheads="1"/>
          </p:cNvSpPr>
          <p:nvPr/>
        </p:nvSpPr>
        <p:spPr bwMode="auto">
          <a:xfrm>
            <a:off x="176371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61" name="Line 23"/>
          <p:cNvSpPr>
            <a:spLocks noChangeShapeType="1"/>
          </p:cNvSpPr>
          <p:nvPr/>
        </p:nvSpPr>
        <p:spPr bwMode="auto">
          <a:xfrm flipV="1">
            <a:off x="183515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2" name="Rectangle 24"/>
          <p:cNvSpPr>
            <a:spLocks noChangeArrowheads="1"/>
          </p:cNvSpPr>
          <p:nvPr/>
        </p:nvSpPr>
        <p:spPr bwMode="auto">
          <a:xfrm>
            <a:off x="2124075"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63" name="Line 25"/>
          <p:cNvSpPr>
            <a:spLocks noChangeShapeType="1"/>
          </p:cNvSpPr>
          <p:nvPr/>
        </p:nvSpPr>
        <p:spPr bwMode="auto">
          <a:xfrm flipV="1">
            <a:off x="2195513"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4" name="Rectangle 26"/>
          <p:cNvSpPr>
            <a:spLocks noChangeArrowheads="1"/>
          </p:cNvSpPr>
          <p:nvPr/>
        </p:nvSpPr>
        <p:spPr bwMode="auto">
          <a:xfrm>
            <a:off x="24844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65" name="Line 27"/>
          <p:cNvSpPr>
            <a:spLocks noChangeShapeType="1"/>
          </p:cNvSpPr>
          <p:nvPr/>
        </p:nvSpPr>
        <p:spPr bwMode="auto">
          <a:xfrm flipV="1">
            <a:off x="25558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6" name="Rectangle 28"/>
          <p:cNvSpPr>
            <a:spLocks noChangeArrowheads="1"/>
          </p:cNvSpPr>
          <p:nvPr/>
        </p:nvSpPr>
        <p:spPr bwMode="auto">
          <a:xfrm>
            <a:off x="2844800"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67" name="Line 29"/>
          <p:cNvSpPr>
            <a:spLocks noChangeShapeType="1"/>
          </p:cNvSpPr>
          <p:nvPr/>
        </p:nvSpPr>
        <p:spPr bwMode="auto">
          <a:xfrm flipV="1">
            <a:off x="2916238"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8" name="Line 30"/>
          <p:cNvSpPr>
            <a:spLocks noChangeShapeType="1"/>
          </p:cNvSpPr>
          <p:nvPr/>
        </p:nvSpPr>
        <p:spPr bwMode="auto">
          <a:xfrm flipV="1">
            <a:off x="399415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69" name="Rectangle 31"/>
          <p:cNvSpPr>
            <a:spLocks noChangeArrowheads="1"/>
          </p:cNvSpPr>
          <p:nvPr/>
        </p:nvSpPr>
        <p:spPr bwMode="auto">
          <a:xfrm>
            <a:off x="464343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70" name="Line 32"/>
          <p:cNvSpPr>
            <a:spLocks noChangeShapeType="1"/>
          </p:cNvSpPr>
          <p:nvPr/>
        </p:nvSpPr>
        <p:spPr bwMode="auto">
          <a:xfrm flipV="1">
            <a:off x="471487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1" name="Rectangle 33"/>
          <p:cNvSpPr>
            <a:spLocks noChangeArrowheads="1"/>
          </p:cNvSpPr>
          <p:nvPr/>
        </p:nvSpPr>
        <p:spPr bwMode="auto">
          <a:xfrm>
            <a:off x="50038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72" name="Line 34"/>
          <p:cNvSpPr>
            <a:spLocks noChangeShapeType="1"/>
          </p:cNvSpPr>
          <p:nvPr/>
        </p:nvSpPr>
        <p:spPr bwMode="auto">
          <a:xfrm flipV="1">
            <a:off x="50752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3" name="Rectangle 35"/>
          <p:cNvSpPr>
            <a:spLocks noChangeArrowheads="1"/>
          </p:cNvSpPr>
          <p:nvPr/>
        </p:nvSpPr>
        <p:spPr bwMode="auto">
          <a:xfrm>
            <a:off x="53641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74" name="Line 36"/>
          <p:cNvSpPr>
            <a:spLocks noChangeShapeType="1"/>
          </p:cNvSpPr>
          <p:nvPr/>
        </p:nvSpPr>
        <p:spPr bwMode="auto">
          <a:xfrm flipV="1">
            <a:off x="54356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5" name="Rectangle 37"/>
          <p:cNvSpPr>
            <a:spLocks noChangeArrowheads="1"/>
          </p:cNvSpPr>
          <p:nvPr/>
        </p:nvSpPr>
        <p:spPr bwMode="auto">
          <a:xfrm>
            <a:off x="32019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76" name="Line 38"/>
          <p:cNvSpPr>
            <a:spLocks noChangeShapeType="1"/>
          </p:cNvSpPr>
          <p:nvPr/>
        </p:nvSpPr>
        <p:spPr bwMode="auto">
          <a:xfrm flipV="1">
            <a:off x="32734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7" name="Rectangle 39"/>
          <p:cNvSpPr>
            <a:spLocks noChangeArrowheads="1"/>
          </p:cNvSpPr>
          <p:nvPr/>
        </p:nvSpPr>
        <p:spPr bwMode="auto">
          <a:xfrm>
            <a:off x="35623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78" name="Line 40"/>
          <p:cNvSpPr>
            <a:spLocks noChangeShapeType="1"/>
          </p:cNvSpPr>
          <p:nvPr/>
        </p:nvSpPr>
        <p:spPr bwMode="auto">
          <a:xfrm flipV="1">
            <a:off x="36337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79" name="Rectangle 41"/>
          <p:cNvSpPr>
            <a:spLocks noChangeArrowheads="1"/>
          </p:cNvSpPr>
          <p:nvPr/>
        </p:nvSpPr>
        <p:spPr bwMode="auto">
          <a:xfrm>
            <a:off x="57245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80" name="Line 42"/>
          <p:cNvSpPr>
            <a:spLocks noChangeShapeType="1"/>
          </p:cNvSpPr>
          <p:nvPr/>
        </p:nvSpPr>
        <p:spPr bwMode="auto">
          <a:xfrm flipV="1">
            <a:off x="57959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1" name="Rectangle 43"/>
          <p:cNvSpPr>
            <a:spLocks noChangeArrowheads="1"/>
          </p:cNvSpPr>
          <p:nvPr/>
        </p:nvSpPr>
        <p:spPr bwMode="auto">
          <a:xfrm>
            <a:off x="608330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82" name="Line 44"/>
          <p:cNvSpPr>
            <a:spLocks noChangeShapeType="1"/>
          </p:cNvSpPr>
          <p:nvPr/>
        </p:nvSpPr>
        <p:spPr bwMode="auto">
          <a:xfrm flipV="1">
            <a:off x="615473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3" name="Rectangle 45"/>
          <p:cNvSpPr>
            <a:spLocks noChangeArrowheads="1"/>
          </p:cNvSpPr>
          <p:nvPr/>
        </p:nvSpPr>
        <p:spPr bwMode="auto">
          <a:xfrm>
            <a:off x="644366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84" name="Line 46"/>
          <p:cNvSpPr>
            <a:spLocks noChangeShapeType="1"/>
          </p:cNvSpPr>
          <p:nvPr/>
        </p:nvSpPr>
        <p:spPr bwMode="auto">
          <a:xfrm flipV="1">
            <a:off x="6515100"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5" name="Rectangle 47"/>
          <p:cNvSpPr>
            <a:spLocks noChangeArrowheads="1"/>
          </p:cNvSpPr>
          <p:nvPr/>
        </p:nvSpPr>
        <p:spPr bwMode="auto">
          <a:xfrm>
            <a:off x="6804025"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86" name="Line 48"/>
          <p:cNvSpPr>
            <a:spLocks noChangeShapeType="1"/>
          </p:cNvSpPr>
          <p:nvPr/>
        </p:nvSpPr>
        <p:spPr bwMode="auto">
          <a:xfrm flipV="1">
            <a:off x="6875463"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7" name="Rectangle 49"/>
          <p:cNvSpPr>
            <a:spLocks noChangeArrowheads="1"/>
          </p:cNvSpPr>
          <p:nvPr/>
        </p:nvSpPr>
        <p:spPr bwMode="auto">
          <a:xfrm>
            <a:off x="7164388"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88" name="Line 50"/>
          <p:cNvSpPr>
            <a:spLocks noChangeShapeType="1"/>
          </p:cNvSpPr>
          <p:nvPr/>
        </p:nvSpPr>
        <p:spPr bwMode="auto">
          <a:xfrm flipV="1">
            <a:off x="7235825"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89" name="Rectangle 51"/>
          <p:cNvSpPr>
            <a:spLocks noChangeArrowheads="1"/>
          </p:cNvSpPr>
          <p:nvPr/>
        </p:nvSpPr>
        <p:spPr bwMode="auto">
          <a:xfrm>
            <a:off x="3922713"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90" name="Line 52"/>
          <p:cNvSpPr>
            <a:spLocks noChangeShapeType="1"/>
          </p:cNvSpPr>
          <p:nvPr/>
        </p:nvSpPr>
        <p:spPr bwMode="auto">
          <a:xfrm flipV="1">
            <a:off x="7596188" y="5878513"/>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1" name="Rectangle 53"/>
          <p:cNvSpPr>
            <a:spLocks noChangeArrowheads="1"/>
          </p:cNvSpPr>
          <p:nvPr/>
        </p:nvSpPr>
        <p:spPr bwMode="auto">
          <a:xfrm>
            <a:off x="7524750" y="6094413"/>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92" name="Rectangle 54"/>
          <p:cNvSpPr>
            <a:spLocks noChangeArrowheads="1"/>
          </p:cNvSpPr>
          <p:nvPr/>
        </p:nvSpPr>
        <p:spPr bwMode="auto">
          <a:xfrm>
            <a:off x="1476375" y="5518150"/>
            <a:ext cx="35877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a:t>
            </a:r>
            <a:endParaRPr kumimoji="1" lang="en-US" altLang="zh-CN" sz="2000" b="1">
              <a:latin typeface="Times New Roman" panose="02020503050405090304" pitchFamily="18" charset="0"/>
            </a:endParaRPr>
          </a:p>
        </p:txBody>
      </p:sp>
      <p:sp>
        <p:nvSpPr>
          <p:cNvPr id="65593" name="Rectangle 55"/>
          <p:cNvSpPr>
            <a:spLocks noChangeArrowheads="1"/>
          </p:cNvSpPr>
          <p:nvPr/>
        </p:nvSpPr>
        <p:spPr bwMode="auto">
          <a:xfrm>
            <a:off x="1404938"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94" name="Line 56"/>
          <p:cNvSpPr>
            <a:spLocks noChangeShapeType="1"/>
          </p:cNvSpPr>
          <p:nvPr/>
        </p:nvSpPr>
        <p:spPr bwMode="auto">
          <a:xfrm flipV="1">
            <a:off x="1476375"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5" name="Rectangle 57"/>
          <p:cNvSpPr>
            <a:spLocks noChangeArrowheads="1"/>
          </p:cNvSpPr>
          <p:nvPr/>
        </p:nvSpPr>
        <p:spPr bwMode="auto">
          <a:xfrm>
            <a:off x="4716463" y="46529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65596" name="Rectangle 58"/>
          <p:cNvSpPr>
            <a:spLocks noChangeArrowheads="1"/>
          </p:cNvSpPr>
          <p:nvPr/>
        </p:nvSpPr>
        <p:spPr bwMode="auto">
          <a:xfrm>
            <a:off x="4284663" y="60928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5597" name="Line 59"/>
          <p:cNvSpPr>
            <a:spLocks noChangeShapeType="1"/>
          </p:cNvSpPr>
          <p:nvPr/>
        </p:nvSpPr>
        <p:spPr bwMode="auto">
          <a:xfrm flipV="1">
            <a:off x="4356100" y="58769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598" name="Line 60"/>
          <p:cNvSpPr>
            <a:spLocks noChangeShapeType="1"/>
          </p:cNvSpPr>
          <p:nvPr/>
        </p:nvSpPr>
        <p:spPr bwMode="auto">
          <a:xfrm flipH="1" flipV="1">
            <a:off x="4716463" y="5013325"/>
            <a:ext cx="0" cy="50482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1251">
                                            <p:txEl>
                                              <p:pRg st="0" end="0"/>
                                            </p:txEl>
                                          </p:spTgt>
                                        </p:tgtEl>
                                        <p:attrNameLst>
                                          <p:attrName>style.visibility</p:attrName>
                                        </p:attrNameLst>
                                      </p:cBhvr>
                                      <p:to>
                                        <p:strVal val="visible"/>
                                      </p:to>
                                    </p:set>
                                    <p:anim calcmode="lin" valueType="num">
                                      <p:cBhvr additive="base">
                                        <p:cTn id="7" dur="500" fill="hold"/>
                                        <p:tgtEl>
                                          <p:spTgt spid="1461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12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B9E12DEC-20AE-4E33-A1E3-BADFD6CDBA1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6BFD2E6B-4D5D-4944-AAB3-6519880F9372}"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a:xfrm>
            <a:off x="971550" y="1155700"/>
            <a:ext cx="7850188" cy="688975"/>
          </a:xfrm>
        </p:spPr>
        <p:txBody>
          <a:bodyPr anchor="b"/>
          <a:lstStyle/>
          <a:p>
            <a:pPr eaLnBrk="1" hangingPunct="1"/>
            <a:r>
              <a:rPr lang="en-US" altLang="zh-CN" dirty="0">
                <a:ea typeface="宋体" pitchFamily="2" charset="-122"/>
              </a:rPr>
              <a:t>10.1.2 </a:t>
            </a:r>
            <a:r>
              <a:rPr lang="zh-CN" altLang="en-US" dirty="0">
                <a:ea typeface="宋体" pitchFamily="2" charset="-122"/>
              </a:rPr>
              <a:t>抽象数据类型</a:t>
            </a:r>
            <a:r>
              <a:rPr lang="en-US" altLang="zh-CN" dirty="0" err="1">
                <a:ea typeface="宋体" pitchFamily="2" charset="-122"/>
              </a:rPr>
              <a:t>BSTree</a:t>
            </a:r>
            <a:r>
              <a:rPr lang="zh-CN" altLang="en-US" dirty="0">
                <a:ea typeface="宋体" pitchFamily="2" charset="-122"/>
              </a:rPr>
              <a:t>和</a:t>
            </a:r>
            <a:r>
              <a:rPr lang="en-US" altLang="zh-CN" dirty="0" err="1">
                <a:ea typeface="宋体" pitchFamily="2" charset="-122"/>
              </a:rPr>
              <a:t>IndexedBSTree</a:t>
            </a:r>
            <a:endParaRPr lang="zh-CN" altLang="en-US" dirty="0">
              <a:ea typeface="宋体" pitchFamily="2" charset="-122"/>
            </a:endParaRPr>
          </a:p>
        </p:txBody>
      </p:sp>
      <p:sp>
        <p:nvSpPr>
          <p:cNvPr id="10245" name="Rectangle 3"/>
          <p:cNvSpPr>
            <a:spLocks noGrp="1" noChangeArrowheads="1"/>
          </p:cNvSpPr>
          <p:nvPr>
            <p:ph type="body" idx="4294967295"/>
          </p:nvPr>
        </p:nvSpPr>
        <p:spPr>
          <a:xfrm>
            <a:off x="179388" y="1773238"/>
            <a:ext cx="8785225" cy="4895850"/>
          </a:xfrm>
          <a:solidFill>
            <a:srgbClr val="CCECFF"/>
          </a:solidFill>
        </p:spPr>
        <p:txBody>
          <a:bodyPr/>
          <a:lstStyle/>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抽象数据类型</a:t>
            </a:r>
            <a:r>
              <a:rPr lang="en-US" altLang="zh-CN" sz="2000" dirty="0" err="1">
                <a:solidFill>
                  <a:schemeClr val="hlink"/>
                </a:solidFill>
                <a:latin typeface="Times New Roman" panose="02020503050405090304" pitchFamily="18" charset="0"/>
                <a:ea typeface="宋体" pitchFamily="2" charset="-122"/>
              </a:rPr>
              <a:t>IndexedBSTree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实例</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    除每一个节点有一个</a:t>
            </a:r>
            <a:r>
              <a:rPr lang="en-US" altLang="zh-CN" sz="2000" dirty="0" err="1">
                <a:latin typeface="Times New Roman" panose="02020503050405090304" pitchFamily="18" charset="0"/>
                <a:ea typeface="宋体" pitchFamily="2" charset="-122"/>
              </a:rPr>
              <a:t>LeftSize</a:t>
            </a:r>
            <a:r>
              <a:rPr lang="zh-CN" altLang="en-US" sz="2000" dirty="0">
                <a:latin typeface="Times New Roman" panose="02020503050405090304" pitchFamily="18" charset="0"/>
                <a:ea typeface="宋体" pitchFamily="2" charset="-122"/>
              </a:rPr>
              <a:t>域以外，其他与</a:t>
            </a:r>
            <a:r>
              <a:rPr lang="en-US" altLang="zh-CN" sz="2000" dirty="0" err="1">
                <a:latin typeface="Times New Roman" panose="02020503050405090304" pitchFamily="18" charset="0"/>
                <a:ea typeface="宋体" pitchFamily="2" charset="-122"/>
              </a:rPr>
              <a:t>BSTree</a:t>
            </a:r>
            <a:r>
              <a:rPr lang="zh-CN" altLang="en-US" sz="2000" dirty="0">
                <a:latin typeface="Times New Roman" panose="02020503050405090304" pitchFamily="18" charset="0"/>
                <a:ea typeface="宋体" pitchFamily="2" charset="-122"/>
              </a:rPr>
              <a:t>相同</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000" dirty="0">
                <a:latin typeface="Times New Roman" panose="02020503050405090304" pitchFamily="18" charset="0"/>
                <a:ea typeface="宋体" pitchFamily="2" charset="-122"/>
              </a:rPr>
              <a:t>操作</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Create()</a:t>
            </a:r>
            <a:r>
              <a:rPr lang="zh-CN" altLang="en-US" sz="2000" dirty="0">
                <a:latin typeface="Times New Roman" panose="02020503050405090304" pitchFamily="18" charset="0"/>
                <a:ea typeface="宋体" pitchFamily="2" charset="-122"/>
              </a:rPr>
              <a:t>：产生一个空的带索引的二叉搜索树</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Search(</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：将关键值为</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的元素返回到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中；如果操作失败返回</a:t>
            </a:r>
            <a:r>
              <a:rPr lang="en-US" altLang="zh-CN" sz="2000" dirty="0">
                <a:latin typeface="Times New Roman" panose="02020503050405090304" pitchFamily="18" charset="0"/>
                <a:ea typeface="宋体" pitchFamily="2" charset="-122"/>
              </a:rPr>
              <a:t>false</a:t>
            </a:r>
            <a:r>
              <a:rPr lang="zh-CN" altLang="en-US" sz="2000" dirty="0">
                <a:latin typeface="Times New Roman" panose="02020503050405090304" pitchFamily="18" charset="0"/>
                <a:ea typeface="宋体" pitchFamily="2" charset="-122"/>
              </a:rPr>
              <a:t>，否则返回</a:t>
            </a:r>
            <a:r>
              <a:rPr lang="en-US" altLang="zh-CN" sz="2000" dirty="0">
                <a:latin typeface="Times New Roman" panose="02020503050405090304" pitchFamily="18" charset="0"/>
                <a:ea typeface="宋体" pitchFamily="2" charset="-122"/>
              </a:rPr>
              <a:t>true</a:t>
            </a:r>
            <a:endParaRPr lang="en-US" altLang="zh-CN"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IndexSearch</a:t>
            </a:r>
            <a:r>
              <a:rPr lang="en-US" altLang="zh-CN" sz="2000" dirty="0">
                <a:latin typeface="Times New Roman" panose="02020503050405090304" pitchFamily="18" charset="0"/>
                <a:ea typeface="宋体" pitchFamily="2" charset="-122"/>
              </a:rPr>
              <a:t>(</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：将第</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个元素返回到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Insert(e)</a:t>
            </a:r>
            <a:r>
              <a:rPr lang="zh-CN" altLang="en-US" sz="2000" dirty="0">
                <a:latin typeface="Times New Roman" panose="02020503050405090304" pitchFamily="18" charset="0"/>
                <a:ea typeface="宋体" pitchFamily="2" charset="-122"/>
              </a:rPr>
              <a:t>：将元素</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插入到搜索树</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Delete(</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：删除关键值为</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的元素并且将其返回到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IndexDelete</a:t>
            </a:r>
            <a:r>
              <a:rPr lang="en-US" altLang="zh-CN" sz="2000" dirty="0">
                <a:latin typeface="Times New Roman" panose="02020503050405090304" pitchFamily="18" charset="0"/>
                <a:ea typeface="宋体" pitchFamily="2" charset="-122"/>
              </a:rPr>
              <a:t>(</a:t>
            </a:r>
            <a:r>
              <a:rPr lang="en-US" altLang="zh-CN" sz="2000" dirty="0" err="1">
                <a:latin typeface="Times New Roman" panose="02020503050405090304" pitchFamily="18" charset="0"/>
                <a:ea typeface="宋体" pitchFamily="2" charset="-122"/>
              </a:rPr>
              <a:t>k,e</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：删除第</a:t>
            </a:r>
            <a:r>
              <a:rPr lang="en-US" altLang="zh-CN" sz="2000" dirty="0">
                <a:latin typeface="Times New Roman" panose="02020503050405090304" pitchFamily="18" charset="0"/>
                <a:ea typeface="宋体" pitchFamily="2" charset="-122"/>
              </a:rPr>
              <a:t>k</a:t>
            </a:r>
            <a:r>
              <a:rPr lang="zh-CN" altLang="en-US" sz="2000" dirty="0">
                <a:latin typeface="Times New Roman" panose="02020503050405090304" pitchFamily="18" charset="0"/>
                <a:ea typeface="宋体" pitchFamily="2" charset="-122"/>
              </a:rPr>
              <a:t>个元素并将其返回到</a:t>
            </a:r>
            <a:r>
              <a:rPr lang="en-US" altLang="zh-CN" sz="2000" dirty="0">
                <a:latin typeface="Times New Roman" panose="02020503050405090304" pitchFamily="18" charset="0"/>
                <a:ea typeface="宋体" pitchFamily="2" charset="-122"/>
              </a:rPr>
              <a:t>e</a:t>
            </a:r>
            <a:r>
              <a:rPr lang="zh-CN" altLang="en-US" sz="2000" dirty="0">
                <a:latin typeface="Times New Roman" panose="02020503050405090304" pitchFamily="18" charset="0"/>
                <a:ea typeface="宋体" pitchFamily="2" charset="-122"/>
              </a:rPr>
              <a:t>中</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    Ascend()</a:t>
            </a:r>
            <a:r>
              <a:rPr lang="zh-CN" altLang="en-US" sz="2000" dirty="0">
                <a:latin typeface="Times New Roman" panose="02020503050405090304" pitchFamily="18" charset="0"/>
                <a:ea typeface="宋体" pitchFamily="2" charset="-122"/>
              </a:rPr>
              <a:t>：按照关键值的升序排列输出所有元素</a:t>
            </a:r>
            <a:endParaRPr lang="zh-CN" altLang="en-US" sz="20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灯片编号占位符 3"/>
          <p:cNvSpPr>
            <a:spLocks noGrp="1"/>
          </p:cNvSpPr>
          <p:nvPr>
            <p:ph type="sldNum" sz="quarter" idx="12"/>
          </p:nvPr>
        </p:nvSpPr>
        <p:spPr>
          <a:xfrm>
            <a:off x="323850" y="404813"/>
            <a:ext cx="504825" cy="431800"/>
          </a:xfrm>
          <a:ln>
            <a:miter lim="800000"/>
          </a:ln>
        </p:spPr>
        <p:txBody>
          <a:bodyPr anchor="b"/>
          <a:lstStyle/>
          <a:p>
            <a:pPr>
              <a:defRPr/>
            </a:pPr>
            <a:fld id="{66898515-4728-400C-9F3B-36988683772A}" type="slidenum">
              <a:rPr lang="zh-CN" altLang="en-US" sz="1200">
                <a:solidFill>
                  <a:schemeClr val="bg2"/>
                </a:solidFill>
                <a:latin typeface="+mn-lt"/>
              </a:rPr>
            </a:fld>
            <a:endParaRPr lang="en-US" altLang="zh-CN" sz="1200">
              <a:solidFill>
                <a:schemeClr val="bg2"/>
              </a:solidFill>
              <a:latin typeface="+mn-lt"/>
            </a:endParaRPr>
          </a:p>
        </p:txBody>
      </p:sp>
      <p:sp>
        <p:nvSpPr>
          <p:cNvPr id="111" name="日期占位符 4"/>
          <p:cNvSpPr>
            <a:spLocks noGrp="1"/>
          </p:cNvSpPr>
          <p:nvPr>
            <p:ph type="dt" sz="quarter" idx="10"/>
          </p:nvPr>
        </p:nvSpPr>
        <p:spPr>
          <a:xfrm>
            <a:off x="34925" y="836613"/>
            <a:ext cx="1042988" cy="549275"/>
          </a:xfrm>
          <a:ln>
            <a:miter lim="800000"/>
          </a:ln>
        </p:spPr>
        <p:txBody>
          <a:bodyPr/>
          <a:lstStyle/>
          <a:p>
            <a:pPr>
              <a:defRPr/>
            </a:pPr>
            <a:fld id="{954CF33D-A70E-4015-A3A3-EEC5D8F3933A}"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a:xfrm>
            <a:off x="971550" y="260350"/>
            <a:ext cx="7488238" cy="903288"/>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2275" name="Rectangle 3"/>
          <p:cNvSpPr>
            <a:spLocks noChangeArrowheads="1"/>
          </p:cNvSpPr>
          <p:nvPr/>
        </p:nvSpPr>
        <p:spPr bwMode="auto">
          <a:xfrm>
            <a:off x="0" y="333375"/>
            <a:ext cx="9144000"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503050405090304" pitchFamily="18" charset="0"/>
            </a:endParaRPr>
          </a:p>
        </p:txBody>
      </p:sp>
      <p:sp>
        <p:nvSpPr>
          <p:cNvPr id="1462276" name="Rectangle 4"/>
          <p:cNvSpPr>
            <a:spLocks noGrp="1" noChangeArrowheads="1"/>
          </p:cNvSpPr>
          <p:nvPr>
            <p:ph type="body" idx="4294967295"/>
          </p:nvPr>
        </p:nvSpPr>
        <p:spPr>
          <a:xfrm>
            <a:off x="179388" y="1773238"/>
            <a:ext cx="8785225" cy="4679950"/>
          </a:xfrm>
        </p:spPr>
        <p:txBody>
          <a:bodyPr/>
          <a:lstStyle/>
          <a:p>
            <a:pPr eaLnBrk="1" hangingPunct="1"/>
            <a:r>
              <a:rPr lang="zh-CN" altLang="en-US" sz="2800" dirty="0">
                <a:latin typeface="Times New Roman" panose="02020503050405090304" pitchFamily="18" charset="0"/>
                <a:ea typeface="宋体" pitchFamily="2" charset="-122"/>
              </a:rPr>
              <a:t>检查具有相同关键值的元素是否存在</a:t>
            </a:r>
            <a:endParaRPr lang="zh-CN" altLang="en-US" sz="2800" dirty="0">
              <a:latin typeface="Times New Roman" panose="02020503050405090304" pitchFamily="18" charset="0"/>
              <a:ea typeface="宋体" pitchFamily="2" charset="-122"/>
            </a:endParaRPr>
          </a:p>
          <a:p>
            <a:pPr lvl="1" eaLnBrk="1" hangingPunct="1"/>
            <a:r>
              <a:rPr lang="zh-CN" altLang="en-US" sz="2360" dirty="0">
                <a:latin typeface="Times New Roman" panose="02020503050405090304" pitchFamily="18" charset="0"/>
                <a:ea typeface="宋体" pitchFamily="2" charset="-122"/>
              </a:rPr>
              <a:t>若找到该元素，插入失败；</a:t>
            </a:r>
            <a:endParaRPr lang="zh-CN" altLang="en-US" sz="2360" dirty="0">
              <a:latin typeface="Times New Roman" panose="02020503050405090304" pitchFamily="18" charset="0"/>
              <a:ea typeface="宋体" pitchFamily="2" charset="-122"/>
            </a:endParaRPr>
          </a:p>
          <a:p>
            <a:pPr lvl="1" eaLnBrk="1" hangingPunct="1"/>
            <a:r>
              <a:rPr lang="zh-CN" altLang="en-US" sz="2360" dirty="0">
                <a:latin typeface="Times New Roman" panose="02020503050405090304" pitchFamily="18" charset="0"/>
                <a:ea typeface="宋体" pitchFamily="2" charset="-122"/>
              </a:rPr>
              <a:t>当搜索不成功时，元素插入到搜索路径中所遇到的最后一个内部节点处。</a:t>
            </a:r>
            <a:endParaRPr lang="zh-CN" altLang="en-US" sz="2360" dirty="0">
              <a:latin typeface="Times New Roman" panose="02020503050405090304" pitchFamily="18" charset="0"/>
              <a:ea typeface="宋体" pitchFamily="2" charset="-122"/>
            </a:endParaRPr>
          </a:p>
          <a:p>
            <a:pPr eaLnBrk="1" hangingPunct="1"/>
            <a:r>
              <a:rPr lang="zh-CN" altLang="en-US" sz="2800" dirty="0">
                <a:solidFill>
                  <a:srgbClr val="FF0000"/>
                </a:solidFill>
                <a:latin typeface="Times New Roman" panose="02020503050405090304" pitchFamily="18" charset="0"/>
                <a:ea typeface="宋体" pitchFamily="2" charset="-122"/>
              </a:rPr>
              <a:t>将关键值为</a:t>
            </a:r>
            <a:r>
              <a:rPr lang="en-US" altLang="zh-CN" sz="2800" dirty="0">
                <a:solidFill>
                  <a:srgbClr val="FF0000"/>
                </a:solidFill>
                <a:latin typeface="Times New Roman" panose="02020503050405090304" pitchFamily="18" charset="0"/>
                <a:ea typeface="宋体" pitchFamily="2" charset="-122"/>
              </a:rPr>
              <a:t>3</a:t>
            </a:r>
            <a:r>
              <a:rPr lang="zh-CN" altLang="en-US" sz="2800" dirty="0">
                <a:solidFill>
                  <a:srgbClr val="FF0000"/>
                </a:solidFill>
                <a:latin typeface="Times New Roman" panose="02020503050405090304" pitchFamily="18" charset="0"/>
                <a:ea typeface="宋体" pitchFamily="2" charset="-122"/>
              </a:rPr>
              <a:t>的元素插入</a:t>
            </a:r>
            <a:r>
              <a:rPr lang="zh-CN" altLang="en-US" sz="2800" dirty="0">
                <a:latin typeface="Times New Roman" panose="02020503050405090304" pitchFamily="18" charset="0"/>
                <a:ea typeface="宋体" pitchFamily="2" charset="-122"/>
              </a:rPr>
              <a:t>到上图</a:t>
            </a:r>
            <a:r>
              <a:rPr lang="en-US" altLang="zh-CN" sz="2800" dirty="0">
                <a:latin typeface="Times New Roman" panose="02020503050405090304" pitchFamily="18" charset="0"/>
                <a:ea typeface="宋体" pitchFamily="2" charset="-122"/>
              </a:rPr>
              <a:t>7</a:t>
            </a:r>
            <a:r>
              <a:rPr lang="zh-CN" altLang="en-US" sz="2800" dirty="0">
                <a:latin typeface="Times New Roman" panose="02020503050405090304" pitchFamily="18" charset="0"/>
                <a:ea typeface="宋体" pitchFamily="2" charset="-122"/>
              </a:rPr>
              <a:t>阶</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树中。</a:t>
            </a:r>
            <a:endParaRPr lang="zh-CN" altLang="en-US" sz="2800" dirty="0">
              <a:latin typeface="Times New Roman" panose="02020503050405090304" pitchFamily="18" charset="0"/>
              <a:ea typeface="宋体" pitchFamily="2" charset="-122"/>
            </a:endParaRPr>
          </a:p>
          <a:p>
            <a:pPr eaLnBrk="1" hangingPunct="1"/>
            <a:r>
              <a:rPr lang="zh-CN" altLang="en-US" sz="2800" dirty="0">
                <a:solidFill>
                  <a:srgbClr val="FF0000"/>
                </a:solidFill>
                <a:latin typeface="Times New Roman" panose="02020503050405090304" pitchFamily="18" charset="0"/>
                <a:ea typeface="宋体" pitchFamily="2" charset="-122"/>
              </a:rPr>
              <a:t>两次磁盘读操作，一次磁盘写操作</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grpSp>
        <p:nvGrpSpPr>
          <p:cNvPr id="2" name="Group 5"/>
          <p:cNvGrpSpPr/>
          <p:nvPr/>
        </p:nvGrpSpPr>
        <p:grpSpPr bwMode="auto">
          <a:xfrm>
            <a:off x="0" y="0"/>
            <a:ext cx="4356100" cy="1584325"/>
            <a:chOff x="1202" y="210"/>
            <a:chExt cx="3764" cy="998"/>
          </a:xfrm>
        </p:grpSpPr>
        <p:sp>
          <p:nvSpPr>
            <p:cNvPr id="66622" name="Rectangle 6"/>
            <p:cNvSpPr>
              <a:spLocks noChangeArrowheads="1"/>
            </p:cNvSpPr>
            <p:nvPr/>
          </p:nvSpPr>
          <p:spPr bwMode="auto">
            <a:xfrm>
              <a:off x="2653"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66623" name="Rectangle 7"/>
            <p:cNvSpPr>
              <a:spLocks noChangeArrowheads="1"/>
            </p:cNvSpPr>
            <p:nvPr/>
          </p:nvSpPr>
          <p:spPr bwMode="auto">
            <a:xfrm>
              <a:off x="2880"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66624" name="Rectangle 8"/>
            <p:cNvSpPr>
              <a:spLocks noChangeArrowheads="1"/>
            </p:cNvSpPr>
            <p:nvPr/>
          </p:nvSpPr>
          <p:spPr bwMode="auto">
            <a:xfrm>
              <a:off x="220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66625" name="Rectangle 9"/>
            <p:cNvSpPr>
              <a:spLocks noChangeArrowheads="1"/>
            </p:cNvSpPr>
            <p:nvPr/>
          </p:nvSpPr>
          <p:spPr bwMode="auto">
            <a:xfrm>
              <a:off x="242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66626" name="Rectangle 10"/>
            <p:cNvSpPr>
              <a:spLocks noChangeArrowheads="1"/>
            </p:cNvSpPr>
            <p:nvPr/>
          </p:nvSpPr>
          <p:spPr bwMode="auto">
            <a:xfrm>
              <a:off x="265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66627" name="Rectangle 11"/>
            <p:cNvSpPr>
              <a:spLocks noChangeArrowheads="1"/>
            </p:cNvSpPr>
            <p:nvPr/>
          </p:nvSpPr>
          <p:spPr bwMode="auto">
            <a:xfrm>
              <a:off x="288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66628" name="Rectangle 12"/>
            <p:cNvSpPr>
              <a:spLocks noChangeArrowheads="1"/>
            </p:cNvSpPr>
            <p:nvPr/>
          </p:nvSpPr>
          <p:spPr bwMode="auto">
            <a:xfrm>
              <a:off x="310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66629" name="Rectangle 13"/>
            <p:cNvSpPr>
              <a:spLocks noChangeArrowheads="1"/>
            </p:cNvSpPr>
            <p:nvPr/>
          </p:nvSpPr>
          <p:spPr bwMode="auto">
            <a:xfrm>
              <a:off x="333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66630" name="Rectangle 14"/>
            <p:cNvSpPr>
              <a:spLocks noChangeArrowheads="1"/>
            </p:cNvSpPr>
            <p:nvPr/>
          </p:nvSpPr>
          <p:spPr bwMode="auto">
            <a:xfrm>
              <a:off x="401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66631" name="Rectangle 15"/>
            <p:cNvSpPr>
              <a:spLocks noChangeArrowheads="1"/>
            </p:cNvSpPr>
            <p:nvPr/>
          </p:nvSpPr>
          <p:spPr bwMode="auto">
            <a:xfrm>
              <a:off x="424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66632" name="Rectangle 16"/>
            <p:cNvSpPr>
              <a:spLocks noChangeArrowheads="1"/>
            </p:cNvSpPr>
            <p:nvPr/>
          </p:nvSpPr>
          <p:spPr bwMode="auto">
            <a:xfrm>
              <a:off x="446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66633" name="Rectangle 17"/>
            <p:cNvSpPr>
              <a:spLocks noChangeArrowheads="1"/>
            </p:cNvSpPr>
            <p:nvPr/>
          </p:nvSpPr>
          <p:spPr bwMode="auto">
            <a:xfrm>
              <a:off x="469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66634" name="Line 18"/>
            <p:cNvSpPr>
              <a:spLocks noChangeShapeType="1"/>
            </p:cNvSpPr>
            <p:nvPr/>
          </p:nvSpPr>
          <p:spPr bwMode="auto">
            <a:xfrm flipV="1">
              <a:off x="2880" y="43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5" name="Line 19"/>
            <p:cNvSpPr>
              <a:spLocks noChangeShapeType="1"/>
            </p:cNvSpPr>
            <p:nvPr/>
          </p:nvSpPr>
          <p:spPr bwMode="auto">
            <a:xfrm flipV="1">
              <a:off x="1746"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6" name="Line 20"/>
            <p:cNvSpPr>
              <a:spLocks noChangeShapeType="1"/>
            </p:cNvSpPr>
            <p:nvPr/>
          </p:nvSpPr>
          <p:spPr bwMode="auto">
            <a:xfrm flipH="1" flipV="1">
              <a:off x="3107" y="437"/>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37" name="Rectangle 21"/>
            <p:cNvSpPr>
              <a:spLocks noChangeArrowheads="1"/>
            </p:cNvSpPr>
            <p:nvPr/>
          </p:nvSpPr>
          <p:spPr bwMode="auto">
            <a:xfrm>
              <a:off x="1247"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66638" name="Rectangle 22"/>
            <p:cNvSpPr>
              <a:spLocks noChangeArrowheads="1"/>
            </p:cNvSpPr>
            <p:nvPr/>
          </p:nvSpPr>
          <p:spPr bwMode="auto">
            <a:xfrm>
              <a:off x="1474"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66639" name="Rectangle 23"/>
            <p:cNvSpPr>
              <a:spLocks noChangeArrowheads="1"/>
            </p:cNvSpPr>
            <p:nvPr/>
          </p:nvSpPr>
          <p:spPr bwMode="auto">
            <a:xfrm>
              <a:off x="170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66640" name="Rectangle 24"/>
            <p:cNvSpPr>
              <a:spLocks noChangeArrowheads="1"/>
            </p:cNvSpPr>
            <p:nvPr/>
          </p:nvSpPr>
          <p:spPr bwMode="auto">
            <a:xfrm>
              <a:off x="120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41" name="Line 25"/>
            <p:cNvSpPr>
              <a:spLocks noChangeShapeType="1"/>
            </p:cNvSpPr>
            <p:nvPr/>
          </p:nvSpPr>
          <p:spPr bwMode="auto">
            <a:xfrm flipV="1">
              <a:off x="124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2" name="Rectangle 26"/>
            <p:cNvSpPr>
              <a:spLocks noChangeArrowheads="1"/>
            </p:cNvSpPr>
            <p:nvPr/>
          </p:nvSpPr>
          <p:spPr bwMode="auto">
            <a:xfrm>
              <a:off x="1429"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43" name="Line 27"/>
            <p:cNvSpPr>
              <a:spLocks noChangeShapeType="1"/>
            </p:cNvSpPr>
            <p:nvPr/>
          </p:nvSpPr>
          <p:spPr bwMode="auto">
            <a:xfrm flipV="1">
              <a:off x="1474"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4" name="Rectangle 28"/>
            <p:cNvSpPr>
              <a:spLocks noChangeArrowheads="1"/>
            </p:cNvSpPr>
            <p:nvPr/>
          </p:nvSpPr>
          <p:spPr bwMode="auto">
            <a:xfrm>
              <a:off x="1656"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45" name="Line 29"/>
            <p:cNvSpPr>
              <a:spLocks noChangeShapeType="1"/>
            </p:cNvSpPr>
            <p:nvPr/>
          </p:nvSpPr>
          <p:spPr bwMode="auto">
            <a:xfrm flipV="1">
              <a:off x="1701"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6" name="Rectangle 30"/>
            <p:cNvSpPr>
              <a:spLocks noChangeArrowheads="1"/>
            </p:cNvSpPr>
            <p:nvPr/>
          </p:nvSpPr>
          <p:spPr bwMode="auto">
            <a:xfrm>
              <a:off x="1883"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47" name="Line 31"/>
            <p:cNvSpPr>
              <a:spLocks noChangeShapeType="1"/>
            </p:cNvSpPr>
            <p:nvPr/>
          </p:nvSpPr>
          <p:spPr bwMode="auto">
            <a:xfrm flipV="1">
              <a:off x="1928"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8" name="Line 32"/>
            <p:cNvSpPr>
              <a:spLocks noChangeShapeType="1"/>
            </p:cNvSpPr>
            <p:nvPr/>
          </p:nvSpPr>
          <p:spPr bwMode="auto">
            <a:xfrm flipV="1">
              <a:off x="265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49" name="Rectangle 33"/>
            <p:cNvSpPr>
              <a:spLocks noChangeArrowheads="1"/>
            </p:cNvSpPr>
            <p:nvPr/>
          </p:nvSpPr>
          <p:spPr bwMode="auto">
            <a:xfrm>
              <a:off x="283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50" name="Line 34"/>
            <p:cNvSpPr>
              <a:spLocks noChangeShapeType="1"/>
            </p:cNvSpPr>
            <p:nvPr/>
          </p:nvSpPr>
          <p:spPr bwMode="auto">
            <a:xfrm flipV="1">
              <a:off x="287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1" name="Rectangle 35"/>
            <p:cNvSpPr>
              <a:spLocks noChangeArrowheads="1"/>
            </p:cNvSpPr>
            <p:nvPr/>
          </p:nvSpPr>
          <p:spPr bwMode="auto">
            <a:xfrm>
              <a:off x="306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52" name="Line 36"/>
            <p:cNvSpPr>
              <a:spLocks noChangeShapeType="1"/>
            </p:cNvSpPr>
            <p:nvPr/>
          </p:nvSpPr>
          <p:spPr bwMode="auto">
            <a:xfrm flipV="1">
              <a:off x="310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3" name="Rectangle 37"/>
            <p:cNvSpPr>
              <a:spLocks noChangeArrowheads="1"/>
            </p:cNvSpPr>
            <p:nvPr/>
          </p:nvSpPr>
          <p:spPr bwMode="auto">
            <a:xfrm>
              <a:off x="328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54" name="Line 38"/>
            <p:cNvSpPr>
              <a:spLocks noChangeShapeType="1"/>
            </p:cNvSpPr>
            <p:nvPr/>
          </p:nvSpPr>
          <p:spPr bwMode="auto">
            <a:xfrm flipV="1">
              <a:off x="333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5" name="Rectangle 39"/>
            <p:cNvSpPr>
              <a:spLocks noChangeArrowheads="1"/>
            </p:cNvSpPr>
            <p:nvPr/>
          </p:nvSpPr>
          <p:spPr bwMode="auto">
            <a:xfrm>
              <a:off x="215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56" name="Line 40"/>
            <p:cNvSpPr>
              <a:spLocks noChangeShapeType="1"/>
            </p:cNvSpPr>
            <p:nvPr/>
          </p:nvSpPr>
          <p:spPr bwMode="auto">
            <a:xfrm flipV="1">
              <a:off x="219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7" name="Rectangle 41"/>
            <p:cNvSpPr>
              <a:spLocks noChangeArrowheads="1"/>
            </p:cNvSpPr>
            <p:nvPr/>
          </p:nvSpPr>
          <p:spPr bwMode="auto">
            <a:xfrm>
              <a:off x="2381"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58" name="Line 42"/>
            <p:cNvSpPr>
              <a:spLocks noChangeShapeType="1"/>
            </p:cNvSpPr>
            <p:nvPr/>
          </p:nvSpPr>
          <p:spPr bwMode="auto">
            <a:xfrm flipV="1">
              <a:off x="2426"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59" name="Rectangle 43"/>
            <p:cNvSpPr>
              <a:spLocks noChangeArrowheads="1"/>
            </p:cNvSpPr>
            <p:nvPr/>
          </p:nvSpPr>
          <p:spPr bwMode="auto">
            <a:xfrm>
              <a:off x="351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60" name="Line 44"/>
            <p:cNvSpPr>
              <a:spLocks noChangeShapeType="1"/>
            </p:cNvSpPr>
            <p:nvPr/>
          </p:nvSpPr>
          <p:spPr bwMode="auto">
            <a:xfrm flipV="1">
              <a:off x="356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1" name="Rectangle 45"/>
            <p:cNvSpPr>
              <a:spLocks noChangeArrowheads="1"/>
            </p:cNvSpPr>
            <p:nvPr/>
          </p:nvSpPr>
          <p:spPr bwMode="auto">
            <a:xfrm>
              <a:off x="396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62" name="Line 46"/>
            <p:cNvSpPr>
              <a:spLocks noChangeShapeType="1"/>
            </p:cNvSpPr>
            <p:nvPr/>
          </p:nvSpPr>
          <p:spPr bwMode="auto">
            <a:xfrm flipV="1">
              <a:off x="401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3" name="Rectangle 47"/>
            <p:cNvSpPr>
              <a:spLocks noChangeArrowheads="1"/>
            </p:cNvSpPr>
            <p:nvPr/>
          </p:nvSpPr>
          <p:spPr bwMode="auto">
            <a:xfrm>
              <a:off x="419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64" name="Line 48"/>
            <p:cNvSpPr>
              <a:spLocks noChangeShapeType="1"/>
            </p:cNvSpPr>
            <p:nvPr/>
          </p:nvSpPr>
          <p:spPr bwMode="auto">
            <a:xfrm flipV="1">
              <a:off x="424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5" name="Rectangle 49"/>
            <p:cNvSpPr>
              <a:spLocks noChangeArrowheads="1"/>
            </p:cNvSpPr>
            <p:nvPr/>
          </p:nvSpPr>
          <p:spPr bwMode="auto">
            <a:xfrm>
              <a:off x="442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66" name="Line 50"/>
            <p:cNvSpPr>
              <a:spLocks noChangeShapeType="1"/>
            </p:cNvSpPr>
            <p:nvPr/>
          </p:nvSpPr>
          <p:spPr bwMode="auto">
            <a:xfrm flipV="1">
              <a:off x="446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7" name="Rectangle 51"/>
            <p:cNvSpPr>
              <a:spLocks noChangeArrowheads="1"/>
            </p:cNvSpPr>
            <p:nvPr/>
          </p:nvSpPr>
          <p:spPr bwMode="auto">
            <a:xfrm>
              <a:off x="464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68" name="Line 52"/>
            <p:cNvSpPr>
              <a:spLocks noChangeShapeType="1"/>
            </p:cNvSpPr>
            <p:nvPr/>
          </p:nvSpPr>
          <p:spPr bwMode="auto">
            <a:xfrm flipV="1">
              <a:off x="469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69" name="Rectangle 53"/>
            <p:cNvSpPr>
              <a:spLocks noChangeArrowheads="1"/>
            </p:cNvSpPr>
            <p:nvPr/>
          </p:nvSpPr>
          <p:spPr bwMode="auto">
            <a:xfrm>
              <a:off x="260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70" name="Line 54"/>
            <p:cNvSpPr>
              <a:spLocks noChangeShapeType="1"/>
            </p:cNvSpPr>
            <p:nvPr/>
          </p:nvSpPr>
          <p:spPr bwMode="auto">
            <a:xfrm flipV="1">
              <a:off x="492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71" name="Rectangle 55"/>
            <p:cNvSpPr>
              <a:spLocks noChangeArrowheads="1"/>
            </p:cNvSpPr>
            <p:nvPr/>
          </p:nvSpPr>
          <p:spPr bwMode="auto">
            <a:xfrm>
              <a:off x="487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grpSp>
      <p:grpSp>
        <p:nvGrpSpPr>
          <p:cNvPr id="3" name="Group 56"/>
          <p:cNvGrpSpPr/>
          <p:nvPr/>
        </p:nvGrpSpPr>
        <p:grpSpPr bwMode="auto">
          <a:xfrm>
            <a:off x="4572000" y="0"/>
            <a:ext cx="4572000" cy="1584325"/>
            <a:chOff x="839" y="3204"/>
            <a:chExt cx="3990" cy="998"/>
          </a:xfrm>
        </p:grpSpPr>
        <p:sp>
          <p:nvSpPr>
            <p:cNvPr id="66569" name="Rectangle 57"/>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66570" name="Rectangle 58"/>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66571" name="Rectangle 59"/>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66572" name="Rectangle 60"/>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66573" name="Rectangle 61"/>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66574" name="Rectangle 62"/>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66575" name="Rectangle 63"/>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66576" name="Rectangle 64"/>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66577" name="Rectangle 65"/>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66578" name="Rectangle 66"/>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66579" name="Rectangle 67"/>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66580" name="Rectangle 68"/>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66581" name="Line 69"/>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2" name="Line 70"/>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3" name="Line 71"/>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4" name="Rectangle 72"/>
            <p:cNvSpPr>
              <a:spLocks noChangeArrowheads="1"/>
            </p:cNvSpPr>
            <p:nvPr/>
          </p:nvSpPr>
          <p:spPr bwMode="auto">
            <a:xfrm>
              <a:off x="1110" y="3748"/>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66585" name="Rectangle 73"/>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66586" name="Rectangle 74"/>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66587" name="Rectangle 75"/>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88" name="Line 76"/>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89" name="Rectangle 77"/>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90" name="Line 78"/>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1" name="Rectangle 79"/>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92" name="Line 80"/>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3" name="Rectangle 81"/>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94" name="Line 82"/>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83"/>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6" name="Rectangle 84"/>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97" name="Line 85"/>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598" name="Rectangle 86"/>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599" name="Line 87"/>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0" name="Rectangle 88"/>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01" name="Line 89"/>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2" name="Rectangle 90"/>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03" name="Line 91"/>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4" name="Rectangle 92"/>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05" name="Line 93"/>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6" name="Rectangle 94"/>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07" name="Line 95"/>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08" name="Rectangle 96"/>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09" name="Line 97"/>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0" name="Rectangle 98"/>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11" name="Line 99"/>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2" name="Rectangle 100"/>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13" name="Line 101"/>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4" name="Rectangle 102"/>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15" name="Line 103"/>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6" name="Rectangle 104"/>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17" name="Line 105"/>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618" name="Rectangle 106"/>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19" name="Rectangle 107"/>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66620" name="Rectangle 108"/>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6621" name="Line 109"/>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2276">
                                            <p:txEl>
                                              <p:pRg st="0" end="0"/>
                                            </p:txEl>
                                          </p:spTgt>
                                        </p:tgtEl>
                                        <p:attrNameLst>
                                          <p:attrName>style.visibility</p:attrName>
                                        </p:attrNameLst>
                                      </p:cBhvr>
                                      <p:to>
                                        <p:strVal val="visible"/>
                                      </p:to>
                                    </p:set>
                                    <p:anim calcmode="lin" valueType="num">
                                      <p:cBhvr additive="base">
                                        <p:cTn id="7" dur="500" fill="hold"/>
                                        <p:tgtEl>
                                          <p:spTgt spid="14622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22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2276">
                                            <p:txEl>
                                              <p:pRg st="1" end="1"/>
                                            </p:txEl>
                                          </p:spTgt>
                                        </p:tgtEl>
                                        <p:attrNameLst>
                                          <p:attrName>style.visibility</p:attrName>
                                        </p:attrNameLst>
                                      </p:cBhvr>
                                      <p:to>
                                        <p:strVal val="visible"/>
                                      </p:to>
                                    </p:set>
                                    <p:anim calcmode="lin" valueType="num">
                                      <p:cBhvr additive="base">
                                        <p:cTn id="13" dur="500" fill="hold"/>
                                        <p:tgtEl>
                                          <p:spTgt spid="14622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22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2276">
                                            <p:txEl>
                                              <p:pRg st="2" end="2"/>
                                            </p:txEl>
                                          </p:spTgt>
                                        </p:tgtEl>
                                        <p:attrNameLst>
                                          <p:attrName>style.visibility</p:attrName>
                                        </p:attrNameLst>
                                      </p:cBhvr>
                                      <p:to>
                                        <p:strVal val="visible"/>
                                      </p:to>
                                    </p:set>
                                    <p:anim calcmode="lin" valueType="num">
                                      <p:cBhvr additive="base">
                                        <p:cTn id="19" dur="500" fill="hold"/>
                                        <p:tgtEl>
                                          <p:spTgt spid="14622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22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2276">
                                            <p:txEl>
                                              <p:pRg st="3" end="3"/>
                                            </p:txEl>
                                          </p:spTgt>
                                        </p:tgtEl>
                                        <p:attrNameLst>
                                          <p:attrName>style.visibility</p:attrName>
                                        </p:attrNameLst>
                                      </p:cBhvr>
                                      <p:to>
                                        <p:strVal val="visible"/>
                                      </p:to>
                                    </p:set>
                                    <p:anim calcmode="lin" valueType="num">
                                      <p:cBhvr additive="base">
                                        <p:cTn id="25" dur="500" fill="hold"/>
                                        <p:tgtEl>
                                          <p:spTgt spid="14622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22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2276">
                                            <p:txEl>
                                              <p:pRg st="4" end="4"/>
                                            </p:txEl>
                                          </p:spTgt>
                                        </p:tgtEl>
                                        <p:attrNameLst>
                                          <p:attrName>style.visibility</p:attrName>
                                        </p:attrNameLst>
                                      </p:cBhvr>
                                      <p:to>
                                        <p:strVal val="visible"/>
                                      </p:to>
                                    </p:set>
                                    <p:anim calcmode="lin" valueType="num">
                                      <p:cBhvr additive="base">
                                        <p:cTn id="31" dur="500" fill="hold"/>
                                        <p:tgtEl>
                                          <p:spTgt spid="14622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22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62275"/>
                                        </p:tgtEl>
                                        <p:attrNameLst>
                                          <p:attrName>style.visibility</p:attrName>
                                        </p:attrNameLst>
                                      </p:cBhvr>
                                      <p:to>
                                        <p:strVal val="visible"/>
                                      </p:to>
                                    </p:set>
                                    <p:anim calcmode="lin" valueType="num">
                                      <p:cBhvr additive="base">
                                        <p:cTn id="37" dur="500" fill="hold"/>
                                        <p:tgtEl>
                                          <p:spTgt spid="1462275"/>
                                        </p:tgtEl>
                                        <p:attrNameLst>
                                          <p:attrName>ppt_x</p:attrName>
                                        </p:attrNameLst>
                                      </p:cBhvr>
                                      <p:tavLst>
                                        <p:tav tm="0">
                                          <p:val>
                                            <p:strVal val="0-#ppt_w/2"/>
                                          </p:val>
                                        </p:tav>
                                        <p:tav tm="100000">
                                          <p:val>
                                            <p:strVal val="#ppt_x"/>
                                          </p:val>
                                        </p:tav>
                                      </p:tavLst>
                                    </p:anim>
                                    <p:anim calcmode="lin" valueType="num">
                                      <p:cBhvr additive="base">
                                        <p:cTn id="38" dur="500" fill="hold"/>
                                        <p:tgtEl>
                                          <p:spTgt spid="1462275"/>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0-#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1+#ppt_w/2"/>
                                          </p:val>
                                        </p:tav>
                                        <p:tav tm="100000">
                                          <p:val>
                                            <p:strVal val="#ppt_x"/>
                                          </p:val>
                                        </p:tav>
                                      </p:tavLst>
                                    </p:anim>
                                    <p:anim calcmode="lin" valueType="num">
                                      <p:cBhvr additive="base">
                                        <p:cTn id="4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灯片编号占位符 3"/>
          <p:cNvSpPr>
            <a:spLocks noGrp="1"/>
          </p:cNvSpPr>
          <p:nvPr>
            <p:ph type="sldNum" sz="quarter" idx="12"/>
          </p:nvPr>
        </p:nvSpPr>
        <p:spPr>
          <a:xfrm>
            <a:off x="323850" y="404813"/>
            <a:ext cx="504825" cy="431800"/>
          </a:xfrm>
          <a:ln>
            <a:miter lim="800000"/>
          </a:ln>
        </p:spPr>
        <p:txBody>
          <a:bodyPr anchor="b"/>
          <a:lstStyle/>
          <a:p>
            <a:pPr>
              <a:defRPr/>
            </a:pPr>
            <a:fld id="{D1ABCDCA-D685-4530-8A5C-DFD05A449CAA}" type="slidenum">
              <a:rPr lang="zh-CN" altLang="en-US" sz="1200">
                <a:solidFill>
                  <a:schemeClr val="bg2"/>
                </a:solidFill>
                <a:latin typeface="+mn-lt"/>
              </a:rPr>
            </a:fld>
            <a:endParaRPr lang="en-US" altLang="zh-CN" sz="1200">
              <a:solidFill>
                <a:schemeClr val="bg2"/>
              </a:solidFill>
              <a:latin typeface="+mn-lt"/>
            </a:endParaRPr>
          </a:p>
        </p:txBody>
      </p:sp>
      <p:sp>
        <p:nvSpPr>
          <p:cNvPr id="119" name="日期占位符 4"/>
          <p:cNvSpPr>
            <a:spLocks noGrp="1"/>
          </p:cNvSpPr>
          <p:nvPr>
            <p:ph type="dt" sz="quarter" idx="10"/>
          </p:nvPr>
        </p:nvSpPr>
        <p:spPr>
          <a:xfrm>
            <a:off x="34925" y="836613"/>
            <a:ext cx="1042988" cy="549275"/>
          </a:xfrm>
          <a:ln>
            <a:miter lim="800000"/>
          </a:ln>
        </p:spPr>
        <p:txBody>
          <a:bodyPr/>
          <a:lstStyle/>
          <a:p>
            <a:pPr>
              <a:defRPr/>
            </a:pPr>
            <a:fld id="{FA405EEF-A1A7-43C7-96B7-6C999F01B475}"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a:xfrm>
            <a:off x="971550" y="188913"/>
            <a:ext cx="7488238" cy="90487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3299" name="Rectangle 3"/>
          <p:cNvSpPr>
            <a:spLocks noChangeArrowheads="1"/>
          </p:cNvSpPr>
          <p:nvPr/>
        </p:nvSpPr>
        <p:spPr bwMode="auto">
          <a:xfrm>
            <a:off x="36513" y="260350"/>
            <a:ext cx="9107487" cy="1655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kumimoji="1" lang="zh-CN" altLang="en-US" sz="2400" b="1">
              <a:latin typeface="Times New Roman" panose="02020503050405090304" pitchFamily="18" charset="0"/>
            </a:endParaRPr>
          </a:p>
        </p:txBody>
      </p:sp>
      <p:sp>
        <p:nvSpPr>
          <p:cNvPr id="1463300" name="Rectangle 4"/>
          <p:cNvSpPr>
            <a:spLocks noGrp="1" noChangeArrowheads="1"/>
          </p:cNvSpPr>
          <p:nvPr>
            <p:ph type="body" idx="4294967295"/>
          </p:nvPr>
        </p:nvSpPr>
        <p:spPr>
          <a:xfrm>
            <a:off x="250825" y="1844675"/>
            <a:ext cx="8713788" cy="4824413"/>
          </a:xfrm>
        </p:spPr>
        <p:txBody>
          <a:bodyPr/>
          <a:lstStyle/>
          <a:p>
            <a:pPr eaLnBrk="1" hangingPunct="1">
              <a:lnSpc>
                <a:spcPct val="90000"/>
              </a:lnSpc>
            </a:pPr>
            <a:r>
              <a:rPr lang="zh-CN" altLang="en-US" sz="2400" dirty="0">
                <a:latin typeface="Times New Roman" panose="02020503050405090304" pitchFamily="18" charset="0"/>
                <a:ea typeface="宋体" pitchFamily="2" charset="-122"/>
              </a:rPr>
              <a:t>将</a:t>
            </a:r>
            <a:r>
              <a:rPr lang="zh-CN" altLang="en-US" sz="2400" dirty="0">
                <a:solidFill>
                  <a:srgbClr val="FF0000"/>
                </a:solidFill>
                <a:latin typeface="Times New Roman" panose="02020503050405090304" pitchFamily="18" charset="0"/>
                <a:ea typeface="宋体" pitchFamily="2" charset="-122"/>
              </a:rPr>
              <a:t>关键值为</a:t>
            </a:r>
            <a:r>
              <a:rPr lang="en-US" altLang="zh-CN" sz="2400" dirty="0">
                <a:solidFill>
                  <a:srgbClr val="FF0000"/>
                </a:solidFill>
                <a:latin typeface="Times New Roman" panose="02020503050405090304" pitchFamily="18" charset="0"/>
                <a:ea typeface="宋体" pitchFamily="2" charset="-122"/>
              </a:rPr>
              <a:t>25</a:t>
            </a:r>
            <a:r>
              <a:rPr lang="zh-CN" altLang="en-US" sz="2400" dirty="0">
                <a:solidFill>
                  <a:srgbClr val="FF0000"/>
                </a:solidFill>
                <a:latin typeface="Times New Roman" panose="02020503050405090304" pitchFamily="18" charset="0"/>
                <a:ea typeface="宋体" pitchFamily="2" charset="-122"/>
              </a:rPr>
              <a:t>的元素插入到</a:t>
            </a:r>
            <a:r>
              <a:rPr lang="en-US" altLang="zh-CN" sz="2400" dirty="0">
                <a:solidFill>
                  <a:srgbClr val="FF0000"/>
                </a:solidFill>
                <a:latin typeface="Times New Roman" panose="02020503050405090304" pitchFamily="18" charset="0"/>
                <a:ea typeface="宋体" pitchFamily="2" charset="-122"/>
              </a:rPr>
              <a:t>B-</a:t>
            </a:r>
            <a:r>
              <a:rPr lang="zh-CN" altLang="en-US" sz="2400" dirty="0">
                <a:solidFill>
                  <a:srgbClr val="FF0000"/>
                </a:solidFill>
                <a:latin typeface="Times New Roman" panose="02020503050405090304" pitchFamily="18" charset="0"/>
                <a:ea typeface="宋体" pitchFamily="2" charset="-122"/>
              </a:rPr>
              <a:t>树</a:t>
            </a:r>
            <a:r>
              <a:rPr lang="zh-CN" altLang="en-US" sz="2400" dirty="0">
                <a:latin typeface="Times New Roman" panose="02020503050405090304" pitchFamily="18" charset="0"/>
                <a:ea typeface="宋体" pitchFamily="2" charset="-122"/>
              </a:rPr>
              <a:t>中，这个元素将被插入到节点</a:t>
            </a:r>
            <a:r>
              <a:rPr lang="en-US" altLang="zh-CN" sz="2400" dirty="0">
                <a:latin typeface="Times New Roman" panose="02020503050405090304" pitchFamily="18" charset="0"/>
                <a:ea typeface="宋体" pitchFamily="2" charset="-122"/>
              </a:rPr>
              <a:t>[20,30,40,50,60,70]</a:t>
            </a:r>
            <a:r>
              <a:rPr lang="zh-CN" altLang="en-US" sz="2400" dirty="0">
                <a:latin typeface="Times New Roman" panose="02020503050405090304" pitchFamily="18" charset="0"/>
                <a:ea typeface="宋体" pitchFamily="2" charset="-122"/>
              </a:rPr>
              <a:t>中</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该节点饱和，插入新元素后，</a:t>
            </a:r>
            <a:r>
              <a:rPr lang="zh-CN" altLang="en-US" sz="2400" dirty="0">
                <a:solidFill>
                  <a:schemeClr val="hlink"/>
                </a:solidFill>
                <a:latin typeface="Times New Roman" panose="02020503050405090304" pitchFamily="18" charset="0"/>
                <a:ea typeface="宋体" pitchFamily="2" charset="-122"/>
              </a:rPr>
              <a:t>饱和节点分裂</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设</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是饱和节点，将带有空指针的新元素</a:t>
            </a:r>
            <a:r>
              <a:rPr lang="en-US" altLang="zh-CN" sz="2400" dirty="0">
                <a:latin typeface="Times New Roman" panose="02020503050405090304" pitchFamily="18" charset="0"/>
                <a:ea typeface="宋体" pitchFamily="2" charset="-122"/>
              </a:rPr>
              <a:t>e</a:t>
            </a:r>
            <a:r>
              <a:rPr lang="zh-CN" altLang="en-US" sz="2400" dirty="0">
                <a:latin typeface="Times New Roman" panose="02020503050405090304" pitchFamily="18" charset="0"/>
                <a:ea typeface="宋体" pitchFamily="2" charset="-122"/>
              </a:rPr>
              <a:t>插入到</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中，得到一个有</a:t>
            </a:r>
            <a:r>
              <a:rPr lang="en-US" altLang="zh-CN" sz="2400" dirty="0">
                <a:latin typeface="Times New Roman" panose="02020503050405090304" pitchFamily="18" charset="0"/>
                <a:ea typeface="宋体" pitchFamily="2" charset="-122"/>
              </a:rPr>
              <a:t>m</a:t>
            </a:r>
            <a:r>
              <a:rPr lang="zh-CN" altLang="en-US" sz="2400" dirty="0">
                <a:latin typeface="Times New Roman" panose="02020503050405090304" pitchFamily="18" charset="0"/>
                <a:ea typeface="宋体" pitchFamily="2" charset="-122"/>
              </a:rPr>
              <a:t>个元素和</a:t>
            </a:r>
            <a:r>
              <a:rPr lang="en-US" altLang="zh-CN" sz="2400" dirty="0">
                <a:latin typeface="Times New Roman" panose="02020503050405090304" pitchFamily="18" charset="0"/>
                <a:ea typeface="宋体" pitchFamily="2" charset="-122"/>
              </a:rPr>
              <a:t>m+1</a:t>
            </a:r>
            <a:r>
              <a:rPr lang="zh-CN" altLang="en-US" sz="2400" dirty="0">
                <a:latin typeface="Times New Roman" panose="02020503050405090304" pitchFamily="18" charset="0"/>
                <a:ea typeface="宋体" pitchFamily="2" charset="-122"/>
              </a:rPr>
              <a:t>个孩子的溢出节点。</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溢出节点序列：</a:t>
            </a:r>
            <a:r>
              <a:rPr lang="en-US" altLang="zh-CN" sz="2400" dirty="0">
                <a:latin typeface="Times New Roman" panose="02020503050405090304" pitchFamily="18" charset="0"/>
                <a:ea typeface="宋体" pitchFamily="2" charset="-122"/>
              </a:rPr>
              <a:t>m</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0</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(e</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e</a:t>
            </a:r>
            <a:r>
              <a:rPr lang="en-US" altLang="zh-CN" sz="2400" baseline="-25000" dirty="0" err="1">
                <a:latin typeface="Times New Roman" panose="02020503050405090304" pitchFamily="18" charset="0"/>
                <a:ea typeface="宋体" pitchFamily="2" charset="-122"/>
              </a:rPr>
              <a:t>m</a:t>
            </a:r>
            <a:r>
              <a:rPr lang="en-US" altLang="zh-CN" sz="2400" dirty="0" err="1">
                <a:latin typeface="Times New Roman" panose="02020503050405090304" pitchFamily="18" charset="0"/>
                <a:ea typeface="宋体" pitchFamily="2" charset="-122"/>
              </a:rPr>
              <a:t>,c</a:t>
            </a:r>
            <a:r>
              <a:rPr lang="en-US" altLang="zh-CN" sz="2400" baseline="-25000" dirty="0" err="1">
                <a:latin typeface="Times New Roman" panose="02020503050405090304" pitchFamily="18" charset="0"/>
                <a:ea typeface="宋体" pitchFamily="2" charset="-122"/>
              </a:rPr>
              <a:t>m</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其中</a:t>
            </a:r>
            <a:r>
              <a:rPr lang="en-US" altLang="zh-CN" sz="2400" dirty="0" err="1">
                <a:latin typeface="Times New Roman" panose="02020503050405090304" pitchFamily="18" charset="0"/>
                <a:ea typeface="宋体" pitchFamily="2" charset="-122"/>
              </a:rPr>
              <a:t>e</a:t>
            </a:r>
            <a:r>
              <a:rPr lang="en-US" altLang="zh-CN" sz="2400" baseline="-25000" dirty="0" err="1">
                <a:latin typeface="Times New Roman" panose="02020503050405090304" pitchFamily="18" charset="0"/>
                <a:ea typeface="宋体" pitchFamily="2" charset="-122"/>
              </a:rPr>
              <a:t>i</a:t>
            </a:r>
            <a:r>
              <a:rPr lang="zh-CN" altLang="en-US" sz="2400" dirty="0">
                <a:latin typeface="Times New Roman" panose="02020503050405090304" pitchFamily="18" charset="0"/>
                <a:ea typeface="宋体" pitchFamily="2" charset="-122"/>
              </a:rPr>
              <a:t>是元素，</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i</a:t>
            </a:r>
            <a:r>
              <a:rPr lang="zh-CN" altLang="en-US" sz="2400" dirty="0">
                <a:latin typeface="Times New Roman" panose="02020503050405090304" pitchFamily="18" charset="0"/>
                <a:ea typeface="宋体" pitchFamily="2" charset="-122"/>
              </a:rPr>
              <a:t>是孩子指针。从</a:t>
            </a:r>
            <a:r>
              <a:rPr lang="en-US" altLang="zh-CN" sz="2400" dirty="0" err="1">
                <a:latin typeface="Times New Roman" panose="02020503050405090304" pitchFamily="18" charset="0"/>
                <a:ea typeface="宋体" pitchFamily="2" charset="-122"/>
              </a:rPr>
              <a:t>e</a:t>
            </a:r>
            <a:r>
              <a:rPr lang="en-US" altLang="zh-CN" sz="2400" baseline="-25000" dirty="0" err="1">
                <a:latin typeface="Times New Roman" panose="02020503050405090304" pitchFamily="18" charset="0"/>
                <a:ea typeface="宋体" pitchFamily="2" charset="-122"/>
              </a:rPr>
              <a:t>d</a:t>
            </a:r>
            <a:r>
              <a:rPr lang="zh-CN" altLang="en-US" sz="2400" dirty="0">
                <a:latin typeface="Times New Roman" panose="02020503050405090304" pitchFamily="18" charset="0"/>
                <a:ea typeface="宋体" pitchFamily="2" charset="-122"/>
              </a:rPr>
              <a:t>处分开此节点，其中</a:t>
            </a:r>
            <a:r>
              <a:rPr lang="en-US" altLang="zh-CN" sz="2400" dirty="0">
                <a:latin typeface="Times New Roman" panose="02020503050405090304" pitchFamily="18" charset="0"/>
                <a:ea typeface="宋体" pitchFamily="2" charset="-122"/>
              </a:rPr>
              <a:t>d= </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400" dirty="0">
                <a:latin typeface="Times New Roman" panose="02020503050405090304" pitchFamily="18" charset="0"/>
                <a:ea typeface="宋体" pitchFamily="2" charset="-122"/>
              </a:rPr>
              <a:t>m/2</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sym typeface="Symbol" pitchFamily="18" charset="2"/>
              </a:rPr>
              <a:t>⌉</a:t>
            </a:r>
            <a:r>
              <a:rPr lang="en-US" altLang="zh-CN" sz="2400" dirty="0">
                <a:latin typeface="Times New Roman" panose="02020503050405090304" pitchFamily="18" charset="0"/>
                <a:ea typeface="宋体" pitchFamily="2" charset="-122"/>
              </a:rPr>
              <a:t> </a:t>
            </a:r>
            <a:r>
              <a:rPr lang="zh-CN" altLang="en-US" sz="2400" dirty="0">
                <a:latin typeface="Times New Roman" panose="02020503050405090304" pitchFamily="18" charset="0"/>
                <a:ea typeface="宋体" pitchFamily="2" charset="-122"/>
              </a:rPr>
              <a:t>。左边的元素保留在</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中，右边的元素移到新节点</a:t>
            </a: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中，</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e</a:t>
            </a:r>
            <a:r>
              <a:rPr lang="en-US" altLang="zh-CN" sz="2400" baseline="-25000" dirty="0" err="1">
                <a:latin typeface="Times New Roman" panose="02020503050405090304" pitchFamily="18" charset="0"/>
                <a:ea typeface="宋体" pitchFamily="2" charset="-122"/>
              </a:rPr>
              <a:t>d</a:t>
            </a:r>
            <a:r>
              <a:rPr lang="en-US" altLang="zh-CN" sz="2400" dirty="0" err="1">
                <a:latin typeface="Times New Roman" panose="02020503050405090304" pitchFamily="18" charset="0"/>
                <a:ea typeface="宋体" pitchFamily="2" charset="-122"/>
              </a:rPr>
              <a:t>,Q</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被插入到</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的父节点中。新的</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和</a:t>
            </a: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格式为：</a:t>
            </a:r>
            <a:endParaRPr lang="zh-CN" altLang="en-US" sz="2400" dirty="0">
              <a:latin typeface="Times New Roman" panose="02020503050405090304" pitchFamily="18" charset="0"/>
              <a:ea typeface="宋体" pitchFamily="2" charset="-122"/>
            </a:endParaRPr>
          </a:p>
          <a:p>
            <a:pPr eaLnBrk="1" hangingPunct="1">
              <a:lnSpc>
                <a:spcPct val="90000"/>
              </a:lnSpc>
            </a:pP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d-1</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0</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(e</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1</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(e</a:t>
            </a:r>
            <a:r>
              <a:rPr lang="en-US" altLang="zh-CN" sz="2400" baseline="-25000" dirty="0">
                <a:latin typeface="Times New Roman" panose="02020503050405090304" pitchFamily="18" charset="0"/>
                <a:ea typeface="宋体" pitchFamily="2" charset="-122"/>
              </a:rPr>
              <a:t>d-1</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d-1</a:t>
            </a:r>
            <a:r>
              <a:rPr lang="en-US" altLang="zh-CN" sz="2400" dirty="0">
                <a:latin typeface="Times New Roman" panose="02020503050405090304" pitchFamily="18" charset="0"/>
                <a:ea typeface="宋体" pitchFamily="2" charset="-122"/>
              </a:rPr>
              <a:t>)</a:t>
            </a:r>
            <a:endParaRPr lang="en-US" altLang="zh-CN" sz="2400" dirty="0">
              <a:latin typeface="Times New Roman" panose="02020503050405090304" pitchFamily="18" charset="0"/>
              <a:ea typeface="宋体" pitchFamily="2" charset="-122"/>
            </a:endParaRPr>
          </a:p>
          <a:p>
            <a:pPr eaLnBrk="1" hangingPunct="1">
              <a:lnSpc>
                <a:spcPct val="90000"/>
              </a:lnSpc>
            </a:pP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m-d</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d</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(e</a:t>
            </a:r>
            <a:r>
              <a:rPr lang="en-US" altLang="zh-CN" sz="2400" baseline="-25000" dirty="0">
                <a:latin typeface="Times New Roman" panose="02020503050405090304" pitchFamily="18" charset="0"/>
                <a:ea typeface="宋体" pitchFamily="2" charset="-122"/>
              </a:rPr>
              <a:t>d+1</a:t>
            </a:r>
            <a:r>
              <a:rPr lang="en-US" altLang="zh-CN" sz="2400" dirty="0">
                <a:latin typeface="Times New Roman" panose="02020503050405090304" pitchFamily="18" charset="0"/>
                <a:ea typeface="宋体" pitchFamily="2" charset="-122"/>
              </a:rPr>
              <a:t>,c</a:t>
            </a:r>
            <a:r>
              <a:rPr lang="en-US" altLang="zh-CN" sz="2400" baseline="-25000" dirty="0">
                <a:latin typeface="Times New Roman" panose="02020503050405090304" pitchFamily="18" charset="0"/>
                <a:ea typeface="宋体" pitchFamily="2" charset="-122"/>
              </a:rPr>
              <a:t>d+1</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e</a:t>
            </a:r>
            <a:r>
              <a:rPr lang="en-US" altLang="zh-CN" sz="2400" baseline="-25000" dirty="0" err="1">
                <a:latin typeface="Times New Roman" panose="02020503050405090304" pitchFamily="18" charset="0"/>
                <a:ea typeface="宋体" pitchFamily="2" charset="-122"/>
              </a:rPr>
              <a:t>m</a:t>
            </a:r>
            <a:r>
              <a:rPr lang="en-US" altLang="zh-CN" sz="2400" dirty="0" err="1">
                <a:latin typeface="Times New Roman" panose="02020503050405090304" pitchFamily="18" charset="0"/>
                <a:ea typeface="宋体" pitchFamily="2" charset="-122"/>
              </a:rPr>
              <a:t>,c</a:t>
            </a:r>
            <a:r>
              <a:rPr lang="en-US" altLang="zh-CN" sz="2400" baseline="-25000" dirty="0" err="1">
                <a:latin typeface="Times New Roman" panose="02020503050405090304" pitchFamily="18" charset="0"/>
                <a:ea typeface="宋体" pitchFamily="2" charset="-122"/>
              </a:rPr>
              <a:t>m</a:t>
            </a:r>
            <a:r>
              <a:rPr lang="en-US" altLang="zh-CN" sz="2400" dirty="0">
                <a:latin typeface="Times New Roman" panose="02020503050405090304" pitchFamily="18" charset="0"/>
                <a:ea typeface="宋体" pitchFamily="2" charset="-122"/>
              </a:rPr>
              <a:t>)</a:t>
            </a:r>
            <a:endParaRPr lang="en-US" altLang="zh-CN"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注意</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和</a:t>
            </a:r>
            <a:r>
              <a:rPr lang="en-US" altLang="zh-CN" sz="2400" dirty="0">
                <a:latin typeface="Times New Roman" panose="02020503050405090304" pitchFamily="18" charset="0"/>
                <a:ea typeface="宋体" pitchFamily="2" charset="-122"/>
              </a:rPr>
              <a:t>Q</a:t>
            </a:r>
            <a:r>
              <a:rPr lang="zh-CN" altLang="en-US" sz="2400" dirty="0">
                <a:latin typeface="Times New Roman" panose="02020503050405090304" pitchFamily="18" charset="0"/>
                <a:ea typeface="宋体" pitchFamily="2" charset="-122"/>
              </a:rPr>
              <a:t>的孩子数量至少是</a:t>
            </a:r>
            <a:r>
              <a:rPr lang="en-US" altLang="zh-CN" sz="2400" dirty="0">
                <a:latin typeface="Times New Roman" panose="02020503050405090304" pitchFamily="18" charset="0"/>
                <a:ea typeface="宋体" pitchFamily="2" charset="-122"/>
              </a:rPr>
              <a:t>d</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p:txBody>
      </p:sp>
      <p:grpSp>
        <p:nvGrpSpPr>
          <p:cNvPr id="2" name="Group 5"/>
          <p:cNvGrpSpPr/>
          <p:nvPr/>
        </p:nvGrpSpPr>
        <p:grpSpPr bwMode="auto">
          <a:xfrm>
            <a:off x="0" y="0"/>
            <a:ext cx="4356100" cy="1584325"/>
            <a:chOff x="839" y="3204"/>
            <a:chExt cx="3990" cy="998"/>
          </a:xfrm>
        </p:grpSpPr>
        <p:sp>
          <p:nvSpPr>
            <p:cNvPr id="67651" name="Rectangle 6"/>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67652" name="Rectangle 7"/>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67653" name="Rectangle 8"/>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67654" name="Rectangle 9"/>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67655" name="Rectangle 10"/>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67656" name="Rectangle 11"/>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67657" name="Rectangle 12"/>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67658" name="Rectangle 13"/>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67659" name="Rectangle 14"/>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67660" name="Rectangle 15"/>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67661" name="Rectangle 16"/>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67662" name="Rectangle 17"/>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67663" name="Line 18"/>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4" name="Line 19"/>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5" name="Line 20"/>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66" name="Rectangle 21"/>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67667" name="Rectangle 22"/>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67668" name="Rectangle 23"/>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67669" name="Rectangle 24"/>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70" name="Line 25"/>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1" name="Rectangle 26"/>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72" name="Line 27"/>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3" name="Rectangle 28"/>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74" name="Line 29"/>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5" name="Rectangle 30"/>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76" name="Line 31"/>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7" name="Line 32"/>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78" name="Rectangle 33"/>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79" name="Line 34"/>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0" name="Rectangle 35"/>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81" name="Line 36"/>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2" name="Rectangle 37"/>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83" name="Line 38"/>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4" name="Rectangle 39"/>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85" name="Line 40"/>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6" name="Rectangle 41"/>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87" name="Line 42"/>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88" name="Rectangle 43"/>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89" name="Line 44"/>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0" name="Rectangle 45"/>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91" name="Line 46"/>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2" name="Rectangle 47"/>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93" name="Line 48"/>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4" name="Rectangle 49"/>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95" name="Line 50"/>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6" name="Rectangle 51"/>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97" name="Line 52"/>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98" name="Rectangle 53"/>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99" name="Line 54"/>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700" name="Rectangle 55"/>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701" name="Rectangle 56"/>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67702" name="Rectangle 57"/>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703" name="Line 58"/>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59"/>
          <p:cNvGrpSpPr/>
          <p:nvPr/>
        </p:nvGrpSpPr>
        <p:grpSpPr bwMode="auto">
          <a:xfrm>
            <a:off x="4500563" y="0"/>
            <a:ext cx="4643437" cy="1585913"/>
            <a:chOff x="1338" y="209"/>
            <a:chExt cx="3945" cy="999"/>
          </a:xfrm>
        </p:grpSpPr>
        <p:sp>
          <p:nvSpPr>
            <p:cNvPr id="67594" name="Rectangle 60"/>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67595" name="Rectangle 61"/>
            <p:cNvSpPr>
              <a:spLocks noChangeArrowheads="1"/>
            </p:cNvSpPr>
            <p:nvPr/>
          </p:nvSpPr>
          <p:spPr bwMode="auto">
            <a:xfrm>
              <a:off x="3196" y="210"/>
              <a:ext cx="226" cy="227"/>
            </a:xfrm>
            <a:prstGeom prst="rect">
              <a:avLst/>
            </a:prstGeom>
            <a:solidFill>
              <a:srgbClr val="6699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67596" name="Rectangle 62"/>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67597" name="Rectangle 63"/>
            <p:cNvSpPr>
              <a:spLocks noChangeArrowheads="1"/>
            </p:cNvSpPr>
            <p:nvPr/>
          </p:nvSpPr>
          <p:spPr bwMode="auto">
            <a:xfrm>
              <a:off x="2743" y="754"/>
              <a:ext cx="226" cy="227"/>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67598" name="Rectangle 64"/>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67599" name="Rectangle 65"/>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67600" name="Rectangle 66"/>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67601" name="Rectangle 67"/>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67602" name="Rectangle 68"/>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67603" name="Rectangle 69"/>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67604" name="Rectangle 70"/>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67605" name="Rectangle 71"/>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67606" name="Line 72"/>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7" name="Line 73"/>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8" name="Line 74"/>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Rectangle 75"/>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67610" name="Rectangle 76"/>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67611" name="Rectangle 77"/>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67612" name="Rectangle 78"/>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13" name="Line 79"/>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4" name="Rectangle 80"/>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15" name="Line 81"/>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6" name="Rectangle 82"/>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17" name="Line 83"/>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18" name="Rectangle 84"/>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19" name="Line 85"/>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0" name="Line 86"/>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1" name="Rectangle 87"/>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22" name="Line 88"/>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3" name="Rectangle 89"/>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24" name="Line 90"/>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5" name="Rectangle 91"/>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26" name="Line 92"/>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7" name="Rectangle 93"/>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28" name="Line 94"/>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29" name="Rectangle 95"/>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30" name="Line 96"/>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1" name="Rectangle 97"/>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32" name="Line 98"/>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3" name="Rectangle 99"/>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34" name="Line 100"/>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5" name="Rectangle 101"/>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36" name="Line 102"/>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7" name="Rectangle 103"/>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38" name="Line 104"/>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39" name="Rectangle 105"/>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40" name="Line 106"/>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1" name="Rectangle 107"/>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42" name="Line 108"/>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3" name="Rectangle 109"/>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44" name="Rectangle 110"/>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67645" name="Rectangle 111"/>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46" name="Line 112"/>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47" name="Rectangle 113"/>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67648" name="Rectangle 114"/>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67649" name="Line 115"/>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650" name="Line 116"/>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63413" name="AutoShape 117"/>
          <p:cNvSpPr>
            <a:spLocks noChangeArrowheads="1"/>
          </p:cNvSpPr>
          <p:nvPr/>
        </p:nvSpPr>
        <p:spPr bwMode="auto">
          <a:xfrm>
            <a:off x="2997200" y="0"/>
            <a:ext cx="2798763" cy="476250"/>
          </a:xfrm>
          <a:prstGeom prst="horizontalScroll">
            <a:avLst>
              <a:gd name="adj" fmla="val 12500"/>
            </a:avLst>
          </a:prstGeom>
          <a:solidFill>
            <a:schemeClr val="accent1"/>
          </a:solidFill>
          <a:ln w="9525">
            <a:solidFill>
              <a:schemeClr val="tx1"/>
            </a:solidFill>
            <a:miter lim="800000"/>
          </a:ln>
        </p:spPr>
        <p:txBody>
          <a:bodyPr wrap="none" anchor="ctr"/>
          <a:lstStyle/>
          <a:p>
            <a:pPr algn="ctr"/>
            <a:r>
              <a:rPr kumimoji="1" lang="zh-CN" altLang="en-US" sz="2000" b="1">
                <a:latin typeface="Times New Roman" panose="02020503050405090304" pitchFamily="18" charset="0"/>
              </a:rPr>
              <a:t>访问磁盘次数？</a:t>
            </a:r>
            <a:endParaRPr kumimoji="1" lang="zh-CN" altLang="en-US" sz="2000" b="1">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3299"/>
                                        </p:tgtEl>
                                        <p:attrNameLst>
                                          <p:attrName>style.visibility</p:attrName>
                                        </p:attrNameLst>
                                      </p:cBhvr>
                                      <p:to>
                                        <p:strVal val="visible"/>
                                      </p:to>
                                    </p:set>
                                    <p:anim calcmode="lin" valueType="num">
                                      <p:cBhvr additive="base">
                                        <p:cTn id="7" dur="500" fill="hold"/>
                                        <p:tgtEl>
                                          <p:spTgt spid="1463299"/>
                                        </p:tgtEl>
                                        <p:attrNameLst>
                                          <p:attrName>ppt_x</p:attrName>
                                        </p:attrNameLst>
                                      </p:cBhvr>
                                      <p:tavLst>
                                        <p:tav tm="0">
                                          <p:val>
                                            <p:strVal val="0-#ppt_w/2"/>
                                          </p:val>
                                        </p:tav>
                                        <p:tav tm="100000">
                                          <p:val>
                                            <p:strVal val="#ppt_x"/>
                                          </p:val>
                                        </p:tav>
                                      </p:tavLst>
                                    </p:anim>
                                    <p:anim calcmode="lin" valueType="num">
                                      <p:cBhvr additive="base">
                                        <p:cTn id="8" dur="500" fill="hold"/>
                                        <p:tgtEl>
                                          <p:spTgt spid="14632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63300">
                                            <p:txEl>
                                              <p:pRg st="0" end="0"/>
                                            </p:txEl>
                                          </p:spTgt>
                                        </p:tgtEl>
                                        <p:attrNameLst>
                                          <p:attrName>style.visibility</p:attrName>
                                        </p:attrNameLst>
                                      </p:cBhvr>
                                      <p:to>
                                        <p:strVal val="visible"/>
                                      </p:to>
                                    </p:set>
                                    <p:anim calcmode="lin" valueType="num">
                                      <p:cBhvr additive="base">
                                        <p:cTn id="18" dur="500" fill="hold"/>
                                        <p:tgtEl>
                                          <p:spTgt spid="146330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63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63300">
                                            <p:txEl>
                                              <p:pRg st="1" end="1"/>
                                            </p:txEl>
                                          </p:spTgt>
                                        </p:tgtEl>
                                        <p:attrNameLst>
                                          <p:attrName>style.visibility</p:attrName>
                                        </p:attrNameLst>
                                      </p:cBhvr>
                                      <p:to>
                                        <p:strVal val="visible"/>
                                      </p:to>
                                    </p:set>
                                    <p:anim calcmode="lin" valueType="num">
                                      <p:cBhvr additive="base">
                                        <p:cTn id="24" dur="500" fill="hold"/>
                                        <p:tgtEl>
                                          <p:spTgt spid="146330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633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63300">
                                            <p:txEl>
                                              <p:pRg st="2" end="2"/>
                                            </p:txEl>
                                          </p:spTgt>
                                        </p:tgtEl>
                                        <p:attrNameLst>
                                          <p:attrName>style.visibility</p:attrName>
                                        </p:attrNameLst>
                                      </p:cBhvr>
                                      <p:to>
                                        <p:strVal val="visible"/>
                                      </p:to>
                                    </p:set>
                                    <p:anim calcmode="lin" valueType="num">
                                      <p:cBhvr additive="base">
                                        <p:cTn id="30" dur="500" fill="hold"/>
                                        <p:tgtEl>
                                          <p:spTgt spid="146330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633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63300">
                                            <p:txEl>
                                              <p:pRg st="3" end="3"/>
                                            </p:txEl>
                                          </p:spTgt>
                                        </p:tgtEl>
                                        <p:attrNameLst>
                                          <p:attrName>style.visibility</p:attrName>
                                        </p:attrNameLst>
                                      </p:cBhvr>
                                      <p:to>
                                        <p:strVal val="visible"/>
                                      </p:to>
                                    </p:set>
                                    <p:anim calcmode="lin" valueType="num">
                                      <p:cBhvr additive="base">
                                        <p:cTn id="36" dur="500" fill="hold"/>
                                        <p:tgtEl>
                                          <p:spTgt spid="146330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633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63300">
                                            <p:txEl>
                                              <p:pRg st="4" end="4"/>
                                            </p:txEl>
                                          </p:spTgt>
                                        </p:tgtEl>
                                        <p:attrNameLst>
                                          <p:attrName>style.visibility</p:attrName>
                                        </p:attrNameLst>
                                      </p:cBhvr>
                                      <p:to>
                                        <p:strVal val="visible"/>
                                      </p:to>
                                    </p:set>
                                    <p:anim calcmode="lin" valueType="num">
                                      <p:cBhvr additive="base">
                                        <p:cTn id="42" dur="500" fill="hold"/>
                                        <p:tgtEl>
                                          <p:spTgt spid="1463300">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633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63300">
                                            <p:txEl>
                                              <p:pRg st="5" end="5"/>
                                            </p:txEl>
                                          </p:spTgt>
                                        </p:tgtEl>
                                        <p:attrNameLst>
                                          <p:attrName>style.visibility</p:attrName>
                                        </p:attrNameLst>
                                      </p:cBhvr>
                                      <p:to>
                                        <p:strVal val="visible"/>
                                      </p:to>
                                    </p:set>
                                    <p:anim calcmode="lin" valueType="num">
                                      <p:cBhvr additive="base">
                                        <p:cTn id="48" dur="500" fill="hold"/>
                                        <p:tgtEl>
                                          <p:spTgt spid="146330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633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63300">
                                            <p:txEl>
                                              <p:pRg st="6" end="6"/>
                                            </p:txEl>
                                          </p:spTgt>
                                        </p:tgtEl>
                                        <p:attrNameLst>
                                          <p:attrName>style.visibility</p:attrName>
                                        </p:attrNameLst>
                                      </p:cBhvr>
                                      <p:to>
                                        <p:strVal val="visible"/>
                                      </p:to>
                                    </p:set>
                                    <p:anim calcmode="lin" valueType="num">
                                      <p:cBhvr additive="base">
                                        <p:cTn id="54" dur="500" fill="hold"/>
                                        <p:tgtEl>
                                          <p:spTgt spid="1463300">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633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1+#ppt_w/2"/>
                                          </p:val>
                                        </p:tav>
                                        <p:tav tm="100000">
                                          <p:val>
                                            <p:strVal val="#ppt_x"/>
                                          </p:val>
                                        </p:tav>
                                      </p:tavLst>
                                    </p:anim>
                                    <p:anim calcmode="lin" valueType="num">
                                      <p:cBhvr additive="base">
                                        <p:cTn id="6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63413"/>
                                        </p:tgtEl>
                                        <p:attrNameLst>
                                          <p:attrName>style.visibility</p:attrName>
                                        </p:attrNameLst>
                                      </p:cBhvr>
                                      <p:to>
                                        <p:strVal val="visible"/>
                                      </p:to>
                                    </p:set>
                                    <p:anim calcmode="lin" valueType="num">
                                      <p:cBhvr additive="base">
                                        <p:cTn id="66" dur="500" fill="hold"/>
                                        <p:tgtEl>
                                          <p:spTgt spid="1463413"/>
                                        </p:tgtEl>
                                        <p:attrNameLst>
                                          <p:attrName>ppt_x</p:attrName>
                                        </p:attrNameLst>
                                      </p:cBhvr>
                                      <p:tavLst>
                                        <p:tav tm="0">
                                          <p:val>
                                            <p:strVal val="#ppt_x"/>
                                          </p:val>
                                        </p:tav>
                                        <p:tav tm="100000">
                                          <p:val>
                                            <p:strVal val="#ppt_x"/>
                                          </p:val>
                                        </p:tav>
                                      </p:tavLst>
                                    </p:anim>
                                    <p:anim calcmode="lin" valueType="num">
                                      <p:cBhvr additive="base">
                                        <p:cTn id="67" dur="500" fill="hold"/>
                                        <p:tgtEl>
                                          <p:spTgt spid="1463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299" grpId="0" animBg="1"/>
      <p:bldP spid="14634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D0050921-8C75-46A3-9B74-F8C61DF202B9}" type="slidenum">
              <a:rPr lang="zh-CN" altLang="en-US" sz="1200">
                <a:solidFill>
                  <a:schemeClr val="bg2"/>
                </a:solidFill>
                <a:latin typeface="+mn-lt"/>
              </a:rPr>
            </a:fld>
            <a:endParaRPr lang="en-US" altLang="zh-CN" sz="1200">
              <a:solidFill>
                <a:schemeClr val="bg2"/>
              </a:solidFill>
              <a:latin typeface="+mn-lt"/>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FD0D2F4D-6CB5-4893-B951-833601384C68}" type="datetime7">
              <a:rPr kumimoji="1" lang="zh-CN" altLang="en-US" sz="1200">
                <a:latin typeface="+mn-ea"/>
              </a:rPr>
            </a:fld>
            <a:endParaRPr kumimoji="1" lang="en-US" altLang="zh-CN" sz="1200">
              <a:latin typeface="+mn-ea"/>
            </a:endParaRPr>
          </a:p>
        </p:txBody>
      </p:sp>
      <p:sp>
        <p:nvSpPr>
          <p:cNvPr id="68612" name="Rectangle 2"/>
          <p:cNvSpPr>
            <a:spLocks noGrp="1" noChangeArrowheads="1"/>
          </p:cNvSpPr>
          <p:nvPr>
            <p:ph type="title" idx="4294967295"/>
          </p:nvPr>
        </p:nvSpPr>
        <p:spPr>
          <a:xfrm>
            <a:off x="1044575" y="260350"/>
            <a:ext cx="7488238" cy="833438"/>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4323" name="Rectangle 3"/>
          <p:cNvSpPr>
            <a:spLocks noGrp="1" noChangeArrowheads="1"/>
          </p:cNvSpPr>
          <p:nvPr>
            <p:ph type="body" idx="4294967295"/>
          </p:nvPr>
        </p:nvSpPr>
        <p:spPr>
          <a:xfrm>
            <a:off x="250825" y="1557338"/>
            <a:ext cx="8713788" cy="2232025"/>
          </a:xfrm>
        </p:spPr>
        <p:txBody>
          <a:bodyPr/>
          <a:lstStyle/>
          <a:p>
            <a:pPr eaLnBrk="1" hangingPunct="1">
              <a:lnSpc>
                <a:spcPct val="110000"/>
              </a:lnSpc>
            </a:pPr>
            <a:r>
              <a:rPr lang="zh-CN" altLang="en-US" sz="2800" dirty="0">
                <a:latin typeface="Times New Roman" panose="02020503050405090304" pitchFamily="18" charset="0"/>
                <a:ea typeface="宋体" pitchFamily="2" charset="-122"/>
              </a:rPr>
              <a:t>考察将关键值为</a:t>
            </a:r>
            <a:r>
              <a:rPr lang="en-US" altLang="zh-CN" sz="2800" dirty="0">
                <a:latin typeface="Times New Roman" panose="02020503050405090304" pitchFamily="18" charset="0"/>
                <a:ea typeface="宋体" pitchFamily="2" charset="-122"/>
              </a:rPr>
              <a:t>44</a:t>
            </a:r>
            <a:r>
              <a:rPr lang="zh-CN" altLang="en-US" sz="2800" dirty="0">
                <a:latin typeface="Times New Roman" panose="02020503050405090304" pitchFamily="18" charset="0"/>
                <a:ea typeface="宋体" pitchFamily="2" charset="-122"/>
              </a:rPr>
              <a:t>的元素插入到下图的</a:t>
            </a:r>
            <a:r>
              <a:rPr lang="en-US" altLang="zh-CN" sz="2800" dirty="0">
                <a:latin typeface="Times New Roman" panose="02020503050405090304" pitchFamily="18" charset="0"/>
                <a:ea typeface="宋体" pitchFamily="2" charset="-122"/>
              </a:rPr>
              <a:t>2-3</a:t>
            </a:r>
            <a:r>
              <a:rPr lang="zh-CN" altLang="en-US" sz="2800" dirty="0">
                <a:latin typeface="Times New Roman" panose="02020503050405090304" pitchFamily="18" charset="0"/>
                <a:ea typeface="宋体" pitchFamily="2" charset="-122"/>
              </a:rPr>
              <a:t>树中</a:t>
            </a:r>
            <a:endParaRPr lang="zh-CN" altLang="en-US" sz="2800" dirty="0">
              <a:latin typeface="Times New Roman" panose="02020503050405090304" pitchFamily="18" charset="0"/>
              <a:ea typeface="宋体" pitchFamily="2" charset="-122"/>
            </a:endParaRPr>
          </a:p>
        </p:txBody>
      </p:sp>
      <p:sp>
        <p:nvSpPr>
          <p:cNvPr id="68614" name="Rectangle 4"/>
          <p:cNvSpPr>
            <a:spLocks noChangeArrowheads="1"/>
          </p:cNvSpPr>
          <p:nvPr/>
        </p:nvSpPr>
        <p:spPr bwMode="auto">
          <a:xfrm>
            <a:off x="3851275"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68615" name="Rectangle 5"/>
          <p:cNvSpPr>
            <a:spLocks noChangeArrowheads="1"/>
          </p:cNvSpPr>
          <p:nvPr/>
        </p:nvSpPr>
        <p:spPr bwMode="auto">
          <a:xfrm>
            <a:off x="421163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68616" name="Rectangle 6"/>
          <p:cNvSpPr>
            <a:spLocks noChangeArrowheads="1"/>
          </p:cNvSpPr>
          <p:nvPr/>
        </p:nvSpPr>
        <p:spPr bwMode="auto">
          <a:xfrm>
            <a:off x="29146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35</a:t>
            </a:r>
            <a:endParaRPr kumimoji="1" lang="en-US" altLang="zh-CN" sz="2000" b="1">
              <a:latin typeface="Times New Roman" panose="02020503050405090304" pitchFamily="18" charset="0"/>
            </a:endParaRPr>
          </a:p>
        </p:txBody>
      </p:sp>
      <p:sp>
        <p:nvSpPr>
          <p:cNvPr id="68617" name="Rectangle 7"/>
          <p:cNvSpPr>
            <a:spLocks noChangeArrowheads="1"/>
          </p:cNvSpPr>
          <p:nvPr/>
        </p:nvSpPr>
        <p:spPr bwMode="auto">
          <a:xfrm>
            <a:off x="32750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68618" name="Rectangle 8"/>
          <p:cNvSpPr>
            <a:spLocks noChangeArrowheads="1"/>
          </p:cNvSpPr>
          <p:nvPr/>
        </p:nvSpPr>
        <p:spPr bwMode="auto">
          <a:xfrm>
            <a:off x="3995738"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55</a:t>
            </a:r>
            <a:endParaRPr kumimoji="1" lang="en-US" altLang="zh-CN" sz="2000" b="1">
              <a:latin typeface="Times New Roman" panose="02020503050405090304" pitchFamily="18" charset="0"/>
            </a:endParaRPr>
          </a:p>
        </p:txBody>
      </p:sp>
      <p:sp>
        <p:nvSpPr>
          <p:cNvPr id="68619" name="Rectangle 9"/>
          <p:cNvSpPr>
            <a:spLocks noChangeArrowheads="1"/>
          </p:cNvSpPr>
          <p:nvPr/>
        </p:nvSpPr>
        <p:spPr bwMode="auto">
          <a:xfrm>
            <a:off x="471487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68620" name="Rectangle 10"/>
          <p:cNvSpPr>
            <a:spLocks noChangeArrowheads="1"/>
          </p:cNvSpPr>
          <p:nvPr/>
        </p:nvSpPr>
        <p:spPr bwMode="auto">
          <a:xfrm>
            <a:off x="60134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68621" name="Rectangle 11"/>
          <p:cNvSpPr>
            <a:spLocks noChangeArrowheads="1"/>
          </p:cNvSpPr>
          <p:nvPr/>
        </p:nvSpPr>
        <p:spPr bwMode="auto">
          <a:xfrm>
            <a:off x="6373813"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85</a:t>
            </a:r>
            <a:endParaRPr kumimoji="1" lang="en-US" altLang="zh-CN" sz="2000" b="1">
              <a:latin typeface="Times New Roman" panose="02020503050405090304" pitchFamily="18" charset="0"/>
            </a:endParaRPr>
          </a:p>
        </p:txBody>
      </p:sp>
      <p:sp>
        <p:nvSpPr>
          <p:cNvPr id="68622" name="Rectangle 12"/>
          <p:cNvSpPr>
            <a:spLocks noChangeArrowheads="1"/>
          </p:cNvSpPr>
          <p:nvPr/>
        </p:nvSpPr>
        <p:spPr bwMode="auto">
          <a:xfrm>
            <a:off x="70929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95</a:t>
            </a:r>
            <a:endParaRPr kumimoji="1" lang="en-US" altLang="zh-CN" sz="2000" b="1">
              <a:latin typeface="Times New Roman" panose="02020503050405090304" pitchFamily="18" charset="0"/>
            </a:endParaRPr>
          </a:p>
        </p:txBody>
      </p:sp>
      <p:sp>
        <p:nvSpPr>
          <p:cNvPr id="68623" name="Line 13"/>
          <p:cNvSpPr>
            <a:spLocks noChangeShapeType="1"/>
          </p:cNvSpPr>
          <p:nvPr/>
        </p:nvSpPr>
        <p:spPr bwMode="auto">
          <a:xfrm flipV="1">
            <a:off x="4211638" y="52292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4" name="Line 14"/>
          <p:cNvSpPr>
            <a:spLocks noChangeShapeType="1"/>
          </p:cNvSpPr>
          <p:nvPr/>
        </p:nvSpPr>
        <p:spPr bwMode="auto">
          <a:xfrm flipV="1">
            <a:off x="3275013" y="5229225"/>
            <a:ext cx="576262"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5" name="Line 15"/>
          <p:cNvSpPr>
            <a:spLocks noChangeShapeType="1"/>
          </p:cNvSpPr>
          <p:nvPr/>
        </p:nvSpPr>
        <p:spPr bwMode="auto">
          <a:xfrm flipH="1" flipV="1">
            <a:off x="4572000" y="5229225"/>
            <a:ext cx="287338"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26" name="Rectangle 16"/>
          <p:cNvSpPr>
            <a:spLocks noChangeArrowheads="1"/>
          </p:cNvSpPr>
          <p:nvPr/>
        </p:nvSpPr>
        <p:spPr bwMode="auto">
          <a:xfrm>
            <a:off x="1330325"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68627" name="Rectangle 17"/>
          <p:cNvSpPr>
            <a:spLocks noChangeArrowheads="1"/>
          </p:cNvSpPr>
          <p:nvPr/>
        </p:nvSpPr>
        <p:spPr bwMode="auto">
          <a:xfrm>
            <a:off x="2051050" y="57324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25</a:t>
            </a:r>
            <a:endParaRPr kumimoji="1" lang="en-US" altLang="zh-CN" sz="2000" b="1">
              <a:latin typeface="Times New Roman" panose="02020503050405090304" pitchFamily="18" charset="0"/>
            </a:endParaRPr>
          </a:p>
        </p:txBody>
      </p:sp>
      <p:sp>
        <p:nvSpPr>
          <p:cNvPr id="68628" name="Rectangle 18"/>
          <p:cNvSpPr>
            <a:spLocks noChangeArrowheads="1"/>
          </p:cNvSpPr>
          <p:nvPr/>
        </p:nvSpPr>
        <p:spPr bwMode="auto">
          <a:xfrm>
            <a:off x="1258888"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29" name="Line 19"/>
          <p:cNvSpPr>
            <a:spLocks noChangeShapeType="1"/>
          </p:cNvSpPr>
          <p:nvPr/>
        </p:nvSpPr>
        <p:spPr bwMode="auto">
          <a:xfrm flipV="1">
            <a:off x="1330325"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0" name="Rectangle 20"/>
          <p:cNvSpPr>
            <a:spLocks noChangeArrowheads="1"/>
          </p:cNvSpPr>
          <p:nvPr/>
        </p:nvSpPr>
        <p:spPr bwMode="auto">
          <a:xfrm>
            <a:off x="1619250"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31" name="Line 21"/>
          <p:cNvSpPr>
            <a:spLocks noChangeShapeType="1"/>
          </p:cNvSpPr>
          <p:nvPr/>
        </p:nvSpPr>
        <p:spPr bwMode="auto">
          <a:xfrm flipV="1">
            <a:off x="1690688"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2" name="Rectangle 22"/>
          <p:cNvSpPr>
            <a:spLocks noChangeArrowheads="1"/>
          </p:cNvSpPr>
          <p:nvPr/>
        </p:nvSpPr>
        <p:spPr bwMode="auto">
          <a:xfrm>
            <a:off x="1979613"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33" name="Line 23"/>
          <p:cNvSpPr>
            <a:spLocks noChangeShapeType="1"/>
          </p:cNvSpPr>
          <p:nvPr/>
        </p:nvSpPr>
        <p:spPr bwMode="auto">
          <a:xfrm flipV="1">
            <a:off x="2051050"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4" name="Rectangle 24"/>
          <p:cNvSpPr>
            <a:spLocks noChangeArrowheads="1"/>
          </p:cNvSpPr>
          <p:nvPr/>
        </p:nvSpPr>
        <p:spPr bwMode="auto">
          <a:xfrm>
            <a:off x="2339975" y="6307138"/>
            <a:ext cx="142875" cy="144462"/>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35" name="Line 25"/>
          <p:cNvSpPr>
            <a:spLocks noChangeShapeType="1"/>
          </p:cNvSpPr>
          <p:nvPr/>
        </p:nvSpPr>
        <p:spPr bwMode="auto">
          <a:xfrm flipV="1">
            <a:off x="2411413" y="6091238"/>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6" name="Line 26"/>
          <p:cNvSpPr>
            <a:spLocks noChangeShapeType="1"/>
          </p:cNvSpPr>
          <p:nvPr/>
        </p:nvSpPr>
        <p:spPr bwMode="auto">
          <a:xfrm flipV="1">
            <a:off x="36337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7" name="Rectangle 27"/>
          <p:cNvSpPr>
            <a:spLocks noChangeArrowheads="1"/>
          </p:cNvSpPr>
          <p:nvPr/>
        </p:nvSpPr>
        <p:spPr bwMode="auto">
          <a:xfrm>
            <a:off x="39211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38" name="Line 28"/>
          <p:cNvSpPr>
            <a:spLocks noChangeShapeType="1"/>
          </p:cNvSpPr>
          <p:nvPr/>
        </p:nvSpPr>
        <p:spPr bwMode="auto">
          <a:xfrm flipV="1">
            <a:off x="39925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39" name="Rectangle 29"/>
          <p:cNvSpPr>
            <a:spLocks noChangeArrowheads="1"/>
          </p:cNvSpPr>
          <p:nvPr/>
        </p:nvSpPr>
        <p:spPr bwMode="auto">
          <a:xfrm>
            <a:off x="42814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40" name="Line 30"/>
          <p:cNvSpPr>
            <a:spLocks noChangeShapeType="1"/>
          </p:cNvSpPr>
          <p:nvPr/>
        </p:nvSpPr>
        <p:spPr bwMode="auto">
          <a:xfrm flipV="1">
            <a:off x="43529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1" name="Rectangle 31"/>
          <p:cNvSpPr>
            <a:spLocks noChangeArrowheads="1"/>
          </p:cNvSpPr>
          <p:nvPr/>
        </p:nvSpPr>
        <p:spPr bwMode="auto">
          <a:xfrm>
            <a:off x="46418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42" name="Line 32"/>
          <p:cNvSpPr>
            <a:spLocks noChangeShapeType="1"/>
          </p:cNvSpPr>
          <p:nvPr/>
        </p:nvSpPr>
        <p:spPr bwMode="auto">
          <a:xfrm flipV="1">
            <a:off x="471328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3" name="Rectangle 33"/>
          <p:cNvSpPr>
            <a:spLocks noChangeArrowheads="1"/>
          </p:cNvSpPr>
          <p:nvPr/>
        </p:nvSpPr>
        <p:spPr bwMode="auto">
          <a:xfrm>
            <a:off x="28416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44" name="Line 34"/>
          <p:cNvSpPr>
            <a:spLocks noChangeShapeType="1"/>
          </p:cNvSpPr>
          <p:nvPr/>
        </p:nvSpPr>
        <p:spPr bwMode="auto">
          <a:xfrm flipV="1">
            <a:off x="29130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5" name="Rectangle 35"/>
          <p:cNvSpPr>
            <a:spLocks noChangeArrowheads="1"/>
          </p:cNvSpPr>
          <p:nvPr/>
        </p:nvSpPr>
        <p:spPr bwMode="auto">
          <a:xfrm>
            <a:off x="32019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46" name="Line 36"/>
          <p:cNvSpPr>
            <a:spLocks noChangeShapeType="1"/>
          </p:cNvSpPr>
          <p:nvPr/>
        </p:nvSpPr>
        <p:spPr bwMode="auto">
          <a:xfrm flipV="1">
            <a:off x="32734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7" name="Rectangle 37"/>
          <p:cNvSpPr>
            <a:spLocks noChangeArrowheads="1"/>
          </p:cNvSpPr>
          <p:nvPr/>
        </p:nvSpPr>
        <p:spPr bwMode="auto">
          <a:xfrm>
            <a:off x="500221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48" name="Line 38"/>
          <p:cNvSpPr>
            <a:spLocks noChangeShapeType="1"/>
          </p:cNvSpPr>
          <p:nvPr/>
        </p:nvSpPr>
        <p:spPr bwMode="auto">
          <a:xfrm flipV="1">
            <a:off x="507365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49" name="Rectangle 39"/>
          <p:cNvSpPr>
            <a:spLocks noChangeArrowheads="1"/>
          </p:cNvSpPr>
          <p:nvPr/>
        </p:nvSpPr>
        <p:spPr bwMode="auto">
          <a:xfrm>
            <a:off x="593883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50" name="Line 40"/>
          <p:cNvSpPr>
            <a:spLocks noChangeShapeType="1"/>
          </p:cNvSpPr>
          <p:nvPr/>
        </p:nvSpPr>
        <p:spPr bwMode="auto">
          <a:xfrm flipV="1">
            <a:off x="601027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1" name="Rectangle 41"/>
          <p:cNvSpPr>
            <a:spLocks noChangeArrowheads="1"/>
          </p:cNvSpPr>
          <p:nvPr/>
        </p:nvSpPr>
        <p:spPr bwMode="auto">
          <a:xfrm>
            <a:off x="629920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52" name="Line 42"/>
          <p:cNvSpPr>
            <a:spLocks noChangeShapeType="1"/>
          </p:cNvSpPr>
          <p:nvPr/>
        </p:nvSpPr>
        <p:spPr bwMode="auto">
          <a:xfrm flipV="1">
            <a:off x="6370638"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3" name="Rectangle 43"/>
          <p:cNvSpPr>
            <a:spLocks noChangeArrowheads="1"/>
          </p:cNvSpPr>
          <p:nvPr/>
        </p:nvSpPr>
        <p:spPr bwMode="auto">
          <a:xfrm>
            <a:off x="6659563"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54" name="Line 44"/>
          <p:cNvSpPr>
            <a:spLocks noChangeShapeType="1"/>
          </p:cNvSpPr>
          <p:nvPr/>
        </p:nvSpPr>
        <p:spPr bwMode="auto">
          <a:xfrm flipV="1">
            <a:off x="6731000"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5" name="Rectangle 45"/>
          <p:cNvSpPr>
            <a:spLocks noChangeArrowheads="1"/>
          </p:cNvSpPr>
          <p:nvPr/>
        </p:nvSpPr>
        <p:spPr bwMode="auto">
          <a:xfrm>
            <a:off x="7019925"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56" name="Line 46"/>
          <p:cNvSpPr>
            <a:spLocks noChangeShapeType="1"/>
          </p:cNvSpPr>
          <p:nvPr/>
        </p:nvSpPr>
        <p:spPr bwMode="auto">
          <a:xfrm flipV="1">
            <a:off x="7091363"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7" name="Rectangle 47"/>
          <p:cNvSpPr>
            <a:spLocks noChangeArrowheads="1"/>
          </p:cNvSpPr>
          <p:nvPr/>
        </p:nvSpPr>
        <p:spPr bwMode="auto">
          <a:xfrm>
            <a:off x="3562350"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58" name="Line 48"/>
          <p:cNvSpPr>
            <a:spLocks noChangeShapeType="1"/>
          </p:cNvSpPr>
          <p:nvPr/>
        </p:nvSpPr>
        <p:spPr bwMode="auto">
          <a:xfrm flipV="1">
            <a:off x="7451725" y="6092825"/>
            <a:ext cx="0" cy="21590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59" name="Rectangle 49"/>
          <p:cNvSpPr>
            <a:spLocks noChangeArrowheads="1"/>
          </p:cNvSpPr>
          <p:nvPr/>
        </p:nvSpPr>
        <p:spPr bwMode="auto">
          <a:xfrm>
            <a:off x="7380288" y="6308725"/>
            <a:ext cx="142875" cy="144463"/>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8660" name="Rectangle 50"/>
          <p:cNvSpPr>
            <a:spLocks noChangeArrowheads="1"/>
          </p:cNvSpPr>
          <p:nvPr/>
        </p:nvSpPr>
        <p:spPr bwMode="auto">
          <a:xfrm>
            <a:off x="3851275"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68661" name="Rectangle 51"/>
          <p:cNvSpPr>
            <a:spLocks noChangeArrowheads="1"/>
          </p:cNvSpPr>
          <p:nvPr/>
        </p:nvSpPr>
        <p:spPr bwMode="auto">
          <a:xfrm>
            <a:off x="4211638" y="40052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68662" name="Rectangle 52"/>
          <p:cNvSpPr>
            <a:spLocks noChangeArrowheads="1"/>
          </p:cNvSpPr>
          <p:nvPr/>
        </p:nvSpPr>
        <p:spPr bwMode="auto">
          <a:xfrm>
            <a:off x="6443663"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90</a:t>
            </a:r>
            <a:endParaRPr kumimoji="1" lang="en-US" altLang="zh-CN" sz="2000" b="1">
              <a:latin typeface="Times New Roman" panose="02020503050405090304" pitchFamily="18" charset="0"/>
            </a:endParaRPr>
          </a:p>
        </p:txBody>
      </p:sp>
      <p:sp>
        <p:nvSpPr>
          <p:cNvPr id="68663" name="Line 53"/>
          <p:cNvSpPr>
            <a:spLocks noChangeShapeType="1"/>
          </p:cNvSpPr>
          <p:nvPr/>
        </p:nvSpPr>
        <p:spPr bwMode="auto">
          <a:xfrm flipV="1">
            <a:off x="4211638" y="4365625"/>
            <a:ext cx="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4" name="Line 54"/>
          <p:cNvSpPr>
            <a:spLocks noChangeShapeType="1"/>
          </p:cNvSpPr>
          <p:nvPr/>
        </p:nvSpPr>
        <p:spPr bwMode="auto">
          <a:xfrm flipV="1">
            <a:off x="1835150" y="4365625"/>
            <a:ext cx="20161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5" name="Line 55"/>
          <p:cNvSpPr>
            <a:spLocks noChangeShapeType="1"/>
          </p:cNvSpPr>
          <p:nvPr/>
        </p:nvSpPr>
        <p:spPr bwMode="auto">
          <a:xfrm flipH="1" flipV="1">
            <a:off x="4572000" y="4365625"/>
            <a:ext cx="2087563"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6" name="Rectangle 56"/>
          <p:cNvSpPr>
            <a:spLocks noChangeArrowheads="1"/>
          </p:cNvSpPr>
          <p:nvPr/>
        </p:nvSpPr>
        <p:spPr bwMode="auto">
          <a:xfrm>
            <a:off x="1690688" y="4868863"/>
            <a:ext cx="358775"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68667" name="Line 57"/>
          <p:cNvSpPr>
            <a:spLocks noChangeShapeType="1"/>
          </p:cNvSpPr>
          <p:nvPr/>
        </p:nvSpPr>
        <p:spPr bwMode="auto">
          <a:xfrm flipV="1">
            <a:off x="1474788" y="5229225"/>
            <a:ext cx="217487"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8" name="Line 58"/>
          <p:cNvSpPr>
            <a:spLocks noChangeShapeType="1"/>
          </p:cNvSpPr>
          <p:nvPr/>
        </p:nvSpPr>
        <p:spPr bwMode="auto">
          <a:xfrm flipH="1" flipV="1">
            <a:off x="2051050" y="5229225"/>
            <a:ext cx="2159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69" name="Line 59"/>
          <p:cNvSpPr>
            <a:spLocks noChangeShapeType="1"/>
          </p:cNvSpPr>
          <p:nvPr/>
        </p:nvSpPr>
        <p:spPr bwMode="auto">
          <a:xfrm flipV="1">
            <a:off x="6372225" y="5229225"/>
            <a:ext cx="73025"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670" name="Line 60"/>
          <p:cNvSpPr>
            <a:spLocks noChangeShapeType="1"/>
          </p:cNvSpPr>
          <p:nvPr/>
        </p:nvSpPr>
        <p:spPr bwMode="auto">
          <a:xfrm flipH="1" flipV="1">
            <a:off x="6804025" y="5229225"/>
            <a:ext cx="431800" cy="50323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23">
                                            <p:txEl>
                                              <p:pRg st="0" end="0"/>
                                            </p:txEl>
                                          </p:spTgt>
                                        </p:tgtEl>
                                        <p:attrNameLst>
                                          <p:attrName>style.visibility</p:attrName>
                                        </p:attrNameLst>
                                      </p:cBhvr>
                                      <p:to>
                                        <p:strVal val="visible"/>
                                      </p:to>
                                    </p:set>
                                    <p:anim calcmode="lin" valueType="num">
                                      <p:cBhvr additive="base">
                                        <p:cTn id="7" dur="500" fill="hold"/>
                                        <p:tgtEl>
                                          <p:spTgt spid="1464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04C7D9F4-ABB1-4023-B680-E8E64A4DBF45}" type="slidenum">
              <a:rPr lang="zh-CN" altLang="en-US" sz="1200">
                <a:solidFill>
                  <a:schemeClr val="bg2"/>
                </a:solidFill>
                <a:latin typeface="+mn-lt"/>
              </a:rPr>
            </a:fld>
            <a:endParaRPr lang="en-US" altLang="zh-CN" sz="1200">
              <a:solidFill>
                <a:schemeClr val="bg2"/>
              </a:solidFill>
              <a:latin typeface="+mn-lt"/>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3F76A67B-2545-4B11-AC70-B791ADFCCBEE}"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a:xfrm>
            <a:off x="1044575" y="188913"/>
            <a:ext cx="7488238" cy="904875"/>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5347" name="Rectangle 3"/>
          <p:cNvSpPr>
            <a:spLocks noGrp="1" noChangeArrowheads="1"/>
          </p:cNvSpPr>
          <p:nvPr>
            <p:ph type="body" idx="4294967295"/>
          </p:nvPr>
        </p:nvSpPr>
        <p:spPr>
          <a:xfrm>
            <a:off x="429895" y="1212533"/>
            <a:ext cx="8713788" cy="1223962"/>
          </a:xfrm>
        </p:spPr>
        <p:txBody>
          <a:bodyPr/>
          <a:lstStyle/>
          <a:p>
            <a:pPr eaLnBrk="1" hangingPunct="1"/>
            <a:r>
              <a:rPr lang="zh-CN" altLang="en-US">
                <a:ea typeface="宋体" pitchFamily="2" charset="-122"/>
              </a:rPr>
              <a:t>重复分裂，产生新的根节点</a:t>
            </a:r>
            <a:endParaRPr lang="zh-CN" altLang="en-US">
              <a:ea typeface="宋体" pitchFamily="2" charset="-122"/>
            </a:endParaRPr>
          </a:p>
          <a:p>
            <a:pPr eaLnBrk="1" hangingPunct="1"/>
            <a:r>
              <a:rPr lang="zh-CN" altLang="en-US">
                <a:ea typeface="宋体" pitchFamily="2" charset="-122"/>
              </a:rPr>
              <a:t>如何用逐点插入法建立</a:t>
            </a:r>
            <a:r>
              <a:rPr lang="en-US" altLang="zh-CN">
                <a:ea typeface="宋体" pitchFamily="2" charset="-122"/>
              </a:rPr>
              <a:t>B-</a:t>
            </a:r>
            <a:r>
              <a:rPr lang="zh-CN" altLang="en-US">
                <a:ea typeface="宋体" pitchFamily="2" charset="-122"/>
              </a:rPr>
              <a:t>树？</a:t>
            </a:r>
            <a:endParaRPr lang="zh-CN" altLang="en-US">
              <a:ea typeface="宋体" pitchFamily="2" charset="-122"/>
            </a:endParaRPr>
          </a:p>
        </p:txBody>
      </p:sp>
      <p:grpSp>
        <p:nvGrpSpPr>
          <p:cNvPr id="2" name="组合 1"/>
          <p:cNvGrpSpPr/>
          <p:nvPr/>
        </p:nvGrpSpPr>
        <p:grpSpPr>
          <a:xfrm>
            <a:off x="1078230" y="3314700"/>
            <a:ext cx="7127240" cy="3313430"/>
            <a:chOff x="1985" y="5060"/>
            <a:chExt cx="11224" cy="5218"/>
          </a:xfrm>
        </p:grpSpPr>
        <p:sp>
          <p:nvSpPr>
            <p:cNvPr id="69638" name="Rectangle 4"/>
            <p:cNvSpPr>
              <a:spLocks noChangeArrowheads="1"/>
            </p:cNvSpPr>
            <p:nvPr/>
          </p:nvSpPr>
          <p:spPr bwMode="auto">
            <a:xfrm>
              <a:off x="5613"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69639" name="Rectangle 5"/>
            <p:cNvSpPr>
              <a:spLocks noChangeArrowheads="1"/>
            </p:cNvSpPr>
            <p:nvPr/>
          </p:nvSpPr>
          <p:spPr bwMode="auto">
            <a:xfrm>
              <a:off x="8220"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69640" name="Rectangle 6"/>
            <p:cNvSpPr>
              <a:spLocks noChangeArrowheads="1"/>
            </p:cNvSpPr>
            <p:nvPr/>
          </p:nvSpPr>
          <p:spPr bwMode="auto">
            <a:xfrm>
              <a:off x="5045"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35</a:t>
              </a:r>
              <a:endParaRPr kumimoji="1" lang="en-US" altLang="zh-CN" sz="2000" b="1">
                <a:latin typeface="Times New Roman" panose="02020503050405090304" pitchFamily="18" charset="0"/>
              </a:endParaRPr>
            </a:p>
          </p:txBody>
        </p:sp>
        <p:sp>
          <p:nvSpPr>
            <p:cNvPr id="69641" name="Rectangle 7"/>
            <p:cNvSpPr>
              <a:spLocks noChangeArrowheads="1"/>
            </p:cNvSpPr>
            <p:nvPr/>
          </p:nvSpPr>
          <p:spPr bwMode="auto">
            <a:xfrm>
              <a:off x="6180"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44</a:t>
              </a:r>
              <a:endParaRPr kumimoji="1" lang="en-US" altLang="zh-CN" sz="2000" b="1">
                <a:latin typeface="Times New Roman" panose="02020503050405090304" pitchFamily="18" charset="0"/>
              </a:endParaRPr>
            </a:p>
          </p:txBody>
        </p:sp>
        <p:sp>
          <p:nvSpPr>
            <p:cNvPr id="69642" name="Rectangle 8"/>
            <p:cNvSpPr>
              <a:spLocks noChangeArrowheads="1"/>
            </p:cNvSpPr>
            <p:nvPr/>
          </p:nvSpPr>
          <p:spPr bwMode="auto">
            <a:xfrm>
              <a:off x="7655"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55</a:t>
              </a:r>
              <a:endParaRPr kumimoji="1" lang="en-US" altLang="zh-CN" sz="2000" b="1">
                <a:latin typeface="Times New Roman" panose="02020503050405090304" pitchFamily="18" charset="0"/>
              </a:endParaRPr>
            </a:p>
          </p:txBody>
        </p:sp>
        <p:sp>
          <p:nvSpPr>
            <p:cNvPr id="69643" name="Rectangle 9"/>
            <p:cNvSpPr>
              <a:spLocks noChangeArrowheads="1"/>
            </p:cNvSpPr>
            <p:nvPr/>
          </p:nvSpPr>
          <p:spPr bwMode="auto">
            <a:xfrm>
              <a:off x="8788"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69644" name="Rectangle 10"/>
            <p:cNvSpPr>
              <a:spLocks noChangeArrowheads="1"/>
            </p:cNvSpPr>
            <p:nvPr/>
          </p:nvSpPr>
          <p:spPr bwMode="auto">
            <a:xfrm>
              <a:off x="108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69645" name="Rectangle 11"/>
            <p:cNvSpPr>
              <a:spLocks noChangeArrowheads="1"/>
            </p:cNvSpPr>
            <p:nvPr/>
          </p:nvSpPr>
          <p:spPr bwMode="auto">
            <a:xfrm>
              <a:off x="11400"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85</a:t>
              </a:r>
              <a:endParaRPr kumimoji="1" lang="en-US" altLang="zh-CN" sz="2000" b="1">
                <a:latin typeface="Times New Roman" panose="02020503050405090304" pitchFamily="18" charset="0"/>
              </a:endParaRPr>
            </a:p>
          </p:txBody>
        </p:sp>
        <p:sp>
          <p:nvSpPr>
            <p:cNvPr id="69646" name="Rectangle 12"/>
            <p:cNvSpPr>
              <a:spLocks noChangeArrowheads="1"/>
            </p:cNvSpPr>
            <p:nvPr/>
          </p:nvSpPr>
          <p:spPr bwMode="auto">
            <a:xfrm>
              <a:off x="12533" y="914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95</a:t>
              </a:r>
              <a:endParaRPr kumimoji="1" lang="en-US" altLang="zh-CN" sz="2000" b="1">
                <a:latin typeface="Times New Roman" panose="02020503050405090304" pitchFamily="18" charset="0"/>
              </a:endParaRPr>
            </a:p>
          </p:txBody>
        </p:sp>
        <p:sp>
          <p:nvSpPr>
            <p:cNvPr id="69647" name="Line 13"/>
            <p:cNvSpPr>
              <a:spLocks noChangeShapeType="1"/>
            </p:cNvSpPr>
            <p:nvPr/>
          </p:nvSpPr>
          <p:spPr bwMode="auto">
            <a:xfrm flipV="1">
              <a:off x="7995"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8" name="Line 14"/>
            <p:cNvSpPr>
              <a:spLocks noChangeShapeType="1"/>
            </p:cNvSpPr>
            <p:nvPr/>
          </p:nvSpPr>
          <p:spPr bwMode="auto">
            <a:xfrm flipH="1" flipV="1">
              <a:off x="8788" y="8348"/>
              <a:ext cx="227"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9" name="Rectangle 15"/>
            <p:cNvSpPr>
              <a:spLocks noChangeArrowheads="1"/>
            </p:cNvSpPr>
            <p:nvPr/>
          </p:nvSpPr>
          <p:spPr bwMode="auto">
            <a:xfrm>
              <a:off x="2098"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dirty="0">
                  <a:latin typeface="Times New Roman" panose="02020503050405090304" pitchFamily="18" charset="0"/>
                </a:rPr>
                <a:t>10</a:t>
              </a:r>
              <a:endParaRPr kumimoji="1" lang="en-US" altLang="zh-CN" sz="2000" b="1" dirty="0">
                <a:latin typeface="Times New Roman" panose="02020503050405090304" pitchFamily="18" charset="0"/>
              </a:endParaRPr>
            </a:p>
          </p:txBody>
        </p:sp>
        <p:sp>
          <p:nvSpPr>
            <p:cNvPr id="69650" name="Rectangle 16"/>
            <p:cNvSpPr>
              <a:spLocks noChangeArrowheads="1"/>
            </p:cNvSpPr>
            <p:nvPr/>
          </p:nvSpPr>
          <p:spPr bwMode="auto">
            <a:xfrm>
              <a:off x="3233" y="914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25</a:t>
              </a:r>
              <a:endParaRPr kumimoji="1" lang="en-US" altLang="zh-CN" sz="2000" b="1">
                <a:latin typeface="Times New Roman" panose="02020503050405090304" pitchFamily="18" charset="0"/>
              </a:endParaRPr>
            </a:p>
          </p:txBody>
        </p:sp>
        <p:sp>
          <p:nvSpPr>
            <p:cNvPr id="69651" name="Rectangle 17"/>
            <p:cNvSpPr>
              <a:spLocks noChangeArrowheads="1"/>
            </p:cNvSpPr>
            <p:nvPr/>
          </p:nvSpPr>
          <p:spPr bwMode="auto">
            <a:xfrm>
              <a:off x="1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52" name="Line 18"/>
            <p:cNvSpPr>
              <a:spLocks noChangeShapeType="1"/>
            </p:cNvSpPr>
            <p:nvPr/>
          </p:nvSpPr>
          <p:spPr bwMode="auto">
            <a:xfrm flipV="1">
              <a:off x="2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3" name="Rectangle 19"/>
            <p:cNvSpPr>
              <a:spLocks noChangeArrowheads="1"/>
            </p:cNvSpPr>
            <p:nvPr/>
          </p:nvSpPr>
          <p:spPr bwMode="auto">
            <a:xfrm>
              <a:off x="255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54" name="Line 20"/>
            <p:cNvSpPr>
              <a:spLocks noChangeShapeType="1"/>
            </p:cNvSpPr>
            <p:nvPr/>
          </p:nvSpPr>
          <p:spPr bwMode="auto">
            <a:xfrm flipV="1">
              <a:off x="266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5" name="Rectangle 21"/>
            <p:cNvSpPr>
              <a:spLocks noChangeArrowheads="1"/>
            </p:cNvSpPr>
            <p:nvPr/>
          </p:nvSpPr>
          <p:spPr bwMode="auto">
            <a:xfrm>
              <a:off x="312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56" name="Line 22"/>
            <p:cNvSpPr>
              <a:spLocks noChangeShapeType="1"/>
            </p:cNvSpPr>
            <p:nvPr/>
          </p:nvSpPr>
          <p:spPr bwMode="auto">
            <a:xfrm flipV="1">
              <a:off x="323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7" name="Rectangle 23"/>
            <p:cNvSpPr>
              <a:spLocks noChangeArrowheads="1"/>
            </p:cNvSpPr>
            <p:nvPr/>
          </p:nvSpPr>
          <p:spPr bwMode="auto">
            <a:xfrm>
              <a:off x="368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58" name="Line 24"/>
            <p:cNvSpPr>
              <a:spLocks noChangeShapeType="1"/>
            </p:cNvSpPr>
            <p:nvPr/>
          </p:nvSpPr>
          <p:spPr bwMode="auto">
            <a:xfrm flipV="1">
              <a:off x="380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9" name="Line 25"/>
            <p:cNvSpPr>
              <a:spLocks noChangeShapeType="1"/>
            </p:cNvSpPr>
            <p:nvPr/>
          </p:nvSpPr>
          <p:spPr bwMode="auto">
            <a:xfrm flipV="1">
              <a:off x="6745"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0" name="Rectangle 26"/>
            <p:cNvSpPr>
              <a:spLocks noChangeArrowheads="1"/>
            </p:cNvSpPr>
            <p:nvPr/>
          </p:nvSpPr>
          <p:spPr bwMode="auto">
            <a:xfrm>
              <a:off x="753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61" name="Line 27"/>
            <p:cNvSpPr>
              <a:spLocks noChangeShapeType="1"/>
            </p:cNvSpPr>
            <p:nvPr/>
          </p:nvSpPr>
          <p:spPr bwMode="auto">
            <a:xfrm flipV="1">
              <a:off x="765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2" name="Rectangle 28"/>
            <p:cNvSpPr>
              <a:spLocks noChangeArrowheads="1"/>
            </p:cNvSpPr>
            <p:nvPr/>
          </p:nvSpPr>
          <p:spPr bwMode="auto">
            <a:xfrm>
              <a:off x="810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63" name="Line 29"/>
            <p:cNvSpPr>
              <a:spLocks noChangeShapeType="1"/>
            </p:cNvSpPr>
            <p:nvPr/>
          </p:nvSpPr>
          <p:spPr bwMode="auto">
            <a:xfrm flipV="1">
              <a:off x="821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4" name="Rectangle 30"/>
            <p:cNvSpPr>
              <a:spLocks noChangeArrowheads="1"/>
            </p:cNvSpPr>
            <p:nvPr/>
          </p:nvSpPr>
          <p:spPr bwMode="auto">
            <a:xfrm>
              <a:off x="867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65" name="Line 31"/>
            <p:cNvSpPr>
              <a:spLocks noChangeShapeType="1"/>
            </p:cNvSpPr>
            <p:nvPr/>
          </p:nvSpPr>
          <p:spPr bwMode="auto">
            <a:xfrm flipV="1">
              <a:off x="878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6" name="Rectangle 32"/>
            <p:cNvSpPr>
              <a:spLocks noChangeArrowheads="1"/>
            </p:cNvSpPr>
            <p:nvPr/>
          </p:nvSpPr>
          <p:spPr bwMode="auto">
            <a:xfrm>
              <a:off x="4930"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67" name="Line 33"/>
            <p:cNvSpPr>
              <a:spLocks noChangeShapeType="1"/>
            </p:cNvSpPr>
            <p:nvPr/>
          </p:nvSpPr>
          <p:spPr bwMode="auto">
            <a:xfrm flipV="1">
              <a:off x="5043"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68" name="Rectangle 34"/>
            <p:cNvSpPr>
              <a:spLocks noChangeArrowheads="1"/>
            </p:cNvSpPr>
            <p:nvPr/>
          </p:nvSpPr>
          <p:spPr bwMode="auto">
            <a:xfrm>
              <a:off x="5498"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69" name="Line 35"/>
            <p:cNvSpPr>
              <a:spLocks noChangeShapeType="1"/>
            </p:cNvSpPr>
            <p:nvPr/>
          </p:nvSpPr>
          <p:spPr bwMode="auto">
            <a:xfrm flipV="1">
              <a:off x="5610"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0" name="Rectangle 36"/>
            <p:cNvSpPr>
              <a:spLocks noChangeArrowheads="1"/>
            </p:cNvSpPr>
            <p:nvPr/>
          </p:nvSpPr>
          <p:spPr bwMode="auto">
            <a:xfrm>
              <a:off x="924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71" name="Line 37"/>
            <p:cNvSpPr>
              <a:spLocks noChangeShapeType="1"/>
            </p:cNvSpPr>
            <p:nvPr/>
          </p:nvSpPr>
          <p:spPr bwMode="auto">
            <a:xfrm flipV="1">
              <a:off x="935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2" name="Rectangle 38"/>
            <p:cNvSpPr>
              <a:spLocks noChangeArrowheads="1"/>
            </p:cNvSpPr>
            <p:nvPr/>
          </p:nvSpPr>
          <p:spPr bwMode="auto">
            <a:xfrm>
              <a:off x="1071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73" name="Line 39"/>
            <p:cNvSpPr>
              <a:spLocks noChangeShapeType="1"/>
            </p:cNvSpPr>
            <p:nvPr/>
          </p:nvSpPr>
          <p:spPr bwMode="auto">
            <a:xfrm flipV="1">
              <a:off x="1082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4" name="Rectangle 40"/>
            <p:cNvSpPr>
              <a:spLocks noChangeArrowheads="1"/>
            </p:cNvSpPr>
            <p:nvPr/>
          </p:nvSpPr>
          <p:spPr bwMode="auto">
            <a:xfrm>
              <a:off x="11283"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75" name="Line 41"/>
            <p:cNvSpPr>
              <a:spLocks noChangeShapeType="1"/>
            </p:cNvSpPr>
            <p:nvPr/>
          </p:nvSpPr>
          <p:spPr bwMode="auto">
            <a:xfrm flipV="1">
              <a:off x="11395"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6" name="Rectangle 42"/>
            <p:cNvSpPr>
              <a:spLocks noChangeArrowheads="1"/>
            </p:cNvSpPr>
            <p:nvPr/>
          </p:nvSpPr>
          <p:spPr bwMode="auto">
            <a:xfrm>
              <a:off x="11850"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77" name="Line 43"/>
            <p:cNvSpPr>
              <a:spLocks noChangeShapeType="1"/>
            </p:cNvSpPr>
            <p:nvPr/>
          </p:nvSpPr>
          <p:spPr bwMode="auto">
            <a:xfrm flipV="1">
              <a:off x="11963"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8" name="Rectangle 44"/>
            <p:cNvSpPr>
              <a:spLocks noChangeArrowheads="1"/>
            </p:cNvSpPr>
            <p:nvPr/>
          </p:nvSpPr>
          <p:spPr bwMode="auto">
            <a:xfrm>
              <a:off x="12418"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79" name="Line 45"/>
            <p:cNvSpPr>
              <a:spLocks noChangeShapeType="1"/>
            </p:cNvSpPr>
            <p:nvPr/>
          </p:nvSpPr>
          <p:spPr bwMode="auto">
            <a:xfrm flipV="1">
              <a:off x="12530"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0" name="Rectangle 46"/>
            <p:cNvSpPr>
              <a:spLocks noChangeArrowheads="1"/>
            </p:cNvSpPr>
            <p:nvPr/>
          </p:nvSpPr>
          <p:spPr bwMode="auto">
            <a:xfrm>
              <a:off x="6633"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81" name="Line 47"/>
            <p:cNvSpPr>
              <a:spLocks noChangeShapeType="1"/>
            </p:cNvSpPr>
            <p:nvPr/>
          </p:nvSpPr>
          <p:spPr bwMode="auto">
            <a:xfrm flipV="1">
              <a:off x="13098" y="9708"/>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2" name="Rectangle 48"/>
            <p:cNvSpPr>
              <a:spLocks noChangeArrowheads="1"/>
            </p:cNvSpPr>
            <p:nvPr/>
          </p:nvSpPr>
          <p:spPr bwMode="auto">
            <a:xfrm>
              <a:off x="12985" y="10048"/>
              <a:ext cx="225" cy="227"/>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83" name="Rectangle 49"/>
            <p:cNvSpPr>
              <a:spLocks noChangeArrowheads="1"/>
            </p:cNvSpPr>
            <p:nvPr/>
          </p:nvSpPr>
          <p:spPr bwMode="auto">
            <a:xfrm>
              <a:off x="4138"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69684" name="Rectangle 50"/>
            <p:cNvSpPr>
              <a:spLocks noChangeArrowheads="1"/>
            </p:cNvSpPr>
            <p:nvPr/>
          </p:nvSpPr>
          <p:spPr bwMode="auto">
            <a:xfrm>
              <a:off x="9695" y="642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69685" name="Rectangle 51"/>
            <p:cNvSpPr>
              <a:spLocks noChangeArrowheads="1"/>
            </p:cNvSpPr>
            <p:nvPr/>
          </p:nvSpPr>
          <p:spPr bwMode="auto">
            <a:xfrm>
              <a:off x="11510" y="778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90</a:t>
              </a:r>
              <a:endParaRPr kumimoji="1" lang="en-US" altLang="zh-CN" sz="2000" b="1">
                <a:latin typeface="Times New Roman" panose="02020503050405090304" pitchFamily="18" charset="0"/>
              </a:endParaRPr>
            </a:p>
          </p:txBody>
        </p:sp>
        <p:sp>
          <p:nvSpPr>
            <p:cNvPr id="69686" name="Line 52"/>
            <p:cNvSpPr>
              <a:spLocks noChangeShapeType="1"/>
            </p:cNvSpPr>
            <p:nvPr/>
          </p:nvSpPr>
          <p:spPr bwMode="auto">
            <a:xfrm flipV="1">
              <a:off x="8448" y="6988"/>
              <a:ext cx="1247"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7" name="Line 53"/>
            <p:cNvSpPr>
              <a:spLocks noChangeShapeType="1"/>
            </p:cNvSpPr>
            <p:nvPr/>
          </p:nvSpPr>
          <p:spPr bwMode="auto">
            <a:xfrm flipV="1">
              <a:off x="2890"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8" name="Line 54"/>
            <p:cNvSpPr>
              <a:spLocks noChangeShapeType="1"/>
            </p:cNvSpPr>
            <p:nvPr/>
          </p:nvSpPr>
          <p:spPr bwMode="auto">
            <a:xfrm flipH="1" flipV="1">
              <a:off x="4705" y="6988"/>
              <a:ext cx="1248"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9" name="Rectangle 55"/>
            <p:cNvSpPr>
              <a:spLocks noChangeArrowheads="1"/>
            </p:cNvSpPr>
            <p:nvPr/>
          </p:nvSpPr>
          <p:spPr bwMode="auto">
            <a:xfrm>
              <a:off x="2665" y="7783"/>
              <a:ext cx="565" cy="56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69690" name="Line 56"/>
            <p:cNvSpPr>
              <a:spLocks noChangeShapeType="1"/>
            </p:cNvSpPr>
            <p:nvPr/>
          </p:nvSpPr>
          <p:spPr bwMode="auto">
            <a:xfrm flipV="1">
              <a:off x="2325" y="8350"/>
              <a:ext cx="343"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1" name="Line 57"/>
            <p:cNvSpPr>
              <a:spLocks noChangeShapeType="1"/>
            </p:cNvSpPr>
            <p:nvPr/>
          </p:nvSpPr>
          <p:spPr bwMode="auto">
            <a:xfrm flipH="1" flipV="1">
              <a:off x="3233" y="8350"/>
              <a:ext cx="340" cy="793"/>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2" name="Line 58"/>
            <p:cNvSpPr>
              <a:spLocks noChangeShapeType="1"/>
            </p:cNvSpPr>
            <p:nvPr/>
          </p:nvSpPr>
          <p:spPr bwMode="auto">
            <a:xfrm flipV="1">
              <a:off x="11398" y="8348"/>
              <a:ext cx="11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3" name="Line 59"/>
            <p:cNvSpPr>
              <a:spLocks noChangeShapeType="1"/>
            </p:cNvSpPr>
            <p:nvPr/>
          </p:nvSpPr>
          <p:spPr bwMode="auto">
            <a:xfrm flipH="1" flipV="1">
              <a:off x="12078" y="8348"/>
              <a:ext cx="680"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4" name="Rectangle 60"/>
            <p:cNvSpPr>
              <a:spLocks noChangeArrowheads="1"/>
            </p:cNvSpPr>
            <p:nvPr/>
          </p:nvSpPr>
          <p:spPr bwMode="auto">
            <a:xfrm>
              <a:off x="6860" y="5060"/>
              <a:ext cx="565" cy="568"/>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69695" name="Line 61"/>
            <p:cNvSpPr>
              <a:spLocks noChangeShapeType="1"/>
            </p:cNvSpPr>
            <p:nvPr/>
          </p:nvSpPr>
          <p:spPr bwMode="auto">
            <a:xfrm flipH="1" flipV="1">
              <a:off x="10263" y="6988"/>
              <a:ext cx="1472" cy="795"/>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62"/>
            <p:cNvSpPr>
              <a:spLocks noChangeShapeType="1"/>
            </p:cNvSpPr>
            <p:nvPr/>
          </p:nvSpPr>
          <p:spPr bwMode="auto">
            <a:xfrm flipV="1">
              <a:off x="6178" y="9710"/>
              <a:ext cx="0" cy="34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7" name="Rectangle 63"/>
            <p:cNvSpPr>
              <a:spLocks noChangeArrowheads="1"/>
            </p:cNvSpPr>
            <p:nvPr/>
          </p:nvSpPr>
          <p:spPr bwMode="auto">
            <a:xfrm>
              <a:off x="6065" y="10050"/>
              <a:ext cx="225" cy="228"/>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69698" name="Line 64"/>
            <p:cNvSpPr>
              <a:spLocks noChangeShapeType="1"/>
            </p:cNvSpPr>
            <p:nvPr/>
          </p:nvSpPr>
          <p:spPr bwMode="auto">
            <a:xfrm flipV="1">
              <a:off x="5388" y="8348"/>
              <a:ext cx="22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65"/>
            <p:cNvSpPr>
              <a:spLocks noChangeShapeType="1"/>
            </p:cNvSpPr>
            <p:nvPr/>
          </p:nvSpPr>
          <p:spPr bwMode="auto">
            <a:xfrm flipH="1" flipV="1">
              <a:off x="6180" y="8348"/>
              <a:ext cx="228"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66"/>
            <p:cNvSpPr>
              <a:spLocks noChangeShapeType="1"/>
            </p:cNvSpPr>
            <p:nvPr/>
          </p:nvSpPr>
          <p:spPr bwMode="auto">
            <a:xfrm flipH="1" flipV="1">
              <a:off x="7540"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67"/>
            <p:cNvSpPr>
              <a:spLocks noChangeShapeType="1"/>
            </p:cNvSpPr>
            <p:nvPr/>
          </p:nvSpPr>
          <p:spPr bwMode="auto">
            <a:xfrm flipV="1">
              <a:off x="4365" y="5628"/>
              <a:ext cx="2495" cy="792"/>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5347">
                                            <p:txEl>
                                              <p:pRg st="0" end="0"/>
                                            </p:txEl>
                                          </p:spTgt>
                                        </p:tgtEl>
                                        <p:attrNameLst>
                                          <p:attrName>style.visibility</p:attrName>
                                        </p:attrNameLst>
                                      </p:cBhvr>
                                      <p:to>
                                        <p:strVal val="visible"/>
                                      </p:to>
                                    </p:set>
                                    <p:anim calcmode="lin" valueType="num">
                                      <p:cBhvr additive="base">
                                        <p:cTn id="7" dur="500" fill="hold"/>
                                        <p:tgtEl>
                                          <p:spTgt spid="1465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5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5347">
                                            <p:txEl>
                                              <p:pRg st="1" end="1"/>
                                            </p:txEl>
                                          </p:spTgt>
                                        </p:tgtEl>
                                        <p:attrNameLst>
                                          <p:attrName>style.visibility</p:attrName>
                                        </p:attrNameLst>
                                      </p:cBhvr>
                                      <p:to>
                                        <p:strVal val="visible"/>
                                      </p:to>
                                    </p:set>
                                    <p:anim calcmode="lin" valueType="num">
                                      <p:cBhvr additive="base">
                                        <p:cTn id="13" dur="500" fill="hold"/>
                                        <p:tgtEl>
                                          <p:spTgt spid="1465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53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2807745-ABBD-4438-803E-73DE96E491B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CBAD18F-AB46-4F87-AFFB-4E84087C2749}" type="datetime7">
              <a:rPr kumimoji="1" lang="zh-CN" altLang="en-US" sz="1200">
                <a:latin typeface="+mn-ea"/>
              </a:rPr>
            </a:fld>
            <a:endParaRPr kumimoji="1" lang="en-US" altLang="zh-CN" sz="1200">
              <a:latin typeface="+mn-ea"/>
            </a:endParaRPr>
          </a:p>
        </p:txBody>
      </p:sp>
      <p:sp>
        <p:nvSpPr>
          <p:cNvPr id="70660" name="Rectangle 2"/>
          <p:cNvSpPr>
            <a:spLocks noGrp="1" noChangeArrowheads="1"/>
          </p:cNvSpPr>
          <p:nvPr>
            <p:ph type="title" idx="4294967295"/>
          </p:nvPr>
        </p:nvSpPr>
        <p:spPr>
          <a:xfrm>
            <a:off x="1116013" y="333375"/>
            <a:ext cx="7488237" cy="760413"/>
          </a:xfrm>
        </p:spPr>
        <p:txBody>
          <a:bodyPr anchor="b"/>
          <a:lstStyle/>
          <a:p>
            <a:pPr eaLnBrk="1" hangingPunct="1"/>
            <a:r>
              <a:rPr lang="en-US" altLang="zh-CN" dirty="0">
                <a:ea typeface="宋体" pitchFamily="2" charset="-122"/>
              </a:rPr>
              <a:t>10.4.6  B-</a:t>
            </a:r>
            <a:r>
              <a:rPr lang="zh-CN" altLang="en-US" dirty="0">
                <a:ea typeface="宋体" pitchFamily="2" charset="-122"/>
              </a:rPr>
              <a:t>树的插入</a:t>
            </a:r>
            <a:endParaRPr lang="zh-CN" altLang="en-US" dirty="0">
              <a:ea typeface="宋体" pitchFamily="2" charset="-122"/>
            </a:endParaRPr>
          </a:p>
        </p:txBody>
      </p:sp>
      <p:sp>
        <p:nvSpPr>
          <p:cNvPr id="1466371" name="Rectangle 3"/>
          <p:cNvSpPr>
            <a:spLocks noGrp="1" noChangeArrowheads="1"/>
          </p:cNvSpPr>
          <p:nvPr>
            <p:ph type="body" idx="4294967295"/>
          </p:nvPr>
        </p:nvSpPr>
        <p:spPr>
          <a:xfrm>
            <a:off x="250825" y="1412875"/>
            <a:ext cx="8713788" cy="5111750"/>
          </a:xfrm>
        </p:spPr>
        <p:txBody>
          <a:bodyPr/>
          <a:lstStyle/>
          <a:p>
            <a:pPr eaLnBrk="1" hangingPunct="1"/>
            <a:r>
              <a:rPr lang="zh-CN" altLang="en-US" sz="2800" dirty="0">
                <a:latin typeface="Times New Roman" panose="02020503050405090304" pitchFamily="18" charset="0"/>
                <a:ea typeface="宋体" pitchFamily="2" charset="-122"/>
              </a:rPr>
              <a:t>读取节点</a:t>
            </a:r>
            <a:r>
              <a:rPr lang="en-US" altLang="zh-CN" sz="2800" dirty="0">
                <a:latin typeface="Times New Roman" panose="02020503050405090304" pitchFamily="18" charset="0"/>
                <a:ea typeface="宋体" pitchFamily="2" charset="-122"/>
              </a:rPr>
              <a:t>[30,80]</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[50,60]</a:t>
            </a:r>
            <a:r>
              <a:rPr lang="zh-CN" altLang="en-US" sz="2800" dirty="0">
                <a:latin typeface="Times New Roman" panose="02020503050405090304" pitchFamily="18" charset="0"/>
                <a:ea typeface="宋体" pitchFamily="2" charset="-122"/>
              </a:rPr>
              <a:t>和</a:t>
            </a:r>
            <a:r>
              <a:rPr lang="en-US" altLang="zh-CN" sz="2800" dirty="0">
                <a:latin typeface="Times New Roman" panose="02020503050405090304" pitchFamily="18" charset="0"/>
                <a:ea typeface="宋体" pitchFamily="2" charset="-122"/>
              </a:rPr>
              <a:t>[35,40]</a:t>
            </a:r>
            <a:r>
              <a:rPr lang="zh-CN" altLang="en-US" sz="2800" dirty="0">
                <a:latin typeface="Times New Roman" panose="02020503050405090304" pitchFamily="18" charset="0"/>
                <a:ea typeface="宋体" pitchFamily="2" charset="-122"/>
              </a:rPr>
              <a:t>时执行了</a:t>
            </a:r>
            <a:r>
              <a:rPr lang="en-US" altLang="zh-CN" sz="2800" dirty="0">
                <a:latin typeface="Times New Roman" panose="02020503050405090304" pitchFamily="18" charset="0"/>
                <a:ea typeface="宋体" pitchFamily="2" charset="-122"/>
              </a:rPr>
              <a:t>3</a:t>
            </a:r>
            <a:r>
              <a:rPr lang="zh-CN" altLang="en-US" sz="2800" dirty="0">
                <a:latin typeface="Times New Roman" panose="02020503050405090304" pitchFamily="18" charset="0"/>
                <a:ea typeface="宋体" pitchFamily="2" charset="-122"/>
              </a:rPr>
              <a:t>次磁盘访问。对每次节点分裂，将修改的节点和新产生的节点写回磁盘需执行</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次磁盘访问，由于有</a:t>
            </a:r>
            <a:r>
              <a:rPr lang="en-US" altLang="zh-CN" sz="2800" dirty="0">
                <a:latin typeface="Times New Roman" panose="02020503050405090304" pitchFamily="18" charset="0"/>
                <a:ea typeface="宋体" pitchFamily="2" charset="-122"/>
              </a:rPr>
              <a:t>3</a:t>
            </a:r>
            <a:r>
              <a:rPr lang="zh-CN" altLang="en-US" sz="2800" dirty="0">
                <a:latin typeface="Times New Roman" panose="02020503050405090304" pitchFamily="18" charset="0"/>
                <a:ea typeface="宋体" pitchFamily="2" charset="-122"/>
              </a:rPr>
              <a:t>个节点被分开，因此需执行</a:t>
            </a:r>
            <a:r>
              <a:rPr lang="en-US" altLang="zh-CN" sz="2800" dirty="0">
                <a:latin typeface="Times New Roman" panose="02020503050405090304" pitchFamily="18" charset="0"/>
                <a:ea typeface="宋体" pitchFamily="2" charset="-122"/>
              </a:rPr>
              <a:t>6</a:t>
            </a:r>
            <a:r>
              <a:rPr lang="zh-CN" altLang="en-US" sz="2800" dirty="0">
                <a:latin typeface="Times New Roman" panose="02020503050405090304" pitchFamily="18" charset="0"/>
                <a:ea typeface="宋体" pitchFamily="2" charset="-122"/>
              </a:rPr>
              <a:t>次写操作。最后产生一个新的根节点并写回磁盘，又需占用</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次额外的磁盘访问，因此磁盘访问的总次数为</a:t>
            </a:r>
            <a:r>
              <a:rPr lang="en-US" altLang="zh-CN" sz="2800" dirty="0">
                <a:latin typeface="Times New Roman" panose="02020503050405090304" pitchFamily="18" charset="0"/>
                <a:ea typeface="宋体" pitchFamily="2" charset="-122"/>
              </a:rPr>
              <a:t>10</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当插入操作引起了</a:t>
            </a:r>
            <a:r>
              <a:rPr lang="en-US" altLang="zh-CN" sz="2800" dirty="0">
                <a:latin typeface="Times New Roman" panose="02020503050405090304" pitchFamily="18" charset="0"/>
                <a:ea typeface="宋体" pitchFamily="2" charset="-122"/>
              </a:rPr>
              <a:t>s</a:t>
            </a:r>
            <a:r>
              <a:rPr lang="zh-CN" altLang="en-US" sz="2800" dirty="0">
                <a:latin typeface="Times New Roman" panose="02020503050405090304" pitchFamily="18" charset="0"/>
                <a:ea typeface="宋体" pitchFamily="2" charset="-122"/>
              </a:rPr>
              <a:t>个节点的分裂时，磁盘访问的次数为</a:t>
            </a:r>
            <a:r>
              <a:rPr lang="en-US" altLang="zh-CN" sz="2800" dirty="0">
                <a:latin typeface="Times New Roman" panose="02020503050405090304" pitchFamily="18" charset="0"/>
                <a:ea typeface="宋体" pitchFamily="2" charset="-122"/>
              </a:rPr>
              <a:t>h(</a:t>
            </a:r>
            <a:r>
              <a:rPr lang="zh-CN" altLang="en-US" sz="2800" dirty="0">
                <a:latin typeface="Times New Roman" panose="02020503050405090304" pitchFamily="18" charset="0"/>
                <a:ea typeface="宋体" pitchFamily="2" charset="-122"/>
              </a:rPr>
              <a:t>读取搜索路径上的节点</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2s(</a:t>
            </a:r>
            <a:r>
              <a:rPr lang="zh-CN" altLang="en-US" sz="2800" dirty="0">
                <a:latin typeface="Times New Roman" panose="02020503050405090304" pitchFamily="18" charset="0"/>
                <a:ea typeface="宋体" pitchFamily="2" charset="-122"/>
              </a:rPr>
              <a:t>回写两个分裂出的新节点</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（回写新的根节点或插入后没有导致分裂的节点）。因此，所需要的磁盘访问次数是</a:t>
            </a:r>
            <a:r>
              <a:rPr lang="en-US" altLang="zh-CN" sz="2800" dirty="0">
                <a:latin typeface="Times New Roman" panose="02020503050405090304" pitchFamily="18" charset="0"/>
                <a:ea typeface="宋体" pitchFamily="2" charset="-122"/>
              </a:rPr>
              <a:t>h+2s+1</a:t>
            </a:r>
            <a:r>
              <a:rPr lang="zh-CN" altLang="en-US" sz="2800" dirty="0">
                <a:latin typeface="Times New Roman" panose="02020503050405090304" pitchFamily="18" charset="0"/>
                <a:ea typeface="宋体" pitchFamily="2" charset="-122"/>
              </a:rPr>
              <a:t>，最多可达到</a:t>
            </a:r>
            <a:r>
              <a:rPr lang="en-US" altLang="zh-CN" sz="2800" dirty="0">
                <a:latin typeface="Times New Roman" panose="02020503050405090304" pitchFamily="18" charset="0"/>
                <a:ea typeface="宋体" pitchFamily="2" charset="-122"/>
              </a:rPr>
              <a:t>3h+1</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6371">
                                            <p:txEl>
                                              <p:pRg st="0" end="0"/>
                                            </p:txEl>
                                          </p:spTgt>
                                        </p:tgtEl>
                                        <p:attrNameLst>
                                          <p:attrName>style.visibility</p:attrName>
                                        </p:attrNameLst>
                                      </p:cBhvr>
                                      <p:to>
                                        <p:strVal val="visible"/>
                                      </p:to>
                                    </p:set>
                                    <p:anim calcmode="lin" valueType="num">
                                      <p:cBhvr additive="base">
                                        <p:cTn id="7" dur="500" fill="hold"/>
                                        <p:tgtEl>
                                          <p:spTgt spid="1466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6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6371">
                                            <p:txEl>
                                              <p:pRg st="1" end="1"/>
                                            </p:txEl>
                                          </p:spTgt>
                                        </p:tgtEl>
                                        <p:attrNameLst>
                                          <p:attrName>style.visibility</p:attrName>
                                        </p:attrNameLst>
                                      </p:cBhvr>
                                      <p:to>
                                        <p:strVal val="visible"/>
                                      </p:to>
                                    </p:set>
                                    <p:anim calcmode="lin" valueType="num">
                                      <p:cBhvr additive="base">
                                        <p:cTn id="13" dur="500" fill="hold"/>
                                        <p:tgtEl>
                                          <p:spTgt spid="1466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63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C842E25A-3DE8-4966-A5B8-15A6B58A3A85}"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3DF911C4-A6D3-4BA3-BC3C-D89096742A74}" type="datetime7">
              <a:rPr kumimoji="1" lang="zh-CN" altLang="en-US" sz="1200">
                <a:latin typeface="+mn-ea"/>
              </a:rPr>
            </a:fld>
            <a:endParaRPr kumimoji="1" lang="en-US" altLang="zh-CN" sz="1200">
              <a:latin typeface="+mn-ea"/>
            </a:endParaRPr>
          </a:p>
        </p:txBody>
      </p:sp>
      <p:sp>
        <p:nvSpPr>
          <p:cNvPr id="71684"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7395" name="Rectangle 3"/>
          <p:cNvSpPr>
            <a:spLocks noGrp="1" noChangeArrowheads="1"/>
          </p:cNvSpPr>
          <p:nvPr>
            <p:ph type="body" idx="4294967295"/>
          </p:nvPr>
        </p:nvSpPr>
        <p:spPr>
          <a:xfrm>
            <a:off x="250825" y="1412875"/>
            <a:ext cx="8713788" cy="4535488"/>
          </a:xfrm>
        </p:spPr>
        <p:txBody>
          <a:bodyPr/>
          <a:lstStyle/>
          <a:p>
            <a:pPr eaLnBrk="1" hangingPunct="1">
              <a:lnSpc>
                <a:spcPct val="90000"/>
              </a:lnSpc>
            </a:pPr>
            <a:r>
              <a:rPr lang="zh-CN" altLang="en-US" sz="2800" dirty="0">
                <a:latin typeface="Times New Roman" panose="02020503050405090304" pitchFamily="18" charset="0"/>
                <a:ea typeface="宋体" pitchFamily="2" charset="-122"/>
              </a:rPr>
              <a:t>删除分为两种情况：</a:t>
            </a:r>
            <a:endParaRPr lang="zh-CN" altLang="en-US" sz="2800" dirty="0">
              <a:latin typeface="Times New Roman" panose="02020503050405090304" pitchFamily="18" charset="0"/>
              <a:ea typeface="宋体" pitchFamily="2" charset="-122"/>
            </a:endParaRPr>
          </a:p>
          <a:p>
            <a:pPr lvl="1" eaLnBrk="1" hangingPunct="1">
              <a:lnSpc>
                <a:spcPct val="90000"/>
              </a:lnSpc>
            </a:pPr>
            <a:r>
              <a:rPr lang="en-US" altLang="zh-CN" sz="2360" dirty="0">
                <a:latin typeface="Times New Roman" panose="02020503050405090304" pitchFamily="18" charset="0"/>
                <a:ea typeface="宋体" pitchFamily="2" charset="-122"/>
              </a:rPr>
              <a:t>1)</a:t>
            </a:r>
            <a:r>
              <a:rPr lang="zh-CN" altLang="en-US" sz="2360" dirty="0">
                <a:latin typeface="Times New Roman" panose="02020503050405090304" pitchFamily="18" charset="0"/>
                <a:ea typeface="宋体" pitchFamily="2" charset="-122"/>
              </a:rPr>
              <a:t>被删除元素位于叶节点中</a:t>
            </a:r>
            <a:endParaRPr lang="zh-CN" altLang="en-US" sz="2360" dirty="0">
              <a:latin typeface="Times New Roman" panose="02020503050405090304" pitchFamily="18" charset="0"/>
              <a:ea typeface="宋体" pitchFamily="2" charset="-122"/>
            </a:endParaRPr>
          </a:p>
          <a:p>
            <a:pPr lvl="1" eaLnBrk="1" hangingPunct="1">
              <a:lnSpc>
                <a:spcPct val="90000"/>
              </a:lnSpc>
            </a:pPr>
            <a:r>
              <a:rPr lang="en-US" altLang="zh-CN" sz="2360" dirty="0">
                <a:latin typeface="Times New Roman" panose="02020503050405090304" pitchFamily="18" charset="0"/>
                <a:ea typeface="宋体" pitchFamily="2" charset="-122"/>
              </a:rPr>
              <a:t>2)</a:t>
            </a:r>
            <a:r>
              <a:rPr lang="zh-CN" altLang="en-US" sz="2360" dirty="0">
                <a:latin typeface="Times New Roman" panose="02020503050405090304" pitchFamily="18" charset="0"/>
                <a:ea typeface="宋体" pitchFamily="2" charset="-122"/>
              </a:rPr>
              <a:t>被删除元素在非叶节点中，维持平衡树的结构，进行元素的替换：左相邻子树中的最大元素或右相邻子树中的最小元素来替换，</a:t>
            </a:r>
            <a:r>
              <a:rPr lang="en-US" altLang="zh-CN" sz="2360" dirty="0">
                <a:latin typeface="Times New Roman" panose="02020503050405090304" pitchFamily="18" charset="0"/>
                <a:ea typeface="宋体" pitchFamily="2" charset="-122"/>
              </a:rPr>
              <a:t>2)</a:t>
            </a:r>
            <a:r>
              <a:rPr lang="zh-CN" altLang="en-US" sz="2360" dirty="0">
                <a:latin typeface="Times New Roman" panose="02020503050405090304" pitchFamily="18" charset="0"/>
                <a:ea typeface="宋体" pitchFamily="2" charset="-122"/>
              </a:rPr>
              <a:t>就转化为</a:t>
            </a:r>
            <a:r>
              <a:rPr lang="en-US" altLang="zh-CN" sz="2360" dirty="0">
                <a:latin typeface="Times New Roman" panose="02020503050405090304" pitchFamily="18" charset="0"/>
                <a:ea typeface="宋体" pitchFamily="2" charset="-122"/>
              </a:rPr>
              <a:t>1)</a:t>
            </a:r>
            <a:r>
              <a:rPr lang="zh-CN" altLang="en-US" sz="2360" dirty="0">
                <a:latin typeface="Times New Roman" panose="02020503050405090304" pitchFamily="18" charset="0"/>
                <a:ea typeface="宋体" pitchFamily="2" charset="-122"/>
              </a:rPr>
              <a:t>，替换元素必须确保在树叶中。</a:t>
            </a:r>
            <a:endParaRPr lang="zh-CN" altLang="en-US" sz="2360" dirty="0">
              <a:latin typeface="Times New Roman" panose="02020503050405090304" pitchFamily="18" charset="0"/>
              <a:ea typeface="宋体" pitchFamily="2" charset="-122"/>
            </a:endParaRPr>
          </a:p>
          <a:p>
            <a:pPr eaLnBrk="1" hangingPunct="1">
              <a:lnSpc>
                <a:spcPct val="90000"/>
              </a:lnSpc>
            </a:pPr>
            <a:r>
              <a:rPr lang="zh-CN" altLang="en-US" sz="2800" dirty="0">
                <a:solidFill>
                  <a:srgbClr val="FF0000"/>
                </a:solidFill>
                <a:latin typeface="Times New Roman" panose="02020503050405090304" pitchFamily="18" charset="0"/>
                <a:ea typeface="宋体" pitchFamily="2" charset="-122"/>
              </a:rPr>
              <a:t>删除关键值为</a:t>
            </a:r>
            <a:r>
              <a:rPr lang="en-US" altLang="zh-CN" sz="2800" dirty="0">
                <a:solidFill>
                  <a:srgbClr val="FF0000"/>
                </a:solidFill>
                <a:latin typeface="Times New Roman" panose="02020503050405090304" pitchFamily="18" charset="0"/>
                <a:ea typeface="宋体" pitchFamily="2" charset="-122"/>
              </a:rPr>
              <a:t>80</a:t>
            </a:r>
            <a:r>
              <a:rPr lang="zh-CN" altLang="en-US" sz="2800" dirty="0">
                <a:solidFill>
                  <a:srgbClr val="FF0000"/>
                </a:solidFill>
                <a:latin typeface="Times New Roman" panose="02020503050405090304" pitchFamily="18" charset="0"/>
                <a:ea typeface="宋体" pitchFamily="2" charset="-122"/>
              </a:rPr>
              <a:t>的元素</a:t>
            </a:r>
            <a:endParaRPr lang="zh-CN" altLang="en-US" sz="2800" dirty="0">
              <a:latin typeface="Times New Roman" panose="02020503050405090304" pitchFamily="18" charset="0"/>
              <a:ea typeface="宋体" pitchFamily="2" charset="-122"/>
            </a:endParaRPr>
          </a:p>
        </p:txBody>
      </p:sp>
      <p:grpSp>
        <p:nvGrpSpPr>
          <p:cNvPr id="2" name="Group 4"/>
          <p:cNvGrpSpPr/>
          <p:nvPr/>
        </p:nvGrpSpPr>
        <p:grpSpPr bwMode="auto">
          <a:xfrm>
            <a:off x="4572000" y="5616575"/>
            <a:ext cx="4356100" cy="1052513"/>
            <a:chOff x="839" y="3204"/>
            <a:chExt cx="3990" cy="998"/>
          </a:xfrm>
        </p:grpSpPr>
        <p:sp>
          <p:nvSpPr>
            <p:cNvPr id="71687"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1688" name="Rectangle 6"/>
            <p:cNvSpPr>
              <a:spLocks noChangeArrowheads="1"/>
            </p:cNvSpPr>
            <p:nvPr/>
          </p:nvSpPr>
          <p:spPr bwMode="auto">
            <a:xfrm>
              <a:off x="2743" y="320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1689"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1690"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1691"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1692" name="Rectangle 10"/>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1693"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1694"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1695"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1696"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1697"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1698"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1699"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0"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2"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1703"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1704"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71705"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06"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7"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08"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09"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10"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1"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12"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3"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4"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15"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6"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17"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18"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19"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0"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21"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2"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23"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4"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25"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6"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27"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28"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29"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0"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31"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2"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33"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4"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35"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36"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37"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1738"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1739"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7395">
                                            <p:txEl>
                                              <p:pRg st="0" end="0"/>
                                            </p:txEl>
                                          </p:spTgt>
                                        </p:tgtEl>
                                        <p:attrNameLst>
                                          <p:attrName>style.visibility</p:attrName>
                                        </p:attrNameLst>
                                      </p:cBhvr>
                                      <p:to>
                                        <p:strVal val="visible"/>
                                      </p:to>
                                    </p:set>
                                    <p:anim calcmode="lin" valueType="num">
                                      <p:cBhvr additive="base">
                                        <p:cTn id="7" dur="500" fill="hold"/>
                                        <p:tgtEl>
                                          <p:spTgt spid="1467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7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7395">
                                            <p:txEl>
                                              <p:pRg st="1" end="1"/>
                                            </p:txEl>
                                          </p:spTgt>
                                        </p:tgtEl>
                                        <p:attrNameLst>
                                          <p:attrName>style.visibility</p:attrName>
                                        </p:attrNameLst>
                                      </p:cBhvr>
                                      <p:to>
                                        <p:strVal val="visible"/>
                                      </p:to>
                                    </p:set>
                                    <p:anim calcmode="lin" valueType="num">
                                      <p:cBhvr additive="base">
                                        <p:cTn id="13" dur="500" fill="hold"/>
                                        <p:tgtEl>
                                          <p:spTgt spid="1467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7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7395">
                                            <p:txEl>
                                              <p:pRg st="2" end="2"/>
                                            </p:txEl>
                                          </p:spTgt>
                                        </p:tgtEl>
                                        <p:attrNameLst>
                                          <p:attrName>style.visibility</p:attrName>
                                        </p:attrNameLst>
                                      </p:cBhvr>
                                      <p:to>
                                        <p:strVal val="visible"/>
                                      </p:to>
                                    </p:set>
                                    <p:anim calcmode="lin" valueType="num">
                                      <p:cBhvr additive="base">
                                        <p:cTn id="19" dur="500" fill="hold"/>
                                        <p:tgtEl>
                                          <p:spTgt spid="1467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7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7395">
                                            <p:txEl>
                                              <p:pRg st="3" end="3"/>
                                            </p:txEl>
                                          </p:spTgt>
                                        </p:tgtEl>
                                        <p:attrNameLst>
                                          <p:attrName>style.visibility</p:attrName>
                                        </p:attrNameLst>
                                      </p:cBhvr>
                                      <p:to>
                                        <p:strVal val="visible"/>
                                      </p:to>
                                    </p:set>
                                    <p:anim calcmode="lin" valueType="num">
                                      <p:cBhvr additive="base">
                                        <p:cTn id="25" dur="500" fill="hold"/>
                                        <p:tgtEl>
                                          <p:spTgt spid="1467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7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3169014C-7052-4594-B6CF-3DB5994F5352}" type="slidenum">
              <a:rPr lang="zh-CN" altLang="en-US" sz="1200">
                <a:solidFill>
                  <a:schemeClr val="bg2"/>
                </a:solidFill>
                <a:latin typeface="+mn-lt"/>
              </a:rPr>
            </a:fld>
            <a:endParaRPr lang="en-US" altLang="zh-CN" sz="1200">
              <a:solidFill>
                <a:schemeClr val="bg2"/>
              </a:solidFill>
              <a:latin typeface="+mn-lt"/>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774631B7-5C08-4DDB-AEE4-AAB1D8051ECD}" type="datetime7">
              <a:rPr kumimoji="1" lang="zh-CN" altLang="en-US" sz="1200">
                <a:latin typeface="+mn-ea"/>
              </a:rPr>
            </a:fld>
            <a:endParaRPr kumimoji="1" lang="en-US" altLang="zh-CN" sz="1200">
              <a:latin typeface="+mn-ea"/>
            </a:endParaRPr>
          </a:p>
        </p:txBody>
      </p:sp>
      <p:sp>
        <p:nvSpPr>
          <p:cNvPr id="72708"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8419" name="Rectangle 3"/>
          <p:cNvSpPr>
            <a:spLocks noGrp="1" noChangeArrowheads="1"/>
          </p:cNvSpPr>
          <p:nvPr>
            <p:ph type="body" idx="4294967295"/>
          </p:nvPr>
        </p:nvSpPr>
        <p:spPr>
          <a:xfrm>
            <a:off x="214313" y="1128708"/>
            <a:ext cx="8713787" cy="4535488"/>
          </a:xfrm>
        </p:spPr>
        <p:txBody>
          <a:bodyPr/>
          <a:lstStyle/>
          <a:p>
            <a:pPr eaLnBrk="1" hangingPunct="1">
              <a:lnSpc>
                <a:spcPct val="90000"/>
              </a:lnSpc>
            </a:pPr>
            <a:r>
              <a:rPr lang="zh-CN" altLang="en-US" dirty="0">
                <a:latin typeface="Times New Roman" panose="02020503050405090304" pitchFamily="18" charset="0"/>
                <a:ea typeface="宋体" pitchFamily="2" charset="-122"/>
              </a:rPr>
              <a:t>讨论</a:t>
            </a:r>
            <a:r>
              <a:rPr lang="en-US" altLang="zh-CN" dirty="0">
                <a:latin typeface="Times New Roman" panose="02020503050405090304" pitchFamily="18" charset="0"/>
                <a:ea typeface="宋体" pitchFamily="2" charset="-122"/>
              </a:rPr>
              <a:t>1</a:t>
            </a:r>
            <a:endParaRPr lang="en-US" altLang="zh-CN" dirty="0">
              <a:latin typeface="Times New Roman" panose="02020503050405090304" pitchFamily="18" charset="0"/>
              <a:ea typeface="宋体" pitchFamily="2" charset="-122"/>
            </a:endParaRPr>
          </a:p>
          <a:p>
            <a:pPr eaLnBrk="1" hangingPunct="1">
              <a:lnSpc>
                <a:spcPct val="90000"/>
              </a:lnSpc>
            </a:pPr>
            <a:r>
              <a:rPr lang="zh-CN" altLang="en-US" dirty="0">
                <a:solidFill>
                  <a:srgbClr val="FF0000"/>
                </a:solidFill>
                <a:latin typeface="Times New Roman" panose="02020503050405090304" pitchFamily="18" charset="0"/>
                <a:ea typeface="宋体" pitchFamily="2" charset="-122"/>
              </a:rPr>
              <a:t>节点中元素数目下限的问题</a:t>
            </a:r>
            <a:endParaRPr lang="zh-CN" altLang="en-US" dirty="0">
              <a:solidFill>
                <a:srgbClr val="FF0000"/>
              </a:solidFill>
              <a:latin typeface="Times New Roman" panose="02020503050405090304" pitchFamily="18" charset="0"/>
              <a:ea typeface="宋体" pitchFamily="2" charset="-122"/>
            </a:endParaRPr>
          </a:p>
          <a:p>
            <a:pPr lvl="1" eaLnBrk="1" hangingPunct="1">
              <a:lnSpc>
                <a:spcPct val="90000"/>
              </a:lnSpc>
            </a:pPr>
            <a:r>
              <a:rPr lang="zh-CN" altLang="en-US" dirty="0">
                <a:solidFill>
                  <a:srgbClr val="FF0000"/>
                </a:solidFill>
                <a:latin typeface="Times New Roman" panose="02020503050405090304" pitchFamily="18" charset="0"/>
                <a:ea typeface="宋体" pitchFamily="2" charset="-122"/>
              </a:rPr>
              <a:t>从一个包含多于最少数目元素的节点中删除元素，（</a:t>
            </a:r>
            <a:r>
              <a:rPr lang="zh-CN" altLang="en-US" dirty="0">
                <a:latin typeface="Times New Roman" panose="02020503050405090304" pitchFamily="18" charset="0"/>
                <a:ea typeface="宋体" pitchFamily="2" charset="-122"/>
              </a:rPr>
              <a:t>若叶节点同时是根节点，那么最少元素数目是</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），直接删除，写回新节点</a:t>
            </a:r>
            <a:endParaRPr lang="zh-CN" altLang="en-US" dirty="0">
              <a:latin typeface="Times New Roman" panose="02020503050405090304" pitchFamily="18" charset="0"/>
              <a:ea typeface="宋体" pitchFamily="2" charset="-122"/>
            </a:endParaRPr>
          </a:p>
          <a:p>
            <a:pPr lvl="1" eaLnBrk="1" hangingPunct="1">
              <a:lnSpc>
                <a:spcPct val="90000"/>
              </a:lnSpc>
            </a:pPr>
            <a:r>
              <a:rPr lang="zh-CN" altLang="en-US" dirty="0">
                <a:latin typeface="Times New Roman" panose="02020503050405090304" pitchFamily="18" charset="0"/>
                <a:ea typeface="宋体" pitchFamily="2" charset="-122"/>
              </a:rPr>
              <a:t>删除</a:t>
            </a:r>
            <a:r>
              <a:rPr lang="en-US" altLang="zh-CN" dirty="0">
                <a:latin typeface="Times New Roman" panose="02020503050405090304" pitchFamily="18" charset="0"/>
                <a:ea typeface="宋体" pitchFamily="2" charset="-122"/>
              </a:rPr>
              <a:t>50</a:t>
            </a:r>
            <a:endParaRPr lang="en-US" altLang="zh-CN" dirty="0">
              <a:latin typeface="Times New Roman" panose="02020503050405090304" pitchFamily="18" charset="0"/>
              <a:ea typeface="宋体" pitchFamily="2" charset="-122"/>
            </a:endParaRPr>
          </a:p>
        </p:txBody>
      </p:sp>
      <p:grpSp>
        <p:nvGrpSpPr>
          <p:cNvPr id="2" name="Group 4"/>
          <p:cNvGrpSpPr/>
          <p:nvPr/>
        </p:nvGrpSpPr>
        <p:grpSpPr bwMode="auto">
          <a:xfrm>
            <a:off x="4572000" y="5545138"/>
            <a:ext cx="4356100" cy="1052512"/>
            <a:chOff x="839" y="3204"/>
            <a:chExt cx="3990" cy="998"/>
          </a:xfrm>
        </p:grpSpPr>
        <p:sp>
          <p:nvSpPr>
            <p:cNvPr id="72711" name="Rectangle 5"/>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2712" name="Rectangle 6"/>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2713" name="Rectangle 7"/>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2714" name="Rectangle 8"/>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2715" name="Rectangle 9"/>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2716" name="Rectangle 10"/>
            <p:cNvSpPr>
              <a:spLocks noChangeArrowheads="1"/>
            </p:cNvSpPr>
            <p:nvPr/>
          </p:nvSpPr>
          <p:spPr bwMode="auto">
            <a:xfrm>
              <a:off x="2744" y="3748"/>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2717" name="Rectangle 11"/>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2718" name="Rectangle 12"/>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2719" name="Rectangle 13"/>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2720" name="Rectangle 14"/>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2721" name="Rectangle 15"/>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2722" name="Rectangle 16"/>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2723" name="Line 17"/>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4" name="Line 18"/>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5" name="Line 19"/>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26" name="Rectangle 20"/>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2727" name="Rectangle 21"/>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2728" name="Rectangle 22"/>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a:t>
              </a:r>
              <a:endParaRPr kumimoji="1" lang="en-US" altLang="zh-CN" sz="1400" b="1">
                <a:latin typeface="Times New Roman" panose="02020503050405090304" pitchFamily="18" charset="0"/>
              </a:endParaRPr>
            </a:p>
          </p:txBody>
        </p:sp>
        <p:sp>
          <p:nvSpPr>
            <p:cNvPr id="72729" name="Rectangle 23"/>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30" name="Line 24"/>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1" name="Rectangle 25"/>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32" name="Line 26"/>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3" name="Rectangle 27"/>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34" name="Line 28"/>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5" name="Rectangle 29"/>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36" name="Line 30"/>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7" name="Line 31"/>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38" name="Rectangle 32"/>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39" name="Line 33"/>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0" name="Rectangle 34"/>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41" name="Line 35"/>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2" name="Rectangle 36"/>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43" name="Line 37"/>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4" name="Rectangle 38"/>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45" name="Line 39"/>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6" name="Rectangle 40"/>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47" name="Line 41"/>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48" name="Rectangle 42"/>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49" name="Line 43"/>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0" name="Rectangle 44"/>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51" name="Line 45"/>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2" name="Rectangle 46"/>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53" name="Line 47"/>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4" name="Rectangle 48"/>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55" name="Line 49"/>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6" name="Rectangle 50"/>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57" name="Line 51"/>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58" name="Rectangle 52"/>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59" name="Line 53"/>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760" name="Rectangle 54"/>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61" name="Rectangle 55"/>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2762" name="Rectangle 56"/>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2763" name="Line 57"/>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8419">
                                            <p:txEl>
                                              <p:pRg st="0" end="0"/>
                                            </p:txEl>
                                          </p:spTgt>
                                        </p:tgtEl>
                                        <p:attrNameLst>
                                          <p:attrName>style.visibility</p:attrName>
                                        </p:attrNameLst>
                                      </p:cBhvr>
                                      <p:to>
                                        <p:strVal val="visible"/>
                                      </p:to>
                                    </p:set>
                                    <p:anim calcmode="lin" valueType="num">
                                      <p:cBhvr additive="base">
                                        <p:cTn id="7" dur="500" fill="hold"/>
                                        <p:tgtEl>
                                          <p:spTgt spid="1468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8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8419">
                                            <p:txEl>
                                              <p:pRg st="1" end="1"/>
                                            </p:txEl>
                                          </p:spTgt>
                                        </p:tgtEl>
                                        <p:attrNameLst>
                                          <p:attrName>style.visibility</p:attrName>
                                        </p:attrNameLst>
                                      </p:cBhvr>
                                      <p:to>
                                        <p:strVal val="visible"/>
                                      </p:to>
                                    </p:set>
                                    <p:anim calcmode="lin" valueType="num">
                                      <p:cBhvr additive="base">
                                        <p:cTn id="13" dur="500" fill="hold"/>
                                        <p:tgtEl>
                                          <p:spTgt spid="1468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8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8419">
                                            <p:txEl>
                                              <p:pRg st="2" end="2"/>
                                            </p:txEl>
                                          </p:spTgt>
                                        </p:tgtEl>
                                        <p:attrNameLst>
                                          <p:attrName>style.visibility</p:attrName>
                                        </p:attrNameLst>
                                      </p:cBhvr>
                                      <p:to>
                                        <p:strVal val="visible"/>
                                      </p:to>
                                    </p:set>
                                    <p:anim calcmode="lin" valueType="num">
                                      <p:cBhvr additive="base">
                                        <p:cTn id="19" dur="500" fill="hold"/>
                                        <p:tgtEl>
                                          <p:spTgt spid="1468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8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8419">
                                            <p:txEl>
                                              <p:pRg st="3" end="3"/>
                                            </p:txEl>
                                          </p:spTgt>
                                        </p:tgtEl>
                                        <p:attrNameLst>
                                          <p:attrName>style.visibility</p:attrName>
                                        </p:attrNameLst>
                                      </p:cBhvr>
                                      <p:to>
                                        <p:strVal val="visible"/>
                                      </p:to>
                                    </p:set>
                                    <p:anim calcmode="lin" valueType="num">
                                      <p:cBhvr additive="base">
                                        <p:cTn id="25" dur="500" fill="hold"/>
                                        <p:tgtEl>
                                          <p:spTgt spid="1468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8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1+#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3"/>
          <p:cNvSpPr>
            <a:spLocks noGrp="1"/>
          </p:cNvSpPr>
          <p:nvPr>
            <p:ph type="sldNum" sz="quarter" idx="12"/>
          </p:nvPr>
        </p:nvSpPr>
        <p:spPr>
          <a:xfrm>
            <a:off x="323850" y="404813"/>
            <a:ext cx="504825" cy="431800"/>
          </a:xfrm>
          <a:ln>
            <a:miter lim="800000"/>
          </a:ln>
        </p:spPr>
        <p:txBody>
          <a:bodyPr anchor="b"/>
          <a:lstStyle/>
          <a:p>
            <a:pPr>
              <a:defRPr/>
            </a:pPr>
            <a:fld id="{5F5C2E12-A661-4A8D-9235-3C0571665EBD}" type="slidenum">
              <a:rPr lang="zh-CN" altLang="en-US" sz="1200">
                <a:solidFill>
                  <a:schemeClr val="bg2"/>
                </a:solidFill>
                <a:latin typeface="+mn-lt"/>
              </a:rPr>
            </a:fld>
            <a:endParaRPr lang="en-US" altLang="zh-CN" sz="1200">
              <a:solidFill>
                <a:schemeClr val="bg2"/>
              </a:solidFill>
              <a:latin typeface="+mn-lt"/>
            </a:endParaRPr>
          </a:p>
        </p:txBody>
      </p:sp>
      <p:sp>
        <p:nvSpPr>
          <p:cNvPr id="124" name="日期占位符 4"/>
          <p:cNvSpPr>
            <a:spLocks noGrp="1"/>
          </p:cNvSpPr>
          <p:nvPr>
            <p:ph type="dt" sz="quarter" idx="10"/>
          </p:nvPr>
        </p:nvSpPr>
        <p:spPr>
          <a:xfrm>
            <a:off x="34925" y="836613"/>
            <a:ext cx="1042988" cy="549275"/>
          </a:xfrm>
          <a:ln>
            <a:miter lim="800000"/>
          </a:ln>
        </p:spPr>
        <p:txBody>
          <a:bodyPr/>
          <a:lstStyle/>
          <a:p>
            <a:pPr>
              <a:defRPr/>
            </a:pPr>
            <a:fld id="{644F9A60-5F09-40A7-9FC5-23594C7F69D1}" type="datetime7">
              <a:rPr kumimoji="1" lang="zh-CN" altLang="en-US" sz="1200">
                <a:latin typeface="+mn-ea"/>
              </a:rPr>
            </a:fld>
            <a:endParaRPr kumimoji="1" lang="en-US" altLang="zh-CN" sz="1200">
              <a:latin typeface="+mn-ea"/>
            </a:endParaRPr>
          </a:p>
        </p:txBody>
      </p:sp>
      <p:sp>
        <p:nvSpPr>
          <p:cNvPr id="73732"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69443" name="Rectangle 3"/>
          <p:cNvSpPr>
            <a:spLocks noGrp="1" noChangeArrowheads="1"/>
          </p:cNvSpPr>
          <p:nvPr>
            <p:ph type="body" idx="4294967295"/>
          </p:nvPr>
        </p:nvSpPr>
        <p:spPr>
          <a:xfrm>
            <a:off x="250825" y="1412875"/>
            <a:ext cx="8713788" cy="4103688"/>
          </a:xfrm>
        </p:spPr>
        <p:txBody>
          <a:bodyPr/>
          <a:lstStyle/>
          <a:p>
            <a:pPr eaLnBrk="1" hangingPunct="1"/>
            <a:r>
              <a:rPr lang="zh-CN" altLang="en-US" sz="2800" dirty="0">
                <a:solidFill>
                  <a:srgbClr val="FF0000"/>
                </a:solidFill>
                <a:latin typeface="Times New Roman" panose="02020503050405090304" pitchFamily="18" charset="0"/>
                <a:ea typeface="宋体" pitchFamily="2" charset="-122"/>
              </a:rPr>
              <a:t>当被删除元素在一个非根节点中且该节点中的元素数量为最小值时，可用其最相邻的左或右兄弟中的元素来替换</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除了根节点以外的每个节点都会有一个最相邻的左兄弟或一个最相邻的右兄弟，或二者都有。</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从图中的</a:t>
            </a:r>
            <a:r>
              <a:rPr lang="en-US" altLang="zh-CN" sz="2800" dirty="0">
                <a:latin typeface="Times New Roman" panose="02020503050405090304" pitchFamily="18" charset="0"/>
                <a:ea typeface="宋体" pitchFamily="2" charset="-122"/>
              </a:rPr>
              <a:t>7</a:t>
            </a:r>
            <a:r>
              <a:rPr lang="zh-CN" altLang="en-US" sz="2800" dirty="0">
                <a:latin typeface="Times New Roman" panose="02020503050405090304" pitchFamily="18" charset="0"/>
                <a:ea typeface="宋体" pitchFamily="2" charset="-122"/>
              </a:rPr>
              <a:t>阶</a:t>
            </a:r>
            <a:r>
              <a:rPr lang="en-US" altLang="zh-CN" sz="2800" dirty="0">
                <a:latin typeface="Times New Roman" panose="02020503050405090304" pitchFamily="18" charset="0"/>
                <a:ea typeface="宋体" pitchFamily="2" charset="-122"/>
              </a:rPr>
              <a:t>B-</a:t>
            </a:r>
            <a:r>
              <a:rPr lang="zh-CN" altLang="en-US" sz="2800" dirty="0">
                <a:latin typeface="Times New Roman" panose="02020503050405090304" pitchFamily="18" charset="0"/>
                <a:ea typeface="宋体" pitchFamily="2" charset="-122"/>
              </a:rPr>
              <a:t>树中</a:t>
            </a:r>
            <a:r>
              <a:rPr lang="zh-CN" altLang="en-US" sz="2800" dirty="0">
                <a:solidFill>
                  <a:srgbClr val="FF0000"/>
                </a:solidFill>
                <a:latin typeface="Times New Roman" panose="02020503050405090304" pitchFamily="18" charset="0"/>
                <a:ea typeface="宋体" pitchFamily="2" charset="-122"/>
              </a:rPr>
              <a:t>删除元素</a:t>
            </a:r>
            <a:r>
              <a:rPr lang="en-US" altLang="zh-CN" sz="2800" dirty="0">
                <a:solidFill>
                  <a:srgbClr val="FF0000"/>
                </a:solidFill>
                <a:latin typeface="Times New Roman" panose="02020503050405090304" pitchFamily="18" charset="0"/>
                <a:ea typeface="宋体" pitchFamily="2" charset="-122"/>
              </a:rPr>
              <a:t>25</a:t>
            </a:r>
            <a:r>
              <a:rPr lang="zh-CN" altLang="en-US" sz="2800" dirty="0">
                <a:latin typeface="Times New Roman" panose="02020503050405090304" pitchFamily="18" charset="0"/>
                <a:ea typeface="宋体" pitchFamily="2" charset="-122"/>
              </a:rPr>
              <a:t>。磁盘访问次数是</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（从根到包含</a:t>
            </a:r>
            <a:r>
              <a:rPr lang="en-US" altLang="zh-CN" sz="2800" dirty="0">
                <a:latin typeface="Times New Roman" panose="02020503050405090304" pitchFamily="18" charset="0"/>
                <a:ea typeface="宋体" pitchFamily="2" charset="-122"/>
              </a:rPr>
              <a:t>25</a:t>
            </a:r>
            <a:r>
              <a:rPr lang="zh-CN" altLang="en-US" sz="2800" dirty="0">
                <a:latin typeface="Times New Roman" panose="02020503050405090304" pitchFamily="18" charset="0"/>
                <a:ea typeface="宋体" pitchFamily="2" charset="-122"/>
              </a:rPr>
              <a:t>的树叶）</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（读取该树叶的最相邻左兄弟）</a:t>
            </a:r>
            <a:r>
              <a:rPr lang="en-US" altLang="zh-CN" sz="2800" dirty="0">
                <a:latin typeface="Times New Roman" panose="02020503050405090304" pitchFamily="18" charset="0"/>
                <a:ea typeface="宋体" pitchFamily="2" charset="-122"/>
              </a:rPr>
              <a:t>+3</a:t>
            </a:r>
            <a:r>
              <a:rPr lang="zh-CN" altLang="en-US" sz="2800" dirty="0">
                <a:latin typeface="Times New Roman" panose="02020503050405090304" pitchFamily="18" charset="0"/>
                <a:ea typeface="宋体" pitchFamily="2" charset="-122"/>
              </a:rPr>
              <a:t>（写回修改后的树叶、兄弟和父节点）</a:t>
            </a:r>
            <a:r>
              <a:rPr lang="en-US" altLang="zh-CN" sz="2800" dirty="0">
                <a:latin typeface="Times New Roman" panose="02020503050405090304" pitchFamily="18" charset="0"/>
                <a:ea typeface="宋体" pitchFamily="2" charset="-122"/>
              </a:rPr>
              <a:t>=6</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grpSp>
        <p:nvGrpSpPr>
          <p:cNvPr id="2" name="Group 4"/>
          <p:cNvGrpSpPr/>
          <p:nvPr/>
        </p:nvGrpSpPr>
        <p:grpSpPr bwMode="auto">
          <a:xfrm>
            <a:off x="0" y="5545138"/>
            <a:ext cx="4427538" cy="1052512"/>
            <a:chOff x="1338" y="209"/>
            <a:chExt cx="3945" cy="999"/>
          </a:xfrm>
        </p:grpSpPr>
        <p:sp>
          <p:nvSpPr>
            <p:cNvPr id="73796"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3797"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3798"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3799"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3800"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3801"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3802"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3803"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3804"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3805"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3806"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3807"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3808"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09"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0"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1"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3812"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3813"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73814"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15"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6"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17"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18"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19"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0"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21"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2"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3"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24"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5"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26"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7"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28"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29"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30"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1"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32"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3"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34"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5"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36"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7"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38"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39"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40"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1"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42"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3"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44"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5"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46"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3847"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48"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49"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3850"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851"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852"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643438" y="5545138"/>
            <a:ext cx="4500562" cy="1052512"/>
            <a:chOff x="2925" y="0"/>
            <a:chExt cx="2835" cy="663"/>
          </a:xfrm>
        </p:grpSpPr>
        <p:sp>
          <p:nvSpPr>
            <p:cNvPr id="73737" name="Rectangle 63"/>
            <p:cNvSpPr>
              <a:spLocks noChangeArrowheads="1"/>
            </p:cNvSpPr>
            <p:nvPr/>
          </p:nvSpPr>
          <p:spPr bwMode="auto">
            <a:xfrm>
              <a:off x="4097" y="1"/>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73738" name="Rectangle 64"/>
            <p:cNvSpPr>
              <a:spLocks noChangeArrowheads="1"/>
            </p:cNvSpPr>
            <p:nvPr/>
          </p:nvSpPr>
          <p:spPr bwMode="auto">
            <a:xfrm>
              <a:off x="4260" y="1"/>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3739" name="Rectangle 65"/>
            <p:cNvSpPr>
              <a:spLocks noChangeArrowheads="1"/>
            </p:cNvSpPr>
            <p:nvPr/>
          </p:nvSpPr>
          <p:spPr bwMode="auto">
            <a:xfrm>
              <a:off x="3772" y="362"/>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3740" name="Rectangle 66"/>
            <p:cNvSpPr>
              <a:spLocks noChangeArrowheads="1"/>
            </p:cNvSpPr>
            <p:nvPr/>
          </p:nvSpPr>
          <p:spPr bwMode="auto">
            <a:xfrm>
              <a:off x="3935" y="362"/>
              <a:ext cx="162" cy="150"/>
            </a:xfrm>
            <a:prstGeom prst="rect">
              <a:avLst/>
            </a:prstGeom>
            <a:solidFill>
              <a:schemeClr val="accent2"/>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3741" name="Rectangle 67"/>
            <p:cNvSpPr>
              <a:spLocks noChangeArrowheads="1"/>
            </p:cNvSpPr>
            <p:nvPr/>
          </p:nvSpPr>
          <p:spPr bwMode="auto">
            <a:xfrm>
              <a:off x="4098"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3742" name="Rectangle 68"/>
            <p:cNvSpPr>
              <a:spLocks noChangeArrowheads="1"/>
            </p:cNvSpPr>
            <p:nvPr/>
          </p:nvSpPr>
          <p:spPr bwMode="auto">
            <a:xfrm>
              <a:off x="4425"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3743" name="Rectangle 69"/>
            <p:cNvSpPr>
              <a:spLocks noChangeArrowheads="1"/>
            </p:cNvSpPr>
            <p:nvPr/>
          </p:nvSpPr>
          <p:spPr bwMode="auto">
            <a:xfrm>
              <a:off x="458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3744" name="Rectangle 70"/>
            <p:cNvSpPr>
              <a:spLocks noChangeArrowheads="1"/>
            </p:cNvSpPr>
            <p:nvPr/>
          </p:nvSpPr>
          <p:spPr bwMode="auto">
            <a:xfrm>
              <a:off x="4750"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3745" name="Rectangle 71"/>
            <p:cNvSpPr>
              <a:spLocks noChangeArrowheads="1"/>
            </p:cNvSpPr>
            <p:nvPr/>
          </p:nvSpPr>
          <p:spPr bwMode="auto">
            <a:xfrm>
              <a:off x="5077"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3746" name="Rectangle 72"/>
            <p:cNvSpPr>
              <a:spLocks noChangeArrowheads="1"/>
            </p:cNvSpPr>
            <p:nvPr/>
          </p:nvSpPr>
          <p:spPr bwMode="auto">
            <a:xfrm>
              <a:off x="524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3747" name="Rectangle 73"/>
            <p:cNvSpPr>
              <a:spLocks noChangeArrowheads="1"/>
            </p:cNvSpPr>
            <p:nvPr/>
          </p:nvSpPr>
          <p:spPr bwMode="auto">
            <a:xfrm>
              <a:off x="5402"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3748" name="Rectangle 74"/>
            <p:cNvSpPr>
              <a:spLocks noChangeArrowheads="1"/>
            </p:cNvSpPr>
            <p:nvPr/>
          </p:nvSpPr>
          <p:spPr bwMode="auto">
            <a:xfrm>
              <a:off x="5565"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3749" name="Line 75"/>
            <p:cNvSpPr>
              <a:spLocks noChangeShapeType="1"/>
            </p:cNvSpPr>
            <p:nvPr/>
          </p:nvSpPr>
          <p:spPr bwMode="auto">
            <a:xfrm flipV="1">
              <a:off x="3772"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76"/>
            <p:cNvSpPr>
              <a:spLocks noChangeShapeType="1"/>
            </p:cNvSpPr>
            <p:nvPr/>
          </p:nvSpPr>
          <p:spPr bwMode="auto">
            <a:xfrm flipV="1">
              <a:off x="2957" y="151"/>
              <a:ext cx="114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1" name="Line 77"/>
            <p:cNvSpPr>
              <a:spLocks noChangeShapeType="1"/>
            </p:cNvSpPr>
            <p:nvPr/>
          </p:nvSpPr>
          <p:spPr bwMode="auto">
            <a:xfrm flipH="1" flipV="1">
              <a:off x="4587" y="151"/>
              <a:ext cx="488"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2" name="Rectangle 78"/>
            <p:cNvSpPr>
              <a:spLocks noChangeArrowheads="1"/>
            </p:cNvSpPr>
            <p:nvPr/>
          </p:nvSpPr>
          <p:spPr bwMode="auto">
            <a:xfrm>
              <a:off x="3120"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3753" name="Rectangle 79"/>
            <p:cNvSpPr>
              <a:spLocks noChangeArrowheads="1"/>
            </p:cNvSpPr>
            <p:nvPr/>
          </p:nvSpPr>
          <p:spPr bwMode="auto">
            <a:xfrm>
              <a:off x="3283"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3754" name="Rectangle 80"/>
            <p:cNvSpPr>
              <a:spLocks noChangeArrowheads="1"/>
            </p:cNvSpPr>
            <p:nvPr/>
          </p:nvSpPr>
          <p:spPr bwMode="auto">
            <a:xfrm>
              <a:off x="3446" y="362"/>
              <a:ext cx="162"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73755" name="Rectangle 81"/>
            <p:cNvSpPr>
              <a:spLocks noChangeArrowheads="1"/>
            </p:cNvSpPr>
            <p:nvPr/>
          </p:nvSpPr>
          <p:spPr bwMode="auto">
            <a:xfrm>
              <a:off x="3087"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56" name="Line 82"/>
            <p:cNvSpPr>
              <a:spLocks noChangeShapeType="1"/>
            </p:cNvSpPr>
            <p:nvPr/>
          </p:nvSpPr>
          <p:spPr bwMode="auto">
            <a:xfrm flipV="1">
              <a:off x="3120"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7" name="Rectangle 83"/>
            <p:cNvSpPr>
              <a:spLocks noChangeArrowheads="1"/>
            </p:cNvSpPr>
            <p:nvPr/>
          </p:nvSpPr>
          <p:spPr bwMode="auto">
            <a:xfrm>
              <a:off x="3251"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58" name="Line 84"/>
            <p:cNvSpPr>
              <a:spLocks noChangeShapeType="1"/>
            </p:cNvSpPr>
            <p:nvPr/>
          </p:nvSpPr>
          <p:spPr bwMode="auto">
            <a:xfrm flipV="1">
              <a:off x="3283"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59" name="Rectangle 85"/>
            <p:cNvSpPr>
              <a:spLocks noChangeArrowheads="1"/>
            </p:cNvSpPr>
            <p:nvPr/>
          </p:nvSpPr>
          <p:spPr bwMode="auto">
            <a:xfrm>
              <a:off x="3414"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60" name="Line 86"/>
            <p:cNvSpPr>
              <a:spLocks noChangeShapeType="1"/>
            </p:cNvSpPr>
            <p:nvPr/>
          </p:nvSpPr>
          <p:spPr bwMode="auto">
            <a:xfrm flipV="1">
              <a:off x="3446"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1" name="Rectangle 87"/>
            <p:cNvSpPr>
              <a:spLocks noChangeArrowheads="1"/>
            </p:cNvSpPr>
            <p:nvPr/>
          </p:nvSpPr>
          <p:spPr bwMode="auto">
            <a:xfrm>
              <a:off x="3577"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62" name="Line 88"/>
            <p:cNvSpPr>
              <a:spLocks noChangeShapeType="1"/>
            </p:cNvSpPr>
            <p:nvPr/>
          </p:nvSpPr>
          <p:spPr bwMode="auto">
            <a:xfrm flipV="1">
              <a:off x="3609"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89"/>
            <p:cNvSpPr>
              <a:spLocks noChangeShapeType="1"/>
            </p:cNvSpPr>
            <p:nvPr/>
          </p:nvSpPr>
          <p:spPr bwMode="auto">
            <a:xfrm flipV="1">
              <a:off x="4097"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Rectangle 90"/>
            <p:cNvSpPr>
              <a:spLocks noChangeArrowheads="1"/>
            </p:cNvSpPr>
            <p:nvPr/>
          </p:nvSpPr>
          <p:spPr bwMode="auto">
            <a:xfrm>
              <a:off x="4391"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65" name="Line 91"/>
            <p:cNvSpPr>
              <a:spLocks noChangeShapeType="1"/>
            </p:cNvSpPr>
            <p:nvPr/>
          </p:nvSpPr>
          <p:spPr bwMode="auto">
            <a:xfrm flipV="1">
              <a:off x="442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6" name="Rectangle 92"/>
            <p:cNvSpPr>
              <a:spLocks noChangeArrowheads="1"/>
            </p:cNvSpPr>
            <p:nvPr/>
          </p:nvSpPr>
          <p:spPr bwMode="auto">
            <a:xfrm>
              <a:off x="4554"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67" name="Line 93"/>
            <p:cNvSpPr>
              <a:spLocks noChangeShapeType="1"/>
            </p:cNvSpPr>
            <p:nvPr/>
          </p:nvSpPr>
          <p:spPr bwMode="auto">
            <a:xfrm flipV="1">
              <a:off x="4586"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68" name="Rectangle 94"/>
            <p:cNvSpPr>
              <a:spLocks noChangeArrowheads="1"/>
            </p:cNvSpPr>
            <p:nvPr/>
          </p:nvSpPr>
          <p:spPr bwMode="auto">
            <a:xfrm>
              <a:off x="4717"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69" name="Line 95"/>
            <p:cNvSpPr>
              <a:spLocks noChangeShapeType="1"/>
            </p:cNvSpPr>
            <p:nvPr/>
          </p:nvSpPr>
          <p:spPr bwMode="auto">
            <a:xfrm flipV="1">
              <a:off x="4750"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0" name="Rectangle 96"/>
            <p:cNvSpPr>
              <a:spLocks noChangeArrowheads="1"/>
            </p:cNvSpPr>
            <p:nvPr/>
          </p:nvSpPr>
          <p:spPr bwMode="auto">
            <a:xfrm>
              <a:off x="3738"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71" name="Line 97"/>
            <p:cNvSpPr>
              <a:spLocks noChangeShapeType="1"/>
            </p:cNvSpPr>
            <p:nvPr/>
          </p:nvSpPr>
          <p:spPr bwMode="auto">
            <a:xfrm flipV="1">
              <a:off x="377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2" name="Rectangle 98"/>
            <p:cNvSpPr>
              <a:spLocks noChangeArrowheads="1"/>
            </p:cNvSpPr>
            <p:nvPr/>
          </p:nvSpPr>
          <p:spPr bwMode="auto">
            <a:xfrm>
              <a:off x="3902"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73" name="Line 99"/>
            <p:cNvSpPr>
              <a:spLocks noChangeShapeType="1"/>
            </p:cNvSpPr>
            <p:nvPr/>
          </p:nvSpPr>
          <p:spPr bwMode="auto">
            <a:xfrm flipV="1">
              <a:off x="3934"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4" name="Rectangle 100"/>
            <p:cNvSpPr>
              <a:spLocks noChangeArrowheads="1"/>
            </p:cNvSpPr>
            <p:nvPr/>
          </p:nvSpPr>
          <p:spPr bwMode="auto">
            <a:xfrm>
              <a:off x="4880"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75" name="Line 101"/>
            <p:cNvSpPr>
              <a:spLocks noChangeShapeType="1"/>
            </p:cNvSpPr>
            <p:nvPr/>
          </p:nvSpPr>
          <p:spPr bwMode="auto">
            <a:xfrm flipV="1">
              <a:off x="4913"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6" name="Rectangle 102"/>
            <p:cNvSpPr>
              <a:spLocks noChangeArrowheads="1"/>
            </p:cNvSpPr>
            <p:nvPr/>
          </p:nvSpPr>
          <p:spPr bwMode="auto">
            <a:xfrm>
              <a:off x="5043"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77" name="Line 103"/>
            <p:cNvSpPr>
              <a:spLocks noChangeShapeType="1"/>
            </p:cNvSpPr>
            <p:nvPr/>
          </p:nvSpPr>
          <p:spPr bwMode="auto">
            <a:xfrm flipV="1">
              <a:off x="507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78" name="Rectangle 104"/>
            <p:cNvSpPr>
              <a:spLocks noChangeArrowheads="1"/>
            </p:cNvSpPr>
            <p:nvPr/>
          </p:nvSpPr>
          <p:spPr bwMode="auto">
            <a:xfrm>
              <a:off x="5206"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79" name="Line 105"/>
            <p:cNvSpPr>
              <a:spLocks noChangeShapeType="1"/>
            </p:cNvSpPr>
            <p:nvPr/>
          </p:nvSpPr>
          <p:spPr bwMode="auto">
            <a:xfrm flipV="1">
              <a:off x="523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0" name="Rectangle 106"/>
            <p:cNvSpPr>
              <a:spLocks noChangeArrowheads="1"/>
            </p:cNvSpPr>
            <p:nvPr/>
          </p:nvSpPr>
          <p:spPr bwMode="auto">
            <a:xfrm>
              <a:off x="5369"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81" name="Line 107"/>
            <p:cNvSpPr>
              <a:spLocks noChangeShapeType="1"/>
            </p:cNvSpPr>
            <p:nvPr/>
          </p:nvSpPr>
          <p:spPr bwMode="auto">
            <a:xfrm flipV="1">
              <a:off x="5401"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2" name="Rectangle 108"/>
            <p:cNvSpPr>
              <a:spLocks noChangeArrowheads="1"/>
            </p:cNvSpPr>
            <p:nvPr/>
          </p:nvSpPr>
          <p:spPr bwMode="auto">
            <a:xfrm>
              <a:off x="5532"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83" name="Line 109"/>
            <p:cNvSpPr>
              <a:spLocks noChangeShapeType="1"/>
            </p:cNvSpPr>
            <p:nvPr/>
          </p:nvSpPr>
          <p:spPr bwMode="auto">
            <a:xfrm flipV="1">
              <a:off x="5565"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4" name="Rectangle 110"/>
            <p:cNvSpPr>
              <a:spLocks noChangeArrowheads="1"/>
            </p:cNvSpPr>
            <p:nvPr/>
          </p:nvSpPr>
          <p:spPr bwMode="auto">
            <a:xfrm>
              <a:off x="4065" y="603"/>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85" name="Line 111"/>
            <p:cNvSpPr>
              <a:spLocks noChangeShapeType="1"/>
            </p:cNvSpPr>
            <p:nvPr/>
          </p:nvSpPr>
          <p:spPr bwMode="auto">
            <a:xfrm flipV="1">
              <a:off x="5728" y="512"/>
              <a:ext cx="0" cy="9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86" name="Rectangle 112"/>
            <p:cNvSpPr>
              <a:spLocks noChangeArrowheads="1"/>
            </p:cNvSpPr>
            <p:nvPr/>
          </p:nvSpPr>
          <p:spPr bwMode="auto">
            <a:xfrm>
              <a:off x="5695" y="603"/>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87" name="Rectangle 113"/>
            <p:cNvSpPr>
              <a:spLocks noChangeArrowheads="1"/>
            </p:cNvSpPr>
            <p:nvPr/>
          </p:nvSpPr>
          <p:spPr bwMode="auto">
            <a:xfrm>
              <a:off x="2957" y="362"/>
              <a:ext cx="163" cy="150"/>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3788" name="Rectangle 114"/>
            <p:cNvSpPr>
              <a:spLocks noChangeArrowheads="1"/>
            </p:cNvSpPr>
            <p:nvPr/>
          </p:nvSpPr>
          <p:spPr bwMode="auto">
            <a:xfrm>
              <a:off x="2925" y="602"/>
              <a:ext cx="65"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89" name="Line 115"/>
            <p:cNvSpPr>
              <a:spLocks noChangeShapeType="1"/>
            </p:cNvSpPr>
            <p:nvPr/>
          </p:nvSpPr>
          <p:spPr bwMode="auto">
            <a:xfrm flipV="1">
              <a:off x="2957"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0" name="Rectangle 116"/>
            <p:cNvSpPr>
              <a:spLocks noChangeArrowheads="1"/>
            </p:cNvSpPr>
            <p:nvPr/>
          </p:nvSpPr>
          <p:spPr bwMode="auto">
            <a:xfrm>
              <a:off x="4424" y="0"/>
              <a:ext cx="162" cy="151"/>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3791" name="Rectangle 117"/>
            <p:cNvSpPr>
              <a:spLocks noChangeArrowheads="1"/>
            </p:cNvSpPr>
            <p:nvPr/>
          </p:nvSpPr>
          <p:spPr bwMode="auto">
            <a:xfrm>
              <a:off x="4229" y="602"/>
              <a:ext cx="64" cy="60"/>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3792" name="Line 118"/>
            <p:cNvSpPr>
              <a:spLocks noChangeShapeType="1"/>
            </p:cNvSpPr>
            <p:nvPr/>
          </p:nvSpPr>
          <p:spPr bwMode="auto">
            <a:xfrm flipV="1">
              <a:off x="4261" y="512"/>
              <a:ext cx="0" cy="90"/>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3" name="Line 119"/>
            <p:cNvSpPr>
              <a:spLocks noChangeShapeType="1"/>
            </p:cNvSpPr>
            <p:nvPr/>
          </p:nvSpPr>
          <p:spPr bwMode="auto">
            <a:xfrm flipH="1" flipV="1">
              <a:off x="4424" y="151"/>
              <a:ext cx="0" cy="211"/>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794" name="Line 120"/>
            <p:cNvSpPr>
              <a:spLocks noChangeShapeType="1"/>
            </p:cNvSpPr>
            <p:nvPr/>
          </p:nvSpPr>
          <p:spPr bwMode="auto">
            <a:xfrm>
              <a:off x="3470" y="346"/>
              <a:ext cx="136" cy="31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3795" name="Line 121"/>
            <p:cNvSpPr>
              <a:spLocks noChangeShapeType="1"/>
            </p:cNvSpPr>
            <p:nvPr/>
          </p:nvSpPr>
          <p:spPr bwMode="auto">
            <a:xfrm flipH="1">
              <a:off x="3470" y="346"/>
              <a:ext cx="136" cy="272"/>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469562" name="Freeform 122"/>
          <p:cNvSpPr/>
          <p:nvPr/>
        </p:nvSpPr>
        <p:spPr bwMode="auto">
          <a:xfrm>
            <a:off x="900113" y="5637213"/>
            <a:ext cx="1044575" cy="457200"/>
          </a:xfrm>
          <a:custGeom>
            <a:avLst/>
            <a:gdLst>
              <a:gd name="T0" fmla="*/ 0 w 658"/>
              <a:gd name="T1" fmla="*/ 2147483647 h 288"/>
              <a:gd name="T2" fmla="*/ 2147483647 w 658"/>
              <a:gd name="T3" fmla="*/ 2147483647 h 288"/>
              <a:gd name="T4" fmla="*/ 2147483647 w 658"/>
              <a:gd name="T5" fmla="*/ 2147483647 h 288"/>
              <a:gd name="T6" fmla="*/ 2147483647 w 658"/>
              <a:gd name="T7" fmla="*/ 2147483647 h 288"/>
              <a:gd name="T8" fmla="*/ 2147483647 w 658"/>
              <a:gd name="T9" fmla="*/ 2147483647 h 288"/>
              <a:gd name="T10" fmla="*/ 2147483647 w 658"/>
              <a:gd name="T11" fmla="*/ 2147483647 h 288"/>
              <a:gd name="T12" fmla="*/ 2147483647 w 658"/>
              <a:gd name="T13" fmla="*/ 2147483647 h 288"/>
              <a:gd name="T14" fmla="*/ 0 60000 65536"/>
              <a:gd name="T15" fmla="*/ 0 60000 65536"/>
              <a:gd name="T16" fmla="*/ 0 60000 65536"/>
              <a:gd name="T17" fmla="*/ 0 60000 65536"/>
              <a:gd name="T18" fmla="*/ 0 60000 65536"/>
              <a:gd name="T19" fmla="*/ 0 60000 65536"/>
              <a:gd name="T20" fmla="*/ 0 60000 65536"/>
              <a:gd name="T21" fmla="*/ 0 w 658"/>
              <a:gd name="T22" fmla="*/ 0 h 288"/>
              <a:gd name="T23" fmla="*/ 658 w 658"/>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8" h="288">
                <a:moveTo>
                  <a:pt x="0" y="288"/>
                </a:moveTo>
                <a:cubicBezTo>
                  <a:pt x="7" y="243"/>
                  <a:pt x="14" y="198"/>
                  <a:pt x="90" y="152"/>
                </a:cubicBezTo>
                <a:cubicBezTo>
                  <a:pt x="166" y="106"/>
                  <a:pt x="370" y="30"/>
                  <a:pt x="453" y="15"/>
                </a:cubicBezTo>
                <a:cubicBezTo>
                  <a:pt x="536" y="0"/>
                  <a:pt x="559" y="46"/>
                  <a:pt x="589" y="61"/>
                </a:cubicBezTo>
                <a:cubicBezTo>
                  <a:pt x="619" y="76"/>
                  <a:pt x="627" y="83"/>
                  <a:pt x="635" y="106"/>
                </a:cubicBezTo>
                <a:cubicBezTo>
                  <a:pt x="643" y="129"/>
                  <a:pt x="658" y="167"/>
                  <a:pt x="635" y="197"/>
                </a:cubicBezTo>
                <a:cubicBezTo>
                  <a:pt x="612" y="227"/>
                  <a:pt x="522" y="273"/>
                  <a:pt x="499" y="288"/>
                </a:cubicBezTo>
              </a:path>
            </a:pathLst>
          </a:custGeom>
          <a:noFill/>
          <a:ln w="28575">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9443">
                                            <p:txEl>
                                              <p:pRg st="0" end="0"/>
                                            </p:txEl>
                                          </p:spTgt>
                                        </p:tgtEl>
                                        <p:attrNameLst>
                                          <p:attrName>style.visibility</p:attrName>
                                        </p:attrNameLst>
                                      </p:cBhvr>
                                      <p:to>
                                        <p:strVal val="visible"/>
                                      </p:to>
                                    </p:set>
                                    <p:anim calcmode="lin" valueType="num">
                                      <p:cBhvr additive="base">
                                        <p:cTn id="13" dur="500" fill="hold"/>
                                        <p:tgtEl>
                                          <p:spTgt spid="14694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9443">
                                            <p:txEl>
                                              <p:pRg st="1" end="1"/>
                                            </p:txEl>
                                          </p:spTgt>
                                        </p:tgtEl>
                                        <p:attrNameLst>
                                          <p:attrName>style.visibility</p:attrName>
                                        </p:attrNameLst>
                                      </p:cBhvr>
                                      <p:to>
                                        <p:strVal val="visible"/>
                                      </p:to>
                                    </p:set>
                                    <p:anim calcmode="lin" valueType="num">
                                      <p:cBhvr additive="base">
                                        <p:cTn id="19" dur="500" fill="hold"/>
                                        <p:tgtEl>
                                          <p:spTgt spid="14694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9443">
                                            <p:txEl>
                                              <p:pRg st="2" end="2"/>
                                            </p:txEl>
                                          </p:spTgt>
                                        </p:tgtEl>
                                        <p:attrNameLst>
                                          <p:attrName>style.visibility</p:attrName>
                                        </p:attrNameLst>
                                      </p:cBhvr>
                                      <p:to>
                                        <p:strVal val="visible"/>
                                      </p:to>
                                    </p:set>
                                    <p:anim calcmode="lin" valueType="num">
                                      <p:cBhvr additive="base">
                                        <p:cTn id="25" dur="500" fill="hold"/>
                                        <p:tgtEl>
                                          <p:spTgt spid="14694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69562"/>
                                        </p:tgtEl>
                                        <p:attrNameLst>
                                          <p:attrName>style.visibility</p:attrName>
                                        </p:attrNameLst>
                                      </p:cBhvr>
                                      <p:to>
                                        <p:strVal val="visible"/>
                                      </p:to>
                                    </p:set>
                                    <p:anim calcmode="lin" valueType="num">
                                      <p:cBhvr additive="base">
                                        <p:cTn id="31" dur="500" fill="hold"/>
                                        <p:tgtEl>
                                          <p:spTgt spid="1469562"/>
                                        </p:tgtEl>
                                        <p:attrNameLst>
                                          <p:attrName>ppt_x</p:attrName>
                                        </p:attrNameLst>
                                      </p:cBhvr>
                                      <p:tavLst>
                                        <p:tav tm="0">
                                          <p:val>
                                            <p:strVal val="#ppt_x"/>
                                          </p:val>
                                        </p:tav>
                                        <p:tav tm="100000">
                                          <p:val>
                                            <p:strVal val="#ppt_x"/>
                                          </p:val>
                                        </p:tav>
                                      </p:tavLst>
                                    </p:anim>
                                    <p:anim calcmode="lin" valueType="num">
                                      <p:cBhvr additive="base">
                                        <p:cTn id="32" dur="500" fill="hold"/>
                                        <p:tgtEl>
                                          <p:spTgt spid="14695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5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灯片编号占位符 3"/>
          <p:cNvSpPr>
            <a:spLocks noGrp="1"/>
          </p:cNvSpPr>
          <p:nvPr>
            <p:ph type="sldNum" sz="quarter" idx="12"/>
          </p:nvPr>
        </p:nvSpPr>
        <p:spPr>
          <a:xfrm>
            <a:off x="323850" y="404813"/>
            <a:ext cx="504825" cy="431800"/>
          </a:xfrm>
          <a:ln>
            <a:miter lim="800000"/>
          </a:ln>
        </p:spPr>
        <p:txBody>
          <a:bodyPr anchor="b"/>
          <a:lstStyle/>
          <a:p>
            <a:pPr>
              <a:defRPr/>
            </a:pPr>
            <a:fld id="{64E89B72-DDAB-4F7D-99D3-48A470B020E7}" type="slidenum">
              <a:rPr lang="zh-CN" altLang="en-US" sz="1200">
                <a:solidFill>
                  <a:schemeClr val="bg2"/>
                </a:solidFill>
                <a:latin typeface="+mn-lt"/>
              </a:rPr>
            </a:fld>
            <a:endParaRPr lang="en-US" altLang="zh-CN" sz="1200">
              <a:solidFill>
                <a:schemeClr val="bg2"/>
              </a:solidFill>
              <a:latin typeface="+mn-lt"/>
            </a:endParaRPr>
          </a:p>
        </p:txBody>
      </p:sp>
      <p:sp>
        <p:nvSpPr>
          <p:cNvPr id="118" name="日期占位符 4"/>
          <p:cNvSpPr>
            <a:spLocks noGrp="1"/>
          </p:cNvSpPr>
          <p:nvPr>
            <p:ph type="dt" sz="quarter" idx="10"/>
          </p:nvPr>
        </p:nvSpPr>
        <p:spPr>
          <a:xfrm>
            <a:off x="34925" y="836613"/>
            <a:ext cx="1042988" cy="549275"/>
          </a:xfrm>
          <a:ln>
            <a:miter lim="800000"/>
          </a:ln>
        </p:spPr>
        <p:txBody>
          <a:bodyPr/>
          <a:lstStyle/>
          <a:p>
            <a:pPr>
              <a:defRPr/>
            </a:pPr>
            <a:fld id="{7059DD79-F6D5-4996-9237-9C4D3F852686}"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0467" name="Rectangle 3"/>
          <p:cNvSpPr>
            <a:spLocks noGrp="1" noChangeArrowheads="1"/>
          </p:cNvSpPr>
          <p:nvPr>
            <p:ph type="body" idx="4294967295"/>
          </p:nvPr>
        </p:nvSpPr>
        <p:spPr>
          <a:xfrm>
            <a:off x="250825" y="1268413"/>
            <a:ext cx="8713788" cy="4535487"/>
          </a:xfrm>
        </p:spPr>
        <p:txBody>
          <a:bodyPr/>
          <a:lstStyle/>
          <a:p>
            <a:pPr eaLnBrk="1" hangingPunct="1">
              <a:lnSpc>
                <a:spcPct val="90000"/>
              </a:lnSpc>
            </a:pPr>
            <a:r>
              <a:rPr lang="zh-CN" altLang="en-US" sz="2400" dirty="0">
                <a:latin typeface="Times New Roman" panose="02020503050405090304" pitchFamily="18" charset="0"/>
                <a:ea typeface="宋体" pitchFamily="2" charset="-122"/>
              </a:rPr>
              <a:t>若检查</a:t>
            </a:r>
            <a:r>
              <a:rPr lang="en-US" altLang="zh-CN" sz="2400" dirty="0">
                <a:latin typeface="Times New Roman" panose="02020503050405090304" pitchFamily="18" charset="0"/>
                <a:ea typeface="宋体" pitchFamily="2" charset="-122"/>
              </a:rPr>
              <a:t>[20,30]</a:t>
            </a:r>
            <a:r>
              <a:rPr lang="zh-CN" altLang="en-US" sz="2400" dirty="0">
                <a:latin typeface="Times New Roman" panose="02020503050405090304" pitchFamily="18" charset="0"/>
                <a:ea typeface="宋体" pitchFamily="2" charset="-122"/>
              </a:rPr>
              <a:t>的最相邻右兄弟</a:t>
            </a:r>
            <a:r>
              <a:rPr lang="en-US" altLang="zh-CN" sz="2400" dirty="0">
                <a:latin typeface="Times New Roman" panose="02020503050405090304" pitchFamily="18" charset="0"/>
                <a:ea typeface="宋体" pitchFamily="2" charset="-122"/>
              </a:rPr>
              <a:t>[50,60,70]</a:t>
            </a:r>
            <a:r>
              <a:rPr lang="zh-CN" altLang="en-US" sz="2400" dirty="0">
                <a:latin typeface="Times New Roman" panose="02020503050405090304" pitchFamily="18" charset="0"/>
                <a:ea typeface="宋体" pitchFamily="2" charset="-122"/>
              </a:rPr>
              <a:t>，不能替换。</a:t>
            </a:r>
            <a:r>
              <a:rPr lang="zh-CN" altLang="en-US" sz="2400" dirty="0">
                <a:solidFill>
                  <a:srgbClr val="FF0000"/>
                </a:solidFill>
                <a:latin typeface="Times New Roman" panose="02020503050405090304" pitchFamily="18" charset="0"/>
                <a:ea typeface="宋体" pitchFamily="2" charset="-122"/>
              </a:rPr>
              <a:t>为保持低次数的磁盘访问，只检查一个最相邻兄弟。</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当</a:t>
            </a:r>
            <a:r>
              <a:rPr lang="zh-CN" altLang="en-US" sz="2400" dirty="0">
                <a:solidFill>
                  <a:srgbClr val="FF0000"/>
                </a:solidFill>
                <a:latin typeface="Times New Roman" panose="02020503050405090304" pitchFamily="18" charset="0"/>
                <a:ea typeface="宋体" pitchFamily="2" charset="-122"/>
              </a:rPr>
              <a:t>最相邻兄弟中不含额外的元素时，将两个兄弟与父节点中介于两个兄弟之间的元素合并成一个节点</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元素个数：两兄弟分别有</a:t>
            </a:r>
            <a:r>
              <a:rPr lang="en-US" altLang="zh-CN" sz="2400" dirty="0">
                <a:latin typeface="Times New Roman" panose="02020503050405090304" pitchFamily="18" charset="0"/>
                <a:ea typeface="宋体" pitchFamily="2" charset="-122"/>
              </a:rPr>
              <a:t>d-2</a:t>
            </a:r>
            <a:r>
              <a:rPr lang="zh-CN" altLang="en-US" sz="2400" dirty="0">
                <a:latin typeface="Times New Roman" panose="02020503050405090304" pitchFamily="18" charset="0"/>
                <a:ea typeface="宋体" pitchFamily="2" charset="-122"/>
              </a:rPr>
              <a:t>和</a:t>
            </a:r>
            <a:r>
              <a:rPr lang="en-US" altLang="zh-CN" sz="2400" dirty="0">
                <a:latin typeface="Times New Roman" panose="02020503050405090304" pitchFamily="18" charset="0"/>
                <a:ea typeface="宋体" pitchFamily="2" charset="-122"/>
              </a:rPr>
              <a:t>d-1</a:t>
            </a:r>
            <a:r>
              <a:rPr lang="zh-CN" altLang="en-US" sz="2400" dirty="0">
                <a:latin typeface="Times New Roman" panose="02020503050405090304" pitchFamily="18" charset="0"/>
                <a:ea typeface="宋体" pitchFamily="2" charset="-122"/>
              </a:rPr>
              <a:t>个元素，合并后节点共有</a:t>
            </a:r>
            <a:r>
              <a:rPr lang="en-US" altLang="zh-CN" sz="2400" dirty="0">
                <a:latin typeface="Times New Roman" panose="02020503050405090304" pitchFamily="18" charset="0"/>
                <a:ea typeface="宋体" pitchFamily="2" charset="-122"/>
              </a:rPr>
              <a:t>2d-2</a:t>
            </a:r>
            <a:r>
              <a:rPr lang="zh-CN" altLang="en-US" sz="2400" dirty="0">
                <a:latin typeface="Times New Roman" panose="02020503050405090304" pitchFamily="18" charset="0"/>
                <a:ea typeface="宋体" pitchFamily="2" charset="-122"/>
              </a:rPr>
              <a:t>个元素。当</a:t>
            </a:r>
            <a:r>
              <a:rPr lang="en-US" altLang="zh-CN" sz="2400" dirty="0">
                <a:latin typeface="Times New Roman" panose="02020503050405090304" pitchFamily="18" charset="0"/>
                <a:ea typeface="宋体" pitchFamily="2" charset="-122"/>
              </a:rPr>
              <a:t>m</a:t>
            </a:r>
            <a:r>
              <a:rPr lang="zh-CN" altLang="en-US" sz="2400" dirty="0">
                <a:latin typeface="Times New Roman" panose="02020503050405090304" pitchFamily="18" charset="0"/>
                <a:ea typeface="宋体" pitchFamily="2" charset="-122"/>
              </a:rPr>
              <a:t>是奇数时，</a:t>
            </a:r>
            <a:r>
              <a:rPr lang="en-US" altLang="zh-CN" sz="2400" dirty="0">
                <a:latin typeface="Times New Roman" panose="02020503050405090304" pitchFamily="18" charset="0"/>
                <a:ea typeface="宋体" pitchFamily="2" charset="-122"/>
              </a:rPr>
              <a:t>2d-2</a:t>
            </a:r>
            <a:r>
              <a:rPr lang="zh-CN" altLang="en-US" sz="2400" dirty="0">
                <a:latin typeface="Times New Roman" panose="02020503050405090304" pitchFamily="18" charset="0"/>
                <a:ea typeface="宋体" pitchFamily="2" charset="-122"/>
              </a:rPr>
              <a:t>等于</a:t>
            </a:r>
            <a:r>
              <a:rPr lang="en-US" altLang="zh-CN" sz="2400" dirty="0">
                <a:latin typeface="Times New Roman" panose="02020503050405090304" pitchFamily="18" charset="0"/>
                <a:ea typeface="宋体" pitchFamily="2" charset="-122"/>
              </a:rPr>
              <a:t>m-1</a:t>
            </a:r>
            <a:r>
              <a:rPr lang="zh-CN" altLang="en-US" sz="2400" dirty="0">
                <a:latin typeface="Times New Roman" panose="02020503050405090304" pitchFamily="18" charset="0"/>
                <a:ea typeface="宋体" pitchFamily="2" charset="-122"/>
              </a:rPr>
              <a:t>；而当</a:t>
            </a:r>
            <a:r>
              <a:rPr lang="en-US" altLang="zh-CN" sz="2400" dirty="0">
                <a:latin typeface="Times New Roman" panose="02020503050405090304" pitchFamily="18" charset="0"/>
                <a:ea typeface="宋体" pitchFamily="2" charset="-122"/>
              </a:rPr>
              <a:t>m</a:t>
            </a:r>
            <a:r>
              <a:rPr lang="zh-CN" altLang="en-US" sz="2400" dirty="0">
                <a:latin typeface="Times New Roman" panose="02020503050405090304" pitchFamily="18" charset="0"/>
                <a:ea typeface="宋体" pitchFamily="2" charset="-122"/>
              </a:rPr>
              <a:t>是偶数时，</a:t>
            </a:r>
            <a:r>
              <a:rPr lang="en-US" altLang="zh-CN" sz="2400" dirty="0">
                <a:latin typeface="Times New Roman" panose="02020503050405090304" pitchFamily="18" charset="0"/>
                <a:ea typeface="宋体" pitchFamily="2" charset="-122"/>
              </a:rPr>
              <a:t>2d-2</a:t>
            </a:r>
            <a:r>
              <a:rPr lang="zh-CN" altLang="en-US" sz="2400" dirty="0">
                <a:latin typeface="Times New Roman" panose="02020503050405090304" pitchFamily="18" charset="0"/>
                <a:ea typeface="宋体" pitchFamily="2" charset="-122"/>
              </a:rPr>
              <a:t>等于</a:t>
            </a:r>
            <a:r>
              <a:rPr lang="en-US" altLang="zh-CN" sz="2400" dirty="0">
                <a:latin typeface="Times New Roman" panose="02020503050405090304" pitchFamily="18" charset="0"/>
                <a:ea typeface="宋体" pitchFamily="2" charset="-122"/>
              </a:rPr>
              <a:t>m-2</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删除过程中，</a:t>
            </a:r>
            <a:r>
              <a:rPr lang="en-US" altLang="zh-CN" sz="2400" dirty="0">
                <a:latin typeface="Times New Roman" panose="02020503050405090304" pitchFamily="18" charset="0"/>
                <a:ea typeface="宋体" pitchFamily="2" charset="-122"/>
              </a:rPr>
              <a:t>5</a:t>
            </a:r>
            <a:r>
              <a:rPr lang="zh-CN" altLang="en-US" sz="2400" dirty="0">
                <a:latin typeface="Times New Roman" panose="02020503050405090304" pitchFamily="18" charset="0"/>
                <a:ea typeface="宋体" pitchFamily="2" charset="-122"/>
              </a:rPr>
              <a:t>次磁盘访问：到达节点</a:t>
            </a:r>
            <a:r>
              <a:rPr lang="en-US" altLang="zh-CN" sz="2400" dirty="0">
                <a:latin typeface="Times New Roman" panose="02020503050405090304" pitchFamily="18" charset="0"/>
                <a:ea typeface="宋体" pitchFamily="2" charset="-122"/>
              </a:rPr>
              <a:t>[20,25,30]2</a:t>
            </a:r>
            <a:r>
              <a:rPr lang="zh-CN" altLang="en-US" sz="2400" dirty="0">
                <a:latin typeface="Times New Roman" panose="02020503050405090304" pitchFamily="18" charset="0"/>
                <a:ea typeface="宋体" pitchFamily="2" charset="-122"/>
              </a:rPr>
              <a:t>次，读取最相邻右兄弟</a:t>
            </a:r>
            <a:r>
              <a:rPr lang="en-US" altLang="zh-CN" sz="2400" dirty="0">
                <a:latin typeface="Times New Roman" panose="02020503050405090304" pitchFamily="18" charset="0"/>
                <a:ea typeface="宋体" pitchFamily="2" charset="-122"/>
              </a:rPr>
              <a:t>1</a:t>
            </a:r>
            <a:r>
              <a:rPr lang="zh-CN" altLang="en-US" sz="2400" dirty="0">
                <a:latin typeface="Times New Roman" panose="02020503050405090304" pitchFamily="18" charset="0"/>
                <a:ea typeface="宋体" pitchFamily="2" charset="-122"/>
              </a:rPr>
              <a:t>次，将两个修改后的节点写回</a:t>
            </a:r>
            <a:r>
              <a:rPr lang="en-US" altLang="zh-CN" sz="2400" dirty="0">
                <a:latin typeface="Times New Roman" panose="02020503050405090304" pitchFamily="18" charset="0"/>
                <a:ea typeface="宋体" pitchFamily="2" charset="-122"/>
              </a:rPr>
              <a:t>2</a:t>
            </a:r>
            <a:r>
              <a:rPr lang="zh-CN" altLang="en-US" sz="2400" dirty="0">
                <a:latin typeface="Times New Roman" panose="02020503050405090304" pitchFamily="18" charset="0"/>
                <a:ea typeface="宋体" pitchFamily="2" charset="-122"/>
              </a:rPr>
              <a:t>次。</a:t>
            </a:r>
            <a:endParaRPr lang="zh-CN" altLang="en-US" sz="2400" dirty="0">
              <a:latin typeface="Times New Roman" panose="02020503050405090304" pitchFamily="18" charset="0"/>
              <a:ea typeface="宋体" pitchFamily="2" charset="-122"/>
            </a:endParaRPr>
          </a:p>
        </p:txBody>
      </p:sp>
      <p:grpSp>
        <p:nvGrpSpPr>
          <p:cNvPr id="2" name="Group 4"/>
          <p:cNvGrpSpPr/>
          <p:nvPr/>
        </p:nvGrpSpPr>
        <p:grpSpPr bwMode="auto">
          <a:xfrm>
            <a:off x="0" y="5761038"/>
            <a:ext cx="4427538" cy="1052512"/>
            <a:chOff x="1338" y="209"/>
            <a:chExt cx="3945" cy="999"/>
          </a:xfrm>
        </p:grpSpPr>
        <p:sp>
          <p:nvSpPr>
            <p:cNvPr id="74814" name="Rectangle 5"/>
            <p:cNvSpPr>
              <a:spLocks noChangeArrowheads="1"/>
            </p:cNvSpPr>
            <p:nvPr/>
          </p:nvSpPr>
          <p:spPr bwMode="auto">
            <a:xfrm>
              <a:off x="2969"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4815" name="Rectangle 6"/>
            <p:cNvSpPr>
              <a:spLocks noChangeArrowheads="1"/>
            </p:cNvSpPr>
            <p:nvPr/>
          </p:nvSpPr>
          <p:spPr bwMode="auto">
            <a:xfrm>
              <a:off x="3196" y="21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4816" name="Rectangle 7"/>
            <p:cNvSpPr>
              <a:spLocks noChangeArrowheads="1"/>
            </p:cNvSpPr>
            <p:nvPr/>
          </p:nvSpPr>
          <p:spPr bwMode="auto">
            <a:xfrm>
              <a:off x="251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4817" name="Rectangle 8"/>
            <p:cNvSpPr>
              <a:spLocks noChangeArrowheads="1"/>
            </p:cNvSpPr>
            <p:nvPr/>
          </p:nvSpPr>
          <p:spPr bwMode="auto">
            <a:xfrm>
              <a:off x="2743" y="754"/>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4818" name="Rectangle 9"/>
            <p:cNvSpPr>
              <a:spLocks noChangeArrowheads="1"/>
            </p:cNvSpPr>
            <p:nvPr/>
          </p:nvSpPr>
          <p:spPr bwMode="auto">
            <a:xfrm>
              <a:off x="2970"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4819" name="Rectangle 10"/>
            <p:cNvSpPr>
              <a:spLocks noChangeArrowheads="1"/>
            </p:cNvSpPr>
            <p:nvPr/>
          </p:nvSpPr>
          <p:spPr bwMode="auto">
            <a:xfrm>
              <a:off x="342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4820" name="Rectangle 11"/>
            <p:cNvSpPr>
              <a:spLocks noChangeArrowheads="1"/>
            </p:cNvSpPr>
            <p:nvPr/>
          </p:nvSpPr>
          <p:spPr bwMode="auto">
            <a:xfrm>
              <a:off x="3651"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4821" name="Rectangle 12"/>
            <p:cNvSpPr>
              <a:spLocks noChangeArrowheads="1"/>
            </p:cNvSpPr>
            <p:nvPr/>
          </p:nvSpPr>
          <p:spPr bwMode="auto">
            <a:xfrm>
              <a:off x="3878"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4822" name="Rectangle 13"/>
            <p:cNvSpPr>
              <a:spLocks noChangeArrowheads="1"/>
            </p:cNvSpPr>
            <p:nvPr/>
          </p:nvSpPr>
          <p:spPr bwMode="auto">
            <a:xfrm>
              <a:off x="433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4823" name="Rectangle 14"/>
            <p:cNvSpPr>
              <a:spLocks noChangeArrowheads="1"/>
            </p:cNvSpPr>
            <p:nvPr/>
          </p:nvSpPr>
          <p:spPr bwMode="auto">
            <a:xfrm>
              <a:off x="455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4824" name="Rectangle 15"/>
            <p:cNvSpPr>
              <a:spLocks noChangeArrowheads="1"/>
            </p:cNvSpPr>
            <p:nvPr/>
          </p:nvSpPr>
          <p:spPr bwMode="auto">
            <a:xfrm>
              <a:off x="4785"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4825" name="Rectangle 16"/>
            <p:cNvSpPr>
              <a:spLocks noChangeArrowheads="1"/>
            </p:cNvSpPr>
            <p:nvPr/>
          </p:nvSpPr>
          <p:spPr bwMode="auto">
            <a:xfrm>
              <a:off x="5012"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4826" name="Line 17"/>
            <p:cNvSpPr>
              <a:spLocks noChangeShapeType="1"/>
            </p:cNvSpPr>
            <p:nvPr/>
          </p:nvSpPr>
          <p:spPr bwMode="auto">
            <a:xfrm flipV="1">
              <a:off x="2517" y="437"/>
              <a:ext cx="679"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7" name="Line 18"/>
            <p:cNvSpPr>
              <a:spLocks noChangeShapeType="1"/>
            </p:cNvSpPr>
            <p:nvPr/>
          </p:nvSpPr>
          <p:spPr bwMode="auto">
            <a:xfrm flipV="1">
              <a:off x="1383" y="437"/>
              <a:ext cx="158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8" name="Line 19"/>
            <p:cNvSpPr>
              <a:spLocks noChangeShapeType="1"/>
            </p:cNvSpPr>
            <p:nvPr/>
          </p:nvSpPr>
          <p:spPr bwMode="auto">
            <a:xfrm flipH="1" flipV="1">
              <a:off x="3651" y="436"/>
              <a:ext cx="67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29" name="Rectangle 20"/>
            <p:cNvSpPr>
              <a:spLocks noChangeArrowheads="1"/>
            </p:cNvSpPr>
            <p:nvPr/>
          </p:nvSpPr>
          <p:spPr bwMode="auto">
            <a:xfrm>
              <a:off x="1609"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4830" name="Rectangle 21"/>
            <p:cNvSpPr>
              <a:spLocks noChangeArrowheads="1"/>
            </p:cNvSpPr>
            <p:nvPr/>
          </p:nvSpPr>
          <p:spPr bwMode="auto">
            <a:xfrm>
              <a:off x="1836"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4831" name="Rectangle 22"/>
            <p:cNvSpPr>
              <a:spLocks noChangeArrowheads="1"/>
            </p:cNvSpPr>
            <p:nvPr/>
          </p:nvSpPr>
          <p:spPr bwMode="auto">
            <a:xfrm>
              <a:off x="206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74832" name="Rectangle 23"/>
            <p:cNvSpPr>
              <a:spLocks noChangeArrowheads="1"/>
            </p:cNvSpPr>
            <p:nvPr/>
          </p:nvSpPr>
          <p:spPr bwMode="auto">
            <a:xfrm>
              <a:off x="1564"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33" name="Line 24"/>
            <p:cNvSpPr>
              <a:spLocks noChangeShapeType="1"/>
            </p:cNvSpPr>
            <p:nvPr/>
          </p:nvSpPr>
          <p:spPr bwMode="auto">
            <a:xfrm flipV="1">
              <a:off x="1609"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4" name="Rectangle 25"/>
            <p:cNvSpPr>
              <a:spLocks noChangeArrowheads="1"/>
            </p:cNvSpPr>
            <p:nvPr/>
          </p:nvSpPr>
          <p:spPr bwMode="auto">
            <a:xfrm>
              <a:off x="1791"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35" name="Line 26"/>
            <p:cNvSpPr>
              <a:spLocks noChangeShapeType="1"/>
            </p:cNvSpPr>
            <p:nvPr/>
          </p:nvSpPr>
          <p:spPr bwMode="auto">
            <a:xfrm flipV="1">
              <a:off x="1836"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6" name="Rectangle 27"/>
            <p:cNvSpPr>
              <a:spLocks noChangeArrowheads="1"/>
            </p:cNvSpPr>
            <p:nvPr/>
          </p:nvSpPr>
          <p:spPr bwMode="auto">
            <a:xfrm>
              <a:off x="201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37" name="Line 28"/>
            <p:cNvSpPr>
              <a:spLocks noChangeShapeType="1"/>
            </p:cNvSpPr>
            <p:nvPr/>
          </p:nvSpPr>
          <p:spPr bwMode="auto">
            <a:xfrm flipV="1">
              <a:off x="206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38" name="Rectangle 29"/>
            <p:cNvSpPr>
              <a:spLocks noChangeArrowheads="1"/>
            </p:cNvSpPr>
            <p:nvPr/>
          </p:nvSpPr>
          <p:spPr bwMode="auto">
            <a:xfrm>
              <a:off x="2245"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39" name="Line 30"/>
            <p:cNvSpPr>
              <a:spLocks noChangeShapeType="1"/>
            </p:cNvSpPr>
            <p:nvPr/>
          </p:nvSpPr>
          <p:spPr bwMode="auto">
            <a:xfrm flipV="1">
              <a:off x="2290"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0" name="Line 31"/>
            <p:cNvSpPr>
              <a:spLocks noChangeShapeType="1"/>
            </p:cNvSpPr>
            <p:nvPr/>
          </p:nvSpPr>
          <p:spPr bwMode="auto">
            <a:xfrm flipV="1">
              <a:off x="2969"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1" name="Rectangle 32"/>
            <p:cNvSpPr>
              <a:spLocks noChangeArrowheads="1"/>
            </p:cNvSpPr>
            <p:nvPr/>
          </p:nvSpPr>
          <p:spPr bwMode="auto">
            <a:xfrm>
              <a:off x="3378"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42" name="Line 33"/>
            <p:cNvSpPr>
              <a:spLocks noChangeShapeType="1"/>
            </p:cNvSpPr>
            <p:nvPr/>
          </p:nvSpPr>
          <p:spPr bwMode="auto">
            <a:xfrm flipV="1">
              <a:off x="3423"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3" name="Rectangle 34"/>
            <p:cNvSpPr>
              <a:spLocks noChangeArrowheads="1"/>
            </p:cNvSpPr>
            <p:nvPr/>
          </p:nvSpPr>
          <p:spPr bwMode="auto">
            <a:xfrm>
              <a:off x="360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44" name="Line 35"/>
            <p:cNvSpPr>
              <a:spLocks noChangeShapeType="1"/>
            </p:cNvSpPr>
            <p:nvPr/>
          </p:nvSpPr>
          <p:spPr bwMode="auto">
            <a:xfrm flipV="1">
              <a:off x="365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5" name="Rectangle 36"/>
            <p:cNvSpPr>
              <a:spLocks noChangeArrowheads="1"/>
            </p:cNvSpPr>
            <p:nvPr/>
          </p:nvSpPr>
          <p:spPr bwMode="auto">
            <a:xfrm>
              <a:off x="383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46" name="Line 37"/>
            <p:cNvSpPr>
              <a:spLocks noChangeShapeType="1"/>
            </p:cNvSpPr>
            <p:nvPr/>
          </p:nvSpPr>
          <p:spPr bwMode="auto">
            <a:xfrm flipV="1">
              <a:off x="387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7" name="Rectangle 38"/>
            <p:cNvSpPr>
              <a:spLocks noChangeArrowheads="1"/>
            </p:cNvSpPr>
            <p:nvPr/>
          </p:nvSpPr>
          <p:spPr bwMode="auto">
            <a:xfrm>
              <a:off x="2470"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48" name="Line 39"/>
            <p:cNvSpPr>
              <a:spLocks noChangeShapeType="1"/>
            </p:cNvSpPr>
            <p:nvPr/>
          </p:nvSpPr>
          <p:spPr bwMode="auto">
            <a:xfrm flipV="1">
              <a:off x="2515"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49" name="Rectangle 40"/>
            <p:cNvSpPr>
              <a:spLocks noChangeArrowheads="1"/>
            </p:cNvSpPr>
            <p:nvPr/>
          </p:nvSpPr>
          <p:spPr bwMode="auto">
            <a:xfrm>
              <a:off x="2697"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50" name="Line 41"/>
            <p:cNvSpPr>
              <a:spLocks noChangeShapeType="1"/>
            </p:cNvSpPr>
            <p:nvPr/>
          </p:nvSpPr>
          <p:spPr bwMode="auto">
            <a:xfrm flipV="1">
              <a:off x="2742"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1" name="Rectangle 42"/>
            <p:cNvSpPr>
              <a:spLocks noChangeArrowheads="1"/>
            </p:cNvSpPr>
            <p:nvPr/>
          </p:nvSpPr>
          <p:spPr bwMode="auto">
            <a:xfrm>
              <a:off x="405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52" name="Line 43"/>
            <p:cNvSpPr>
              <a:spLocks noChangeShapeType="1"/>
            </p:cNvSpPr>
            <p:nvPr/>
          </p:nvSpPr>
          <p:spPr bwMode="auto">
            <a:xfrm flipV="1">
              <a:off x="410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3" name="Rectangle 44"/>
            <p:cNvSpPr>
              <a:spLocks noChangeArrowheads="1"/>
            </p:cNvSpPr>
            <p:nvPr/>
          </p:nvSpPr>
          <p:spPr bwMode="auto">
            <a:xfrm>
              <a:off x="4285"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54" name="Line 45"/>
            <p:cNvSpPr>
              <a:spLocks noChangeShapeType="1"/>
            </p:cNvSpPr>
            <p:nvPr/>
          </p:nvSpPr>
          <p:spPr bwMode="auto">
            <a:xfrm flipV="1">
              <a:off x="4330"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5" name="Rectangle 46"/>
            <p:cNvSpPr>
              <a:spLocks noChangeArrowheads="1"/>
            </p:cNvSpPr>
            <p:nvPr/>
          </p:nvSpPr>
          <p:spPr bwMode="auto">
            <a:xfrm>
              <a:off x="4512"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56" name="Line 47"/>
            <p:cNvSpPr>
              <a:spLocks noChangeShapeType="1"/>
            </p:cNvSpPr>
            <p:nvPr/>
          </p:nvSpPr>
          <p:spPr bwMode="auto">
            <a:xfrm flipV="1">
              <a:off x="4557"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7" name="Rectangle 48"/>
            <p:cNvSpPr>
              <a:spLocks noChangeArrowheads="1"/>
            </p:cNvSpPr>
            <p:nvPr/>
          </p:nvSpPr>
          <p:spPr bwMode="auto">
            <a:xfrm>
              <a:off x="4739"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58" name="Line 49"/>
            <p:cNvSpPr>
              <a:spLocks noChangeShapeType="1"/>
            </p:cNvSpPr>
            <p:nvPr/>
          </p:nvSpPr>
          <p:spPr bwMode="auto">
            <a:xfrm flipV="1">
              <a:off x="4784"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59" name="Rectangle 50"/>
            <p:cNvSpPr>
              <a:spLocks noChangeArrowheads="1"/>
            </p:cNvSpPr>
            <p:nvPr/>
          </p:nvSpPr>
          <p:spPr bwMode="auto">
            <a:xfrm>
              <a:off x="4966"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60" name="Line 51"/>
            <p:cNvSpPr>
              <a:spLocks noChangeShapeType="1"/>
            </p:cNvSpPr>
            <p:nvPr/>
          </p:nvSpPr>
          <p:spPr bwMode="auto">
            <a:xfrm flipV="1">
              <a:off x="5011"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1" name="Rectangle 52"/>
            <p:cNvSpPr>
              <a:spLocks noChangeArrowheads="1"/>
            </p:cNvSpPr>
            <p:nvPr/>
          </p:nvSpPr>
          <p:spPr bwMode="auto">
            <a:xfrm>
              <a:off x="2924"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62" name="Line 53"/>
            <p:cNvSpPr>
              <a:spLocks noChangeShapeType="1"/>
            </p:cNvSpPr>
            <p:nvPr/>
          </p:nvSpPr>
          <p:spPr bwMode="auto">
            <a:xfrm flipV="1">
              <a:off x="5238" y="981"/>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3" name="Rectangle 54"/>
            <p:cNvSpPr>
              <a:spLocks noChangeArrowheads="1"/>
            </p:cNvSpPr>
            <p:nvPr/>
          </p:nvSpPr>
          <p:spPr bwMode="auto">
            <a:xfrm>
              <a:off x="5193" y="1117"/>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64" name="Rectangle 55"/>
            <p:cNvSpPr>
              <a:spLocks noChangeArrowheads="1"/>
            </p:cNvSpPr>
            <p:nvPr/>
          </p:nvSpPr>
          <p:spPr bwMode="auto">
            <a:xfrm>
              <a:off x="1383" y="75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4865" name="Rectangle 56"/>
            <p:cNvSpPr>
              <a:spLocks noChangeArrowheads="1"/>
            </p:cNvSpPr>
            <p:nvPr/>
          </p:nvSpPr>
          <p:spPr bwMode="auto">
            <a:xfrm>
              <a:off x="1338"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66" name="Line 57"/>
            <p:cNvSpPr>
              <a:spLocks noChangeShapeType="1"/>
            </p:cNvSpPr>
            <p:nvPr/>
          </p:nvSpPr>
          <p:spPr bwMode="auto">
            <a:xfrm flipV="1">
              <a:off x="1383"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67" name="Rectangle 58"/>
            <p:cNvSpPr>
              <a:spLocks noChangeArrowheads="1"/>
            </p:cNvSpPr>
            <p:nvPr/>
          </p:nvSpPr>
          <p:spPr bwMode="auto">
            <a:xfrm>
              <a:off x="3424" y="20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4868" name="Rectangle 59"/>
            <p:cNvSpPr>
              <a:spLocks noChangeArrowheads="1"/>
            </p:cNvSpPr>
            <p:nvPr/>
          </p:nvSpPr>
          <p:spPr bwMode="auto">
            <a:xfrm>
              <a:off x="3152" y="1116"/>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69" name="Line 60"/>
            <p:cNvSpPr>
              <a:spLocks noChangeShapeType="1"/>
            </p:cNvSpPr>
            <p:nvPr/>
          </p:nvSpPr>
          <p:spPr bwMode="auto">
            <a:xfrm flipV="1">
              <a:off x="3197" y="980"/>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70" name="Line 61"/>
            <p:cNvSpPr>
              <a:spLocks noChangeShapeType="1"/>
            </p:cNvSpPr>
            <p:nvPr/>
          </p:nvSpPr>
          <p:spPr bwMode="auto">
            <a:xfrm flipH="1" flipV="1">
              <a:off x="3424" y="436"/>
              <a:ext cx="0"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70526" name="Freeform 62"/>
          <p:cNvSpPr/>
          <p:nvPr/>
        </p:nvSpPr>
        <p:spPr bwMode="auto">
          <a:xfrm>
            <a:off x="2027238" y="5938838"/>
            <a:ext cx="457200" cy="371475"/>
          </a:xfrm>
          <a:custGeom>
            <a:avLst/>
            <a:gdLst>
              <a:gd name="T0" fmla="*/ 2147483647 w 288"/>
              <a:gd name="T1" fmla="*/ 2147483647 h 234"/>
              <a:gd name="T2" fmla="*/ 2147483647 w 288"/>
              <a:gd name="T3" fmla="*/ 2147483647 h 234"/>
              <a:gd name="T4" fmla="*/ 2147483647 w 288"/>
              <a:gd name="T5" fmla="*/ 2147483647 h 234"/>
              <a:gd name="T6" fmla="*/ 2147483647 w 288"/>
              <a:gd name="T7" fmla="*/ 2147483647 h 234"/>
              <a:gd name="T8" fmla="*/ 2147483647 w 288"/>
              <a:gd name="T9" fmla="*/ 2147483647 h 234"/>
              <a:gd name="T10" fmla="*/ 0 60000 65536"/>
              <a:gd name="T11" fmla="*/ 0 60000 65536"/>
              <a:gd name="T12" fmla="*/ 0 60000 65536"/>
              <a:gd name="T13" fmla="*/ 0 60000 65536"/>
              <a:gd name="T14" fmla="*/ 0 60000 65536"/>
              <a:gd name="T15" fmla="*/ 0 w 288"/>
              <a:gd name="T16" fmla="*/ 0 h 234"/>
              <a:gd name="T17" fmla="*/ 288 w 288"/>
              <a:gd name="T18" fmla="*/ 234 h 234"/>
            </a:gdLst>
            <a:ahLst/>
            <a:cxnLst>
              <a:cxn ang="T10">
                <a:pos x="T0" y="T1"/>
              </a:cxn>
              <a:cxn ang="T11">
                <a:pos x="T2" y="T3"/>
              </a:cxn>
              <a:cxn ang="T12">
                <a:pos x="T4" y="T5"/>
              </a:cxn>
              <a:cxn ang="T13">
                <a:pos x="T6" y="T7"/>
              </a:cxn>
              <a:cxn ang="T14">
                <a:pos x="T8" y="T9"/>
              </a:cxn>
            </a:cxnLst>
            <a:rect l="T15" t="T16" r="T17" b="T18"/>
            <a:pathLst>
              <a:path w="288" h="234">
                <a:moveTo>
                  <a:pt x="288" y="234"/>
                </a:moveTo>
                <a:cubicBezTo>
                  <a:pt x="280" y="185"/>
                  <a:pt x="272" y="136"/>
                  <a:pt x="242" y="98"/>
                </a:cubicBezTo>
                <a:cubicBezTo>
                  <a:pt x="212" y="60"/>
                  <a:pt x="144" y="0"/>
                  <a:pt x="106" y="7"/>
                </a:cubicBezTo>
                <a:cubicBezTo>
                  <a:pt x="68" y="14"/>
                  <a:pt x="30" y="105"/>
                  <a:pt x="15" y="143"/>
                </a:cubicBezTo>
                <a:cubicBezTo>
                  <a:pt x="0" y="181"/>
                  <a:pt x="15" y="219"/>
                  <a:pt x="15" y="234"/>
                </a:cubicBezTo>
              </a:path>
            </a:pathLst>
          </a:custGeom>
          <a:noFill/>
          <a:ln w="38100">
            <a:solidFill>
              <a:srgbClr val="008000"/>
            </a:solidFill>
            <a:miter lim="800000"/>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63"/>
          <p:cNvGrpSpPr/>
          <p:nvPr/>
        </p:nvGrpSpPr>
        <p:grpSpPr bwMode="auto">
          <a:xfrm>
            <a:off x="4572000" y="5805488"/>
            <a:ext cx="4356100" cy="1008062"/>
            <a:chOff x="839" y="3204"/>
            <a:chExt cx="3990" cy="998"/>
          </a:xfrm>
        </p:grpSpPr>
        <p:sp>
          <p:nvSpPr>
            <p:cNvPr id="74761" name="Rectangle 64"/>
            <p:cNvSpPr>
              <a:spLocks noChangeArrowheads="1"/>
            </p:cNvSpPr>
            <p:nvPr/>
          </p:nvSpPr>
          <p:spPr bwMode="auto">
            <a:xfrm>
              <a:off x="2516"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4762" name="Rectangle 65"/>
            <p:cNvSpPr>
              <a:spLocks noChangeArrowheads="1"/>
            </p:cNvSpPr>
            <p:nvPr/>
          </p:nvSpPr>
          <p:spPr bwMode="auto">
            <a:xfrm>
              <a:off x="2743" y="32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4763" name="Rectangle 66"/>
            <p:cNvSpPr>
              <a:spLocks noChangeArrowheads="1"/>
            </p:cNvSpPr>
            <p:nvPr/>
          </p:nvSpPr>
          <p:spPr bwMode="auto">
            <a:xfrm>
              <a:off x="2063"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4764" name="Rectangle 67"/>
            <p:cNvSpPr>
              <a:spLocks noChangeArrowheads="1"/>
            </p:cNvSpPr>
            <p:nvPr/>
          </p:nvSpPr>
          <p:spPr bwMode="auto">
            <a:xfrm>
              <a:off x="229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4765" name="Rectangle 68"/>
            <p:cNvSpPr>
              <a:spLocks noChangeArrowheads="1"/>
            </p:cNvSpPr>
            <p:nvPr/>
          </p:nvSpPr>
          <p:spPr bwMode="auto">
            <a:xfrm>
              <a:off x="251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4766" name="Rectangle 69"/>
            <p:cNvSpPr>
              <a:spLocks noChangeArrowheads="1"/>
            </p:cNvSpPr>
            <p:nvPr/>
          </p:nvSpPr>
          <p:spPr bwMode="auto">
            <a:xfrm>
              <a:off x="274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4767" name="Rectangle 70"/>
            <p:cNvSpPr>
              <a:spLocks noChangeArrowheads="1"/>
            </p:cNvSpPr>
            <p:nvPr/>
          </p:nvSpPr>
          <p:spPr bwMode="auto">
            <a:xfrm>
              <a:off x="297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4768" name="Rectangle 71"/>
            <p:cNvSpPr>
              <a:spLocks noChangeArrowheads="1"/>
            </p:cNvSpPr>
            <p:nvPr/>
          </p:nvSpPr>
          <p:spPr bwMode="auto">
            <a:xfrm>
              <a:off x="319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4769" name="Rectangle 72"/>
            <p:cNvSpPr>
              <a:spLocks noChangeArrowheads="1"/>
            </p:cNvSpPr>
            <p:nvPr/>
          </p:nvSpPr>
          <p:spPr bwMode="auto">
            <a:xfrm>
              <a:off x="387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4770" name="Rectangle 73"/>
            <p:cNvSpPr>
              <a:spLocks noChangeArrowheads="1"/>
            </p:cNvSpPr>
            <p:nvPr/>
          </p:nvSpPr>
          <p:spPr bwMode="auto">
            <a:xfrm>
              <a:off x="4105"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84</a:t>
              </a:r>
              <a:endParaRPr kumimoji="1" lang="en-US" altLang="zh-CN" sz="1400" b="1">
                <a:latin typeface="Times New Roman" panose="02020503050405090304" pitchFamily="18" charset="0"/>
              </a:endParaRPr>
            </a:p>
          </p:txBody>
        </p:sp>
        <p:sp>
          <p:nvSpPr>
            <p:cNvPr id="74771" name="Rectangle 74"/>
            <p:cNvSpPr>
              <a:spLocks noChangeArrowheads="1"/>
            </p:cNvSpPr>
            <p:nvPr/>
          </p:nvSpPr>
          <p:spPr bwMode="auto">
            <a:xfrm>
              <a:off x="4331"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86</a:t>
              </a:r>
              <a:endParaRPr kumimoji="1" lang="en-US" altLang="zh-CN" sz="1400" b="1">
                <a:latin typeface="Times New Roman" panose="02020503050405090304" pitchFamily="18" charset="0"/>
              </a:endParaRPr>
            </a:p>
          </p:txBody>
        </p:sp>
        <p:sp>
          <p:nvSpPr>
            <p:cNvPr id="74772" name="Rectangle 75"/>
            <p:cNvSpPr>
              <a:spLocks noChangeArrowheads="1"/>
            </p:cNvSpPr>
            <p:nvPr/>
          </p:nvSpPr>
          <p:spPr bwMode="auto">
            <a:xfrm>
              <a:off x="4558"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88</a:t>
              </a:r>
              <a:endParaRPr kumimoji="1" lang="en-US" altLang="zh-CN" sz="1400" b="1">
                <a:latin typeface="Times New Roman" panose="02020503050405090304" pitchFamily="18" charset="0"/>
              </a:endParaRPr>
            </a:p>
          </p:txBody>
        </p:sp>
        <p:sp>
          <p:nvSpPr>
            <p:cNvPr id="74773" name="Line 76"/>
            <p:cNvSpPr>
              <a:spLocks noChangeShapeType="1"/>
            </p:cNvSpPr>
            <p:nvPr/>
          </p:nvSpPr>
          <p:spPr bwMode="auto">
            <a:xfrm flipV="1">
              <a:off x="2743" y="3431"/>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77"/>
            <p:cNvSpPr>
              <a:spLocks noChangeShapeType="1"/>
            </p:cNvSpPr>
            <p:nvPr/>
          </p:nvSpPr>
          <p:spPr bwMode="auto">
            <a:xfrm flipV="1">
              <a:off x="1609"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78"/>
            <p:cNvSpPr>
              <a:spLocks noChangeShapeType="1"/>
            </p:cNvSpPr>
            <p:nvPr/>
          </p:nvSpPr>
          <p:spPr bwMode="auto">
            <a:xfrm flipH="1" flipV="1">
              <a:off x="2970" y="3431"/>
              <a:ext cx="90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Rectangle 79"/>
            <p:cNvSpPr>
              <a:spLocks noChangeArrowheads="1"/>
            </p:cNvSpPr>
            <p:nvPr/>
          </p:nvSpPr>
          <p:spPr bwMode="auto">
            <a:xfrm>
              <a:off x="1110"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a:t>
              </a:r>
              <a:endParaRPr kumimoji="1" lang="en-US" altLang="zh-CN" sz="1400" b="1">
                <a:latin typeface="Times New Roman" panose="02020503050405090304" pitchFamily="18" charset="0"/>
              </a:endParaRPr>
            </a:p>
          </p:txBody>
        </p:sp>
        <p:sp>
          <p:nvSpPr>
            <p:cNvPr id="74777" name="Rectangle 80"/>
            <p:cNvSpPr>
              <a:spLocks noChangeArrowheads="1"/>
            </p:cNvSpPr>
            <p:nvPr/>
          </p:nvSpPr>
          <p:spPr bwMode="auto">
            <a:xfrm>
              <a:off x="1337"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a:t>
              </a:r>
              <a:endParaRPr kumimoji="1" lang="en-US" altLang="zh-CN" sz="1400" b="1">
                <a:latin typeface="Times New Roman" panose="02020503050405090304" pitchFamily="18" charset="0"/>
              </a:endParaRPr>
            </a:p>
          </p:txBody>
        </p:sp>
        <p:sp>
          <p:nvSpPr>
            <p:cNvPr id="74778" name="Rectangle 81"/>
            <p:cNvSpPr>
              <a:spLocks noChangeArrowheads="1"/>
            </p:cNvSpPr>
            <p:nvPr/>
          </p:nvSpPr>
          <p:spPr bwMode="auto">
            <a:xfrm>
              <a:off x="156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a:t>
              </a:r>
              <a:endParaRPr kumimoji="1" lang="en-US" altLang="zh-CN" sz="1400" b="1">
                <a:latin typeface="Times New Roman" panose="02020503050405090304" pitchFamily="18" charset="0"/>
              </a:endParaRPr>
            </a:p>
          </p:txBody>
        </p:sp>
        <p:sp>
          <p:nvSpPr>
            <p:cNvPr id="74779" name="Rectangle 82"/>
            <p:cNvSpPr>
              <a:spLocks noChangeArrowheads="1"/>
            </p:cNvSpPr>
            <p:nvPr/>
          </p:nvSpPr>
          <p:spPr bwMode="auto">
            <a:xfrm>
              <a:off x="1065"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80" name="Line 83"/>
            <p:cNvSpPr>
              <a:spLocks noChangeShapeType="1"/>
            </p:cNvSpPr>
            <p:nvPr/>
          </p:nvSpPr>
          <p:spPr bwMode="auto">
            <a:xfrm flipV="1">
              <a:off x="1110"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1" name="Rectangle 84"/>
            <p:cNvSpPr>
              <a:spLocks noChangeArrowheads="1"/>
            </p:cNvSpPr>
            <p:nvPr/>
          </p:nvSpPr>
          <p:spPr bwMode="auto">
            <a:xfrm>
              <a:off x="1292"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82" name="Line 85"/>
            <p:cNvSpPr>
              <a:spLocks noChangeShapeType="1"/>
            </p:cNvSpPr>
            <p:nvPr/>
          </p:nvSpPr>
          <p:spPr bwMode="auto">
            <a:xfrm flipV="1">
              <a:off x="1337"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3" name="Rectangle 86"/>
            <p:cNvSpPr>
              <a:spLocks noChangeArrowheads="1"/>
            </p:cNvSpPr>
            <p:nvPr/>
          </p:nvSpPr>
          <p:spPr bwMode="auto">
            <a:xfrm>
              <a:off x="151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84" name="Line 87"/>
            <p:cNvSpPr>
              <a:spLocks noChangeShapeType="1"/>
            </p:cNvSpPr>
            <p:nvPr/>
          </p:nvSpPr>
          <p:spPr bwMode="auto">
            <a:xfrm flipV="1">
              <a:off x="156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5" name="Rectangle 88"/>
            <p:cNvSpPr>
              <a:spLocks noChangeArrowheads="1"/>
            </p:cNvSpPr>
            <p:nvPr/>
          </p:nvSpPr>
          <p:spPr bwMode="auto">
            <a:xfrm>
              <a:off x="1746"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86" name="Line 89"/>
            <p:cNvSpPr>
              <a:spLocks noChangeShapeType="1"/>
            </p:cNvSpPr>
            <p:nvPr/>
          </p:nvSpPr>
          <p:spPr bwMode="auto">
            <a:xfrm flipV="1">
              <a:off x="1791"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7" name="Line 90"/>
            <p:cNvSpPr>
              <a:spLocks noChangeShapeType="1"/>
            </p:cNvSpPr>
            <p:nvPr/>
          </p:nvSpPr>
          <p:spPr bwMode="auto">
            <a:xfrm flipV="1">
              <a:off x="251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88" name="Rectangle 91"/>
            <p:cNvSpPr>
              <a:spLocks noChangeArrowheads="1"/>
            </p:cNvSpPr>
            <p:nvPr/>
          </p:nvSpPr>
          <p:spPr bwMode="auto">
            <a:xfrm>
              <a:off x="269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89" name="Line 92"/>
            <p:cNvSpPr>
              <a:spLocks noChangeShapeType="1"/>
            </p:cNvSpPr>
            <p:nvPr/>
          </p:nvSpPr>
          <p:spPr bwMode="auto">
            <a:xfrm flipV="1">
              <a:off x="274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0" name="Rectangle 93"/>
            <p:cNvSpPr>
              <a:spLocks noChangeArrowheads="1"/>
            </p:cNvSpPr>
            <p:nvPr/>
          </p:nvSpPr>
          <p:spPr bwMode="auto">
            <a:xfrm>
              <a:off x="292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91" name="Line 94"/>
            <p:cNvSpPr>
              <a:spLocks noChangeShapeType="1"/>
            </p:cNvSpPr>
            <p:nvPr/>
          </p:nvSpPr>
          <p:spPr bwMode="auto">
            <a:xfrm flipV="1">
              <a:off x="296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2" name="Rectangle 95"/>
            <p:cNvSpPr>
              <a:spLocks noChangeArrowheads="1"/>
            </p:cNvSpPr>
            <p:nvPr/>
          </p:nvSpPr>
          <p:spPr bwMode="auto">
            <a:xfrm>
              <a:off x="315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93" name="Line 96"/>
            <p:cNvSpPr>
              <a:spLocks noChangeShapeType="1"/>
            </p:cNvSpPr>
            <p:nvPr/>
          </p:nvSpPr>
          <p:spPr bwMode="auto">
            <a:xfrm flipV="1">
              <a:off x="319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4" name="Rectangle 97"/>
            <p:cNvSpPr>
              <a:spLocks noChangeArrowheads="1"/>
            </p:cNvSpPr>
            <p:nvPr/>
          </p:nvSpPr>
          <p:spPr bwMode="auto">
            <a:xfrm>
              <a:off x="2017"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95" name="Line 98"/>
            <p:cNvSpPr>
              <a:spLocks noChangeShapeType="1"/>
            </p:cNvSpPr>
            <p:nvPr/>
          </p:nvSpPr>
          <p:spPr bwMode="auto">
            <a:xfrm flipV="1">
              <a:off x="2062"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6" name="Rectangle 99"/>
            <p:cNvSpPr>
              <a:spLocks noChangeArrowheads="1"/>
            </p:cNvSpPr>
            <p:nvPr/>
          </p:nvSpPr>
          <p:spPr bwMode="auto">
            <a:xfrm>
              <a:off x="2244"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97" name="Line 100"/>
            <p:cNvSpPr>
              <a:spLocks noChangeShapeType="1"/>
            </p:cNvSpPr>
            <p:nvPr/>
          </p:nvSpPr>
          <p:spPr bwMode="auto">
            <a:xfrm flipV="1">
              <a:off x="2289"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798" name="Rectangle 101"/>
            <p:cNvSpPr>
              <a:spLocks noChangeArrowheads="1"/>
            </p:cNvSpPr>
            <p:nvPr/>
          </p:nvSpPr>
          <p:spPr bwMode="auto">
            <a:xfrm>
              <a:off x="337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799" name="Line 102"/>
            <p:cNvSpPr>
              <a:spLocks noChangeShapeType="1"/>
            </p:cNvSpPr>
            <p:nvPr/>
          </p:nvSpPr>
          <p:spPr bwMode="auto">
            <a:xfrm flipV="1">
              <a:off x="342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0" name="Rectangle 103"/>
            <p:cNvSpPr>
              <a:spLocks noChangeArrowheads="1"/>
            </p:cNvSpPr>
            <p:nvPr/>
          </p:nvSpPr>
          <p:spPr bwMode="auto">
            <a:xfrm>
              <a:off x="383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01" name="Line 104"/>
            <p:cNvSpPr>
              <a:spLocks noChangeShapeType="1"/>
            </p:cNvSpPr>
            <p:nvPr/>
          </p:nvSpPr>
          <p:spPr bwMode="auto">
            <a:xfrm flipV="1">
              <a:off x="3876"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2" name="Rectangle 105"/>
            <p:cNvSpPr>
              <a:spLocks noChangeArrowheads="1"/>
            </p:cNvSpPr>
            <p:nvPr/>
          </p:nvSpPr>
          <p:spPr bwMode="auto">
            <a:xfrm>
              <a:off x="4058"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03" name="Line 106"/>
            <p:cNvSpPr>
              <a:spLocks noChangeShapeType="1"/>
            </p:cNvSpPr>
            <p:nvPr/>
          </p:nvSpPr>
          <p:spPr bwMode="auto">
            <a:xfrm flipV="1">
              <a:off x="4103"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4" name="Rectangle 107"/>
            <p:cNvSpPr>
              <a:spLocks noChangeArrowheads="1"/>
            </p:cNvSpPr>
            <p:nvPr/>
          </p:nvSpPr>
          <p:spPr bwMode="auto">
            <a:xfrm>
              <a:off x="4285"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05" name="Line 108"/>
            <p:cNvSpPr>
              <a:spLocks noChangeShapeType="1"/>
            </p:cNvSpPr>
            <p:nvPr/>
          </p:nvSpPr>
          <p:spPr bwMode="auto">
            <a:xfrm flipV="1">
              <a:off x="4330"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6" name="Rectangle 109"/>
            <p:cNvSpPr>
              <a:spLocks noChangeArrowheads="1"/>
            </p:cNvSpPr>
            <p:nvPr/>
          </p:nvSpPr>
          <p:spPr bwMode="auto">
            <a:xfrm>
              <a:off x="4512"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07" name="Line 110"/>
            <p:cNvSpPr>
              <a:spLocks noChangeShapeType="1"/>
            </p:cNvSpPr>
            <p:nvPr/>
          </p:nvSpPr>
          <p:spPr bwMode="auto">
            <a:xfrm flipV="1">
              <a:off x="4557"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08" name="Rectangle 111"/>
            <p:cNvSpPr>
              <a:spLocks noChangeArrowheads="1"/>
            </p:cNvSpPr>
            <p:nvPr/>
          </p:nvSpPr>
          <p:spPr bwMode="auto">
            <a:xfrm>
              <a:off x="2471"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09" name="Line 112"/>
            <p:cNvSpPr>
              <a:spLocks noChangeShapeType="1"/>
            </p:cNvSpPr>
            <p:nvPr/>
          </p:nvSpPr>
          <p:spPr bwMode="auto">
            <a:xfrm flipV="1">
              <a:off x="4784" y="39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810" name="Rectangle 113"/>
            <p:cNvSpPr>
              <a:spLocks noChangeArrowheads="1"/>
            </p:cNvSpPr>
            <p:nvPr/>
          </p:nvSpPr>
          <p:spPr bwMode="auto">
            <a:xfrm>
              <a:off x="4739" y="41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11" name="Rectangle 114"/>
            <p:cNvSpPr>
              <a:spLocks noChangeArrowheads="1"/>
            </p:cNvSpPr>
            <p:nvPr/>
          </p:nvSpPr>
          <p:spPr bwMode="auto">
            <a:xfrm>
              <a:off x="884" y="37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a:t>
              </a:r>
              <a:endParaRPr kumimoji="1" lang="en-US" altLang="zh-CN" sz="1400" b="1">
                <a:latin typeface="Times New Roman" panose="02020503050405090304" pitchFamily="18" charset="0"/>
              </a:endParaRPr>
            </a:p>
          </p:txBody>
        </p:sp>
        <p:sp>
          <p:nvSpPr>
            <p:cNvPr id="74812" name="Rectangle 115"/>
            <p:cNvSpPr>
              <a:spLocks noChangeArrowheads="1"/>
            </p:cNvSpPr>
            <p:nvPr/>
          </p:nvSpPr>
          <p:spPr bwMode="auto">
            <a:xfrm>
              <a:off x="839" y="41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4813" name="Line 116"/>
            <p:cNvSpPr>
              <a:spLocks noChangeShapeType="1"/>
            </p:cNvSpPr>
            <p:nvPr/>
          </p:nvSpPr>
          <p:spPr bwMode="auto">
            <a:xfrm flipV="1">
              <a:off x="884" y="39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0467">
                                            <p:txEl>
                                              <p:pRg st="0" end="0"/>
                                            </p:txEl>
                                          </p:spTgt>
                                        </p:tgtEl>
                                        <p:attrNameLst>
                                          <p:attrName>style.visibility</p:attrName>
                                        </p:attrNameLst>
                                      </p:cBhvr>
                                      <p:to>
                                        <p:strVal val="visible"/>
                                      </p:to>
                                    </p:set>
                                    <p:anim calcmode="lin" valueType="num">
                                      <p:cBhvr additive="base">
                                        <p:cTn id="13" dur="500" fill="hold"/>
                                        <p:tgtEl>
                                          <p:spTgt spid="147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0467">
                                            <p:txEl>
                                              <p:pRg st="1" end="1"/>
                                            </p:txEl>
                                          </p:spTgt>
                                        </p:tgtEl>
                                        <p:attrNameLst>
                                          <p:attrName>style.visibility</p:attrName>
                                        </p:attrNameLst>
                                      </p:cBhvr>
                                      <p:to>
                                        <p:strVal val="visible"/>
                                      </p:to>
                                    </p:set>
                                    <p:anim calcmode="lin" valueType="num">
                                      <p:cBhvr additive="base">
                                        <p:cTn id="19" dur="500" fill="hold"/>
                                        <p:tgtEl>
                                          <p:spTgt spid="14704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0467">
                                            <p:txEl>
                                              <p:pRg st="2" end="2"/>
                                            </p:txEl>
                                          </p:spTgt>
                                        </p:tgtEl>
                                        <p:attrNameLst>
                                          <p:attrName>style.visibility</p:attrName>
                                        </p:attrNameLst>
                                      </p:cBhvr>
                                      <p:to>
                                        <p:strVal val="visible"/>
                                      </p:to>
                                    </p:set>
                                    <p:anim calcmode="lin" valueType="num">
                                      <p:cBhvr additive="base">
                                        <p:cTn id="25" dur="500" fill="hold"/>
                                        <p:tgtEl>
                                          <p:spTgt spid="1470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0467">
                                            <p:txEl>
                                              <p:pRg st="3" end="3"/>
                                            </p:txEl>
                                          </p:spTgt>
                                        </p:tgtEl>
                                        <p:attrNameLst>
                                          <p:attrName>style.visibility</p:attrName>
                                        </p:attrNameLst>
                                      </p:cBhvr>
                                      <p:to>
                                        <p:strVal val="visible"/>
                                      </p:to>
                                    </p:set>
                                    <p:anim calcmode="lin" valueType="num">
                                      <p:cBhvr additive="base">
                                        <p:cTn id="31" dur="500" fill="hold"/>
                                        <p:tgtEl>
                                          <p:spTgt spid="14704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70526"/>
                                        </p:tgtEl>
                                        <p:attrNameLst>
                                          <p:attrName>style.visibility</p:attrName>
                                        </p:attrNameLst>
                                      </p:cBhvr>
                                      <p:to>
                                        <p:strVal val="visible"/>
                                      </p:to>
                                    </p:set>
                                    <p:anim calcmode="lin" valueType="num">
                                      <p:cBhvr additive="base">
                                        <p:cTn id="37" dur="500" fill="hold"/>
                                        <p:tgtEl>
                                          <p:spTgt spid="1470526"/>
                                        </p:tgtEl>
                                        <p:attrNameLst>
                                          <p:attrName>ppt_x</p:attrName>
                                        </p:attrNameLst>
                                      </p:cBhvr>
                                      <p:tavLst>
                                        <p:tav tm="0">
                                          <p:val>
                                            <p:strVal val="#ppt_x"/>
                                          </p:val>
                                        </p:tav>
                                        <p:tav tm="100000">
                                          <p:val>
                                            <p:strVal val="#ppt_x"/>
                                          </p:val>
                                        </p:tav>
                                      </p:tavLst>
                                    </p:anim>
                                    <p:anim calcmode="lin" valueType="num">
                                      <p:cBhvr additive="base">
                                        <p:cTn id="38" dur="500" fill="hold"/>
                                        <p:tgtEl>
                                          <p:spTgt spid="14705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52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灯片编号占位符 3"/>
          <p:cNvSpPr>
            <a:spLocks noGrp="1"/>
          </p:cNvSpPr>
          <p:nvPr>
            <p:ph type="sldNum" sz="quarter" idx="12"/>
          </p:nvPr>
        </p:nvSpPr>
        <p:spPr>
          <a:xfrm>
            <a:off x="323850" y="404813"/>
            <a:ext cx="504825" cy="431800"/>
          </a:xfrm>
          <a:ln>
            <a:miter lim="800000"/>
          </a:ln>
        </p:spPr>
        <p:txBody>
          <a:bodyPr anchor="b"/>
          <a:lstStyle/>
          <a:p>
            <a:pPr>
              <a:defRPr/>
            </a:pPr>
            <a:fld id="{07FAE38F-57E8-4EAC-ADA6-2F59B13A30C9}" type="slidenum">
              <a:rPr lang="zh-CN" altLang="en-US" sz="1200">
                <a:solidFill>
                  <a:schemeClr val="bg2"/>
                </a:solidFill>
                <a:latin typeface="+mn-lt"/>
              </a:rPr>
            </a:fld>
            <a:endParaRPr lang="en-US" altLang="zh-CN" sz="1200">
              <a:solidFill>
                <a:schemeClr val="bg2"/>
              </a:solidFill>
              <a:latin typeface="+mn-lt"/>
            </a:endParaRPr>
          </a:p>
        </p:txBody>
      </p:sp>
      <p:sp>
        <p:nvSpPr>
          <p:cNvPr id="172" name="日期占位符 4"/>
          <p:cNvSpPr>
            <a:spLocks noGrp="1"/>
          </p:cNvSpPr>
          <p:nvPr>
            <p:ph type="dt" sz="quarter" idx="10"/>
          </p:nvPr>
        </p:nvSpPr>
        <p:spPr>
          <a:xfrm>
            <a:off x="34925" y="836613"/>
            <a:ext cx="1042988" cy="549275"/>
          </a:xfrm>
          <a:ln>
            <a:miter lim="800000"/>
          </a:ln>
        </p:spPr>
        <p:txBody>
          <a:bodyPr/>
          <a:lstStyle/>
          <a:p>
            <a:pPr>
              <a:defRPr/>
            </a:pPr>
            <a:fld id="{F7C72323-67E4-47E2-98A5-EA2EC8A3BE35}"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2515" name="Rectangle 3"/>
          <p:cNvSpPr>
            <a:spLocks noGrp="1" noChangeArrowheads="1"/>
          </p:cNvSpPr>
          <p:nvPr>
            <p:ph type="body" idx="4294967295"/>
          </p:nvPr>
        </p:nvSpPr>
        <p:spPr>
          <a:xfrm>
            <a:off x="214313" y="1268413"/>
            <a:ext cx="8713787" cy="3195637"/>
          </a:xfrm>
        </p:spPr>
        <p:txBody>
          <a:bodyPr/>
          <a:lstStyle/>
          <a:p>
            <a:pPr eaLnBrk="1" hangingPunct="1"/>
            <a:r>
              <a:rPr lang="zh-CN" altLang="en-US" sz="2400" dirty="0">
                <a:latin typeface="Times New Roman" panose="02020503050405090304" pitchFamily="18" charset="0"/>
                <a:ea typeface="宋体" pitchFamily="2" charset="-122"/>
              </a:rPr>
              <a:t>若合并减少了父节点中的元素个数，最坏情况下，合并过程一直回溯到根节点，树的高度减1。</a:t>
            </a:r>
            <a:endParaRPr lang="zh-CN" altLang="en-US" sz="2400" dirty="0">
              <a:latin typeface="Times New Roman" panose="02020503050405090304" pitchFamily="18" charset="0"/>
              <a:ea typeface="宋体" pitchFamily="2" charset="-122"/>
            </a:endParaRPr>
          </a:p>
          <a:p>
            <a:pPr eaLnBrk="1" hangingPunct="1"/>
            <a:r>
              <a:rPr lang="zh-CN" altLang="en-US" sz="2400" dirty="0">
                <a:latin typeface="Times New Roman" panose="02020503050405090304" pitchFamily="18" charset="0"/>
                <a:ea typeface="宋体" pitchFamily="2" charset="-122"/>
              </a:rPr>
              <a:t>从如下</a:t>
            </a:r>
            <a:r>
              <a:rPr lang="en-US" altLang="zh-CN" sz="2400" dirty="0">
                <a:latin typeface="Times New Roman" panose="02020503050405090304" pitchFamily="18" charset="0"/>
                <a:ea typeface="宋体" pitchFamily="2" charset="-122"/>
              </a:rPr>
              <a:t>2-3</a:t>
            </a:r>
            <a:r>
              <a:rPr lang="zh-CN" altLang="en-US" sz="2400" dirty="0">
                <a:latin typeface="Times New Roman" panose="02020503050405090304" pitchFamily="18" charset="0"/>
                <a:ea typeface="宋体" pitchFamily="2" charset="-122"/>
              </a:rPr>
              <a:t>树中删除</a:t>
            </a:r>
            <a:r>
              <a:rPr lang="en-US" altLang="zh-CN" sz="2400" dirty="0">
                <a:latin typeface="Times New Roman" panose="02020503050405090304" pitchFamily="18" charset="0"/>
                <a:ea typeface="宋体" pitchFamily="2" charset="-122"/>
              </a:rPr>
              <a:t>10</a:t>
            </a:r>
            <a:r>
              <a:rPr lang="zh-CN" altLang="en-US" sz="2400" dirty="0">
                <a:latin typeface="Times New Roman" panose="02020503050405090304" pitchFamily="18" charset="0"/>
                <a:ea typeface="宋体" pitchFamily="2" charset="-122"/>
              </a:rPr>
              <a:t>，和父节点及右兄弟合并</a:t>
            </a:r>
            <a:endParaRPr lang="zh-CN" altLang="en-US" sz="2400" dirty="0">
              <a:latin typeface="Times New Roman" panose="02020503050405090304" pitchFamily="18" charset="0"/>
              <a:ea typeface="宋体" pitchFamily="2" charset="-122"/>
            </a:endParaRPr>
          </a:p>
          <a:p>
            <a:pPr eaLnBrk="1" hangingPunct="1"/>
            <a:r>
              <a:rPr lang="zh-CN" altLang="en-US" sz="2400" dirty="0">
                <a:latin typeface="Times New Roman" panose="02020503050405090304" pitchFamily="18" charset="0"/>
                <a:ea typeface="宋体" pitchFamily="2" charset="-122"/>
              </a:rPr>
              <a:t>第二层，右兄弟元素替换</a:t>
            </a:r>
            <a:endParaRPr lang="zh-CN" altLang="en-US" sz="2400" dirty="0">
              <a:latin typeface="Times New Roman" panose="02020503050405090304" pitchFamily="18" charset="0"/>
              <a:ea typeface="宋体" pitchFamily="2" charset="-122"/>
            </a:endParaRPr>
          </a:p>
        </p:txBody>
      </p:sp>
      <p:grpSp>
        <p:nvGrpSpPr>
          <p:cNvPr id="76806" name="Group 4"/>
          <p:cNvGrpSpPr/>
          <p:nvPr/>
        </p:nvGrpSpPr>
        <p:grpSpPr bwMode="auto">
          <a:xfrm>
            <a:off x="107950" y="4292600"/>
            <a:ext cx="4319588" cy="1008063"/>
            <a:chOff x="793" y="2523"/>
            <a:chExt cx="3946" cy="1542"/>
          </a:xfrm>
        </p:grpSpPr>
        <p:sp>
          <p:nvSpPr>
            <p:cNvPr id="76916"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6917"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6918"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34</a:t>
              </a:r>
              <a:endParaRPr kumimoji="1" lang="en-US" altLang="zh-CN" sz="1400" b="1">
                <a:latin typeface="Times New Roman" panose="02020503050405090304" pitchFamily="18" charset="0"/>
              </a:endParaRPr>
            </a:p>
          </p:txBody>
        </p:sp>
        <p:sp>
          <p:nvSpPr>
            <p:cNvPr id="76919"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6920"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55</a:t>
              </a:r>
              <a:endParaRPr kumimoji="1" lang="en-US" altLang="zh-CN" sz="1400" b="1">
                <a:latin typeface="Times New Roman" panose="02020503050405090304" pitchFamily="18" charset="0"/>
              </a:endParaRPr>
            </a:p>
          </p:txBody>
        </p:sp>
        <p:sp>
          <p:nvSpPr>
            <p:cNvPr id="76921"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6922"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6923"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85</a:t>
              </a:r>
              <a:endParaRPr kumimoji="1" lang="en-US" altLang="zh-CN" sz="1400" b="1">
                <a:latin typeface="Times New Roman" panose="02020503050405090304" pitchFamily="18" charset="0"/>
              </a:endParaRPr>
            </a:p>
          </p:txBody>
        </p:sp>
        <p:sp>
          <p:nvSpPr>
            <p:cNvPr id="76924"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95</a:t>
              </a:r>
              <a:endParaRPr kumimoji="1" lang="en-US" altLang="zh-CN" sz="1400" b="1">
                <a:latin typeface="Times New Roman" panose="02020503050405090304" pitchFamily="18" charset="0"/>
              </a:endParaRPr>
            </a:p>
          </p:txBody>
        </p:sp>
        <p:sp>
          <p:nvSpPr>
            <p:cNvPr id="76925"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6"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7"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28" name="Rectangle 17"/>
            <p:cNvSpPr>
              <a:spLocks noChangeArrowheads="1"/>
            </p:cNvSpPr>
            <p:nvPr/>
          </p:nvSpPr>
          <p:spPr bwMode="auto">
            <a:xfrm>
              <a:off x="838" y="3611"/>
              <a:ext cx="226" cy="227"/>
            </a:xfrm>
            <a:prstGeom prst="rect">
              <a:avLst/>
            </a:prstGeom>
            <a:solidFill>
              <a:schemeClr val="hlink"/>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6929"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6930"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31"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2"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33"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4"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35"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6"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37"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8"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39"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40"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1"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42"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3"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44"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5"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46"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7"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48"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49"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50"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1"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52"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3"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54"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5"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56"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7"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58"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59"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60"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1"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62"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6963"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6964"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76965"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6"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7"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68"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6969"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0"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1"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72"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2"/>
          <p:cNvGrpSpPr/>
          <p:nvPr/>
        </p:nvGrpSpPr>
        <p:grpSpPr bwMode="auto">
          <a:xfrm>
            <a:off x="4716463" y="4292600"/>
            <a:ext cx="4319587" cy="1008063"/>
            <a:chOff x="1020" y="2523"/>
            <a:chExt cx="3719" cy="1542"/>
          </a:xfrm>
        </p:grpSpPr>
        <p:sp>
          <p:nvSpPr>
            <p:cNvPr id="76862" name="Rectangle 63"/>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6863" name="Rectangle 64"/>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6864" name="Rectangle 65"/>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34</a:t>
              </a:r>
              <a:endParaRPr kumimoji="1" lang="en-US" altLang="zh-CN" sz="1400" b="1">
                <a:latin typeface="Times New Roman" panose="02020503050405090304" pitchFamily="18" charset="0"/>
              </a:endParaRPr>
            </a:p>
          </p:txBody>
        </p:sp>
        <p:sp>
          <p:nvSpPr>
            <p:cNvPr id="76865" name="Rectangle 66"/>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6866" name="Rectangle 67"/>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55</a:t>
              </a:r>
              <a:endParaRPr kumimoji="1" lang="en-US" altLang="zh-CN" sz="1400" b="1">
                <a:latin typeface="Times New Roman" panose="02020503050405090304" pitchFamily="18" charset="0"/>
              </a:endParaRPr>
            </a:p>
          </p:txBody>
        </p:sp>
        <p:sp>
          <p:nvSpPr>
            <p:cNvPr id="76867" name="Rectangle 68"/>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6868" name="Rectangle 69"/>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6869" name="Rectangle 70"/>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85</a:t>
              </a:r>
              <a:endParaRPr kumimoji="1" lang="en-US" altLang="zh-CN" sz="1400" b="1">
                <a:latin typeface="Times New Roman" panose="02020503050405090304" pitchFamily="18" charset="0"/>
              </a:endParaRPr>
            </a:p>
          </p:txBody>
        </p:sp>
        <p:sp>
          <p:nvSpPr>
            <p:cNvPr id="76870" name="Rectangle 71"/>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95</a:t>
              </a:r>
              <a:endParaRPr kumimoji="1" lang="en-US" altLang="zh-CN" sz="1400" b="1">
                <a:latin typeface="Times New Roman" panose="02020503050405090304" pitchFamily="18" charset="0"/>
              </a:endParaRPr>
            </a:p>
          </p:txBody>
        </p:sp>
        <p:sp>
          <p:nvSpPr>
            <p:cNvPr id="76871" name="Line 72"/>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2" name="Line 73"/>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3" name="Line 74"/>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4" name="Rectangle 75"/>
            <p:cNvSpPr>
              <a:spLocks noChangeArrowheads="1"/>
            </p:cNvSpPr>
            <p:nvPr/>
          </p:nvSpPr>
          <p:spPr bwMode="auto">
            <a:xfrm>
              <a:off x="1066" y="3612"/>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6875" name="Rectangle 76"/>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6876" name="Rectangle 77"/>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77" name="Line 78"/>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78" name="Rectangle 79"/>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79" name="Line 80"/>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0" name="Rectangle 81"/>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81" name="Line 82"/>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2" name="Line 83"/>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3" name="Rectangle 84"/>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84" name="Line 85"/>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5" name="Rectangle 86"/>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86" name="Line 87"/>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7" name="Rectangle 88"/>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88" name="Line 89"/>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89" name="Rectangle 90"/>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90" name="Line 91"/>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1" name="Rectangle 92"/>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92" name="Line 93"/>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3" name="Rectangle 94"/>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94" name="Line 95"/>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5" name="Rectangle 96"/>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96" name="Line 97"/>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7" name="Rectangle 98"/>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898" name="Line 99"/>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99" name="Rectangle 100"/>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00" name="Line 101"/>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1" name="Rectangle 102"/>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02" name="Line 103"/>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3" name="Rectangle 104"/>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04" name="Line 105"/>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05" name="Rectangle 106"/>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6906" name="Rectangle 107"/>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6907" name="Rectangle 108"/>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6908" name="Rectangle 109"/>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76909" name="Line 110"/>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0" name="Line 111"/>
            <p:cNvSpPr>
              <a:spLocks noChangeShapeType="1"/>
            </p:cNvSpPr>
            <p:nvPr/>
          </p:nvSpPr>
          <p:spPr bwMode="auto">
            <a:xfrm flipV="1">
              <a:off x="1655" y="2750"/>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1" name="Line 112"/>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2" name="Rectangle 113"/>
            <p:cNvSpPr>
              <a:spLocks noChangeArrowheads="1"/>
            </p:cNvSpPr>
            <p:nvPr/>
          </p:nvSpPr>
          <p:spPr bwMode="auto">
            <a:xfrm>
              <a:off x="1565" y="3067"/>
              <a:ext cx="226" cy="227"/>
            </a:xfrm>
            <a:prstGeom prst="rect">
              <a:avLst/>
            </a:prstGeom>
            <a:solidFill>
              <a:schemeClr val="hlink"/>
            </a:solidFill>
            <a:ln w="9525">
              <a:solidFill>
                <a:schemeClr val="tx1"/>
              </a:solidFill>
              <a:miter lim="800000"/>
            </a:ln>
          </p:spPr>
          <p:txBody>
            <a:bodyPr wrap="none" anchor="ctr"/>
            <a:lstStyle/>
            <a:p>
              <a:pPr algn="ctr"/>
              <a:r>
                <a:rPr kumimoji="1" lang="zh-CN" altLang="en-US" sz="1400" b="1">
                  <a:latin typeface="Times New Roman" panose="02020503050405090304" pitchFamily="18" charset="0"/>
                </a:rPr>
                <a:t>？</a:t>
              </a:r>
              <a:endParaRPr kumimoji="1" lang="zh-CN" altLang="en-US" sz="1400" b="1">
                <a:latin typeface="Times New Roman" panose="02020503050405090304" pitchFamily="18" charset="0"/>
              </a:endParaRPr>
            </a:p>
          </p:txBody>
        </p:sp>
        <p:sp>
          <p:nvSpPr>
            <p:cNvPr id="76913" name="Line 114"/>
            <p:cNvSpPr>
              <a:spLocks noChangeShapeType="1"/>
            </p:cNvSpPr>
            <p:nvPr/>
          </p:nvSpPr>
          <p:spPr bwMode="auto">
            <a:xfrm flipV="1">
              <a:off x="1292" y="3294"/>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4" name="Line 115"/>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915" name="Line 116"/>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17"/>
          <p:cNvGrpSpPr/>
          <p:nvPr/>
        </p:nvGrpSpPr>
        <p:grpSpPr bwMode="auto">
          <a:xfrm>
            <a:off x="1619250" y="5310188"/>
            <a:ext cx="5399088" cy="1503362"/>
            <a:chOff x="1066" y="2160"/>
            <a:chExt cx="3401" cy="1542"/>
          </a:xfrm>
        </p:grpSpPr>
        <p:sp>
          <p:nvSpPr>
            <p:cNvPr id="76809" name="Rectangle 118"/>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60</a:t>
              </a:r>
              <a:endParaRPr kumimoji="1" lang="en-US" altLang="zh-CN" sz="2000" b="1">
                <a:latin typeface="Times New Roman" panose="02020503050405090304" pitchFamily="18" charset="0"/>
              </a:endParaRPr>
            </a:p>
          </p:txBody>
        </p:sp>
        <p:sp>
          <p:nvSpPr>
            <p:cNvPr id="76810" name="Rectangle 119"/>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34</a:t>
              </a:r>
              <a:endParaRPr kumimoji="1" lang="en-US" altLang="zh-CN" sz="2000" b="1">
                <a:latin typeface="Times New Roman" panose="02020503050405090304" pitchFamily="18" charset="0"/>
              </a:endParaRPr>
            </a:p>
          </p:txBody>
        </p:sp>
        <p:sp>
          <p:nvSpPr>
            <p:cNvPr id="76811" name="Rectangle 120"/>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40</a:t>
              </a:r>
              <a:endParaRPr kumimoji="1" lang="en-US" altLang="zh-CN" sz="2000" b="1">
                <a:latin typeface="Times New Roman" panose="02020503050405090304" pitchFamily="18" charset="0"/>
              </a:endParaRPr>
            </a:p>
          </p:txBody>
        </p:sp>
        <p:sp>
          <p:nvSpPr>
            <p:cNvPr id="76812" name="Rectangle 121"/>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55</a:t>
              </a:r>
              <a:endParaRPr kumimoji="1" lang="en-US" altLang="zh-CN" sz="2000" b="1">
                <a:latin typeface="Times New Roman" panose="02020503050405090304" pitchFamily="18" charset="0"/>
              </a:endParaRPr>
            </a:p>
          </p:txBody>
        </p:sp>
        <p:sp>
          <p:nvSpPr>
            <p:cNvPr id="76813" name="Rectangle 122"/>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70</a:t>
              </a:r>
              <a:endParaRPr kumimoji="1" lang="en-US" altLang="zh-CN" sz="2000" b="1">
                <a:latin typeface="Times New Roman" panose="02020503050405090304" pitchFamily="18" charset="0"/>
              </a:endParaRPr>
            </a:p>
          </p:txBody>
        </p:sp>
        <p:sp>
          <p:nvSpPr>
            <p:cNvPr id="76814" name="Rectangle 123"/>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82</a:t>
              </a:r>
              <a:endParaRPr kumimoji="1" lang="en-US" altLang="zh-CN" sz="2000" b="1">
                <a:latin typeface="Times New Roman" panose="02020503050405090304" pitchFamily="18" charset="0"/>
              </a:endParaRPr>
            </a:p>
          </p:txBody>
        </p:sp>
        <p:sp>
          <p:nvSpPr>
            <p:cNvPr id="76815" name="Rectangle 124"/>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85</a:t>
              </a:r>
              <a:endParaRPr kumimoji="1" lang="en-US" altLang="zh-CN" sz="2000" b="1">
                <a:latin typeface="Times New Roman" panose="02020503050405090304" pitchFamily="18" charset="0"/>
              </a:endParaRPr>
            </a:p>
          </p:txBody>
        </p:sp>
        <p:sp>
          <p:nvSpPr>
            <p:cNvPr id="76816" name="Rectangle 125"/>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95</a:t>
              </a:r>
              <a:endParaRPr kumimoji="1" lang="en-US" altLang="zh-CN" sz="2000" b="1">
                <a:latin typeface="Times New Roman" panose="02020503050405090304" pitchFamily="18" charset="0"/>
              </a:endParaRPr>
            </a:p>
          </p:txBody>
        </p:sp>
        <p:sp>
          <p:nvSpPr>
            <p:cNvPr id="76817" name="Line 126"/>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8" name="Line 127"/>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19" name="Line 128"/>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0" name="Rectangle 129"/>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20</a:t>
              </a:r>
              <a:endParaRPr kumimoji="1" lang="en-US" altLang="zh-CN" sz="2000" b="1">
                <a:latin typeface="Times New Roman" panose="02020503050405090304" pitchFamily="18" charset="0"/>
              </a:endParaRPr>
            </a:p>
          </p:txBody>
        </p:sp>
        <p:sp>
          <p:nvSpPr>
            <p:cNvPr id="76821" name="Rectangle 130"/>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25</a:t>
              </a:r>
              <a:endParaRPr kumimoji="1" lang="en-US" altLang="zh-CN" sz="2000" b="1">
                <a:latin typeface="Times New Roman" panose="02020503050405090304" pitchFamily="18" charset="0"/>
              </a:endParaRPr>
            </a:p>
          </p:txBody>
        </p:sp>
        <p:sp>
          <p:nvSpPr>
            <p:cNvPr id="76822" name="Rectangle 131"/>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23" name="Line 132"/>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4" name="Rectangle 133"/>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25" name="Line 134"/>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6" name="Rectangle 135"/>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27" name="Line 136"/>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8" name="Line 137"/>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29" name="Rectangle 138"/>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30" name="Line 139"/>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1" name="Rectangle 140"/>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32" name="Line 141"/>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3" name="Rectangle 142"/>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34" name="Line 143"/>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5" name="Rectangle 144"/>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36" name="Line 145"/>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7" name="Rectangle 146"/>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38" name="Line 147"/>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9" name="Rectangle 148"/>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40" name="Line 149"/>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1" name="Rectangle 150"/>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42" name="Line 151"/>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3" name="Rectangle 152"/>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44" name="Line 153"/>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5" name="Rectangle 154"/>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46" name="Line 155"/>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7" name="Rectangle 156"/>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48" name="Line 157"/>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9" name="Rectangle 158"/>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50" name="Line 159"/>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1" name="Rectangle 160"/>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2000" b="1">
                <a:latin typeface="Times New Roman" panose="02020503050405090304" pitchFamily="18" charset="0"/>
              </a:endParaRPr>
            </a:p>
          </p:txBody>
        </p:sp>
        <p:sp>
          <p:nvSpPr>
            <p:cNvPr id="76852" name="Rectangle 161"/>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50</a:t>
              </a:r>
              <a:endParaRPr kumimoji="1" lang="en-US" altLang="zh-CN" sz="2000" b="1">
                <a:latin typeface="Times New Roman" panose="02020503050405090304" pitchFamily="18" charset="0"/>
              </a:endParaRPr>
            </a:p>
          </p:txBody>
        </p:sp>
        <p:sp>
          <p:nvSpPr>
            <p:cNvPr id="76853" name="Rectangle 162"/>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80</a:t>
              </a:r>
              <a:endParaRPr kumimoji="1" lang="en-US" altLang="zh-CN" sz="2000" b="1">
                <a:latin typeface="Times New Roman" panose="02020503050405090304" pitchFamily="18" charset="0"/>
              </a:endParaRPr>
            </a:p>
          </p:txBody>
        </p:sp>
        <p:sp>
          <p:nvSpPr>
            <p:cNvPr id="76854" name="Rectangle 163"/>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90</a:t>
              </a:r>
              <a:endParaRPr kumimoji="1" lang="en-US" altLang="zh-CN" sz="2000" b="1">
                <a:latin typeface="Times New Roman" panose="02020503050405090304" pitchFamily="18" charset="0"/>
              </a:endParaRPr>
            </a:p>
          </p:txBody>
        </p:sp>
        <p:sp>
          <p:nvSpPr>
            <p:cNvPr id="76855" name="Line 164"/>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6" name="Line 165"/>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7" name="Line 166"/>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8" name="Rectangle 167"/>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2000" b="1">
                  <a:latin typeface="Times New Roman" panose="02020503050405090304" pitchFamily="18" charset="0"/>
                </a:rPr>
                <a:t>30</a:t>
              </a:r>
              <a:endParaRPr kumimoji="1" lang="en-US" altLang="zh-CN" sz="2000" b="1">
                <a:latin typeface="Times New Roman" panose="02020503050405090304" pitchFamily="18" charset="0"/>
              </a:endParaRPr>
            </a:p>
          </p:txBody>
        </p:sp>
        <p:sp>
          <p:nvSpPr>
            <p:cNvPr id="76859" name="Line 168"/>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0" name="Line 169"/>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61" name="Line 170"/>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2515">
                                            <p:txEl>
                                              <p:pRg st="0" end="0"/>
                                            </p:txEl>
                                          </p:spTgt>
                                        </p:tgtEl>
                                        <p:attrNameLst>
                                          <p:attrName>style.visibility</p:attrName>
                                        </p:attrNameLst>
                                      </p:cBhvr>
                                      <p:to>
                                        <p:strVal val="visible"/>
                                      </p:to>
                                    </p:set>
                                    <p:anim calcmode="lin" valueType="num">
                                      <p:cBhvr additive="base">
                                        <p:cTn id="7" dur="500" fill="hold"/>
                                        <p:tgtEl>
                                          <p:spTgt spid="147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2515">
                                            <p:txEl>
                                              <p:pRg st="1" end="1"/>
                                            </p:txEl>
                                          </p:spTgt>
                                        </p:tgtEl>
                                        <p:attrNameLst>
                                          <p:attrName>style.visibility</p:attrName>
                                        </p:attrNameLst>
                                      </p:cBhvr>
                                      <p:to>
                                        <p:strVal val="visible"/>
                                      </p:to>
                                    </p:set>
                                    <p:anim calcmode="lin" valueType="num">
                                      <p:cBhvr additive="base">
                                        <p:cTn id="13" dur="500" fill="hold"/>
                                        <p:tgtEl>
                                          <p:spTgt spid="1472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2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2515">
                                            <p:txEl>
                                              <p:pRg st="2" end="2"/>
                                            </p:txEl>
                                          </p:spTgt>
                                        </p:tgtEl>
                                        <p:attrNameLst>
                                          <p:attrName>style.visibility</p:attrName>
                                        </p:attrNameLst>
                                      </p:cBhvr>
                                      <p:to>
                                        <p:strVal val="visible"/>
                                      </p:to>
                                    </p:set>
                                    <p:anim calcmode="lin" valueType="num">
                                      <p:cBhvr additive="base">
                                        <p:cTn id="25" dur="500" fill="hold"/>
                                        <p:tgtEl>
                                          <p:spTgt spid="14725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9371E9B-16CC-4AF8-BE15-FC2B6C810F5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1CA9384-0B19-4F01-A09F-DDA944FEA1A6}"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solidFill>
                  <a:srgbClr val="6699FF"/>
                </a:solidFill>
                <a:ea typeface="宋体" pitchFamily="2" charset="-122"/>
                <a:sym typeface="Webdings" panose="05030102010509060703" pitchFamily="18" charset="2"/>
              </a:rPr>
              <a:t>10.1.3 </a:t>
            </a:r>
            <a:r>
              <a:rPr lang="zh-CN" altLang="en-US" dirty="0">
                <a:solidFill>
                  <a:srgbClr val="6699FF"/>
                </a:solidFill>
                <a:ea typeface="宋体" pitchFamily="2" charset="-122"/>
                <a:sym typeface="Webdings" panose="05030102010509060703" pitchFamily="18" charset="2"/>
              </a:rPr>
              <a:t>类</a:t>
            </a:r>
            <a:r>
              <a:rPr lang="en-US" altLang="zh-CN" dirty="0" err="1">
                <a:solidFill>
                  <a:srgbClr val="6699FF"/>
                </a:solidFill>
                <a:ea typeface="宋体" pitchFamily="2" charset="-122"/>
                <a:sym typeface="Webdings" panose="05030102010509060703" pitchFamily="18" charset="2"/>
              </a:rPr>
              <a:t>BSTree</a:t>
            </a:r>
            <a:endParaRPr lang="zh-CN" altLang="en-US" dirty="0">
              <a:solidFill>
                <a:srgbClr val="6699FF"/>
              </a:solidFill>
              <a:ea typeface="宋体" pitchFamily="2" charset="-122"/>
              <a:sym typeface="Webdings" panose="05030102010509060703" pitchFamily="18" charset="2"/>
            </a:endParaRPr>
          </a:p>
        </p:txBody>
      </p:sp>
      <p:sp>
        <p:nvSpPr>
          <p:cNvPr id="12293"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template&lt;class E, class K&gt;</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class </a:t>
            </a:r>
            <a:r>
              <a:rPr lang="en-US" altLang="zh-CN" sz="2800" dirty="0" err="1">
                <a:solidFill>
                  <a:schemeClr val="hlink"/>
                </a:solidFill>
                <a:latin typeface="Times New Roman" panose="02020503050405090304" pitchFamily="18" charset="0"/>
                <a:ea typeface="宋体" pitchFamily="2" charset="-122"/>
              </a:rPr>
              <a:t>BSTree</a:t>
            </a:r>
            <a:r>
              <a:rPr lang="en-US" altLang="zh-CN" sz="2800" dirty="0">
                <a:latin typeface="Times New Roman" panose="02020503050405090304" pitchFamily="18" charset="0"/>
                <a:ea typeface="宋体" pitchFamily="2" charset="-122"/>
              </a:rPr>
              <a:t> : public </a:t>
            </a:r>
            <a:r>
              <a:rPr lang="en-US" altLang="zh-CN" sz="2800" dirty="0" err="1">
                <a:latin typeface="Times New Roman" panose="02020503050405090304" pitchFamily="18" charset="0"/>
                <a:ea typeface="宋体" pitchFamily="2" charset="-122"/>
              </a:rPr>
              <a:t>BinaryTree</a:t>
            </a:r>
            <a:r>
              <a:rPr lang="en-US" altLang="zh-CN" sz="2800" dirty="0">
                <a:latin typeface="Times New Roman" panose="02020503050405090304" pitchFamily="18" charset="0"/>
                <a:ea typeface="宋体" pitchFamily="2" charset="-122"/>
              </a:rPr>
              <a:t>&lt;E&gt; {</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public:</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bool</a:t>
            </a:r>
            <a:r>
              <a:rPr lang="en-US" altLang="zh-CN" sz="2800" dirty="0">
                <a:latin typeface="Times New Roman" panose="02020503050405090304" pitchFamily="18" charset="0"/>
                <a:ea typeface="宋体" pitchFamily="2" charset="-122"/>
              </a:rPr>
              <a:t> </a:t>
            </a:r>
            <a:r>
              <a:rPr lang="en-US" altLang="zh-CN" sz="2800" dirty="0">
                <a:solidFill>
                  <a:schemeClr val="folHlink"/>
                </a:solidFill>
                <a:latin typeface="Times New Roman" panose="02020503050405090304" pitchFamily="18" charset="0"/>
                <a:ea typeface="宋体" pitchFamily="2" charset="-122"/>
              </a:rPr>
              <a:t>Search</a:t>
            </a:r>
            <a:r>
              <a:rPr lang="en-US" altLang="zh-CN" sz="2800" dirty="0">
                <a:latin typeface="Times New Roman" panose="02020503050405090304" pitchFamily="18" charset="0"/>
                <a:ea typeface="宋体" pitchFamily="2" charset="-122"/>
              </a:rPr>
              <a:t>(</a:t>
            </a:r>
            <a:r>
              <a:rPr lang="en-US" altLang="zh-CN" sz="2800" dirty="0" err="1">
                <a:latin typeface="Times New Roman" panose="02020503050405090304" pitchFamily="18" charset="0"/>
                <a:ea typeface="宋体" pitchFamily="2" charset="-122"/>
              </a:rPr>
              <a:t>const</a:t>
            </a:r>
            <a:r>
              <a:rPr lang="en-US" altLang="zh-CN" sz="2800" dirty="0">
                <a:latin typeface="Times New Roman" panose="02020503050405090304" pitchFamily="18" charset="0"/>
                <a:ea typeface="宋体" pitchFamily="2" charset="-122"/>
              </a:rPr>
              <a:t> K&amp; k, E&amp; e) </a:t>
            </a:r>
            <a:r>
              <a:rPr lang="en-US" altLang="zh-CN" sz="2800" dirty="0" err="1">
                <a:latin typeface="Times New Roman" panose="02020503050405090304" pitchFamily="18" charset="0"/>
                <a:ea typeface="宋体" pitchFamily="2" charset="-122"/>
              </a:rPr>
              <a:t>const</a:t>
            </a:r>
            <a:r>
              <a:rPr lang="en-US" altLang="zh-CN" sz="2800" dirty="0">
                <a:latin typeface="Times New Roman" panose="02020503050405090304" pitchFamily="18" charset="0"/>
                <a:ea typeface="宋体" pitchFamily="2" charset="-122"/>
              </a:rPr>
              <a:t>;</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BSTree</a:t>
            </a:r>
            <a:r>
              <a:rPr lang="en-US" altLang="zh-CN" sz="2800" dirty="0">
                <a:latin typeface="Times New Roman" panose="02020503050405090304" pitchFamily="18" charset="0"/>
                <a:ea typeface="宋体" pitchFamily="2" charset="-122"/>
              </a:rPr>
              <a:t>&lt;E,K&gt;&amp; </a:t>
            </a:r>
            <a:r>
              <a:rPr lang="en-US" altLang="zh-CN" sz="2800" dirty="0">
                <a:solidFill>
                  <a:schemeClr val="folHlink"/>
                </a:solidFill>
                <a:latin typeface="Times New Roman" panose="02020503050405090304" pitchFamily="18" charset="0"/>
                <a:ea typeface="宋体" pitchFamily="2" charset="-122"/>
              </a:rPr>
              <a:t>Insert</a:t>
            </a:r>
            <a:r>
              <a:rPr lang="en-US" altLang="zh-CN" sz="2800" dirty="0">
                <a:latin typeface="Times New Roman" panose="02020503050405090304" pitchFamily="18" charset="0"/>
                <a:ea typeface="宋体" pitchFamily="2" charset="-122"/>
              </a:rPr>
              <a:t>(</a:t>
            </a:r>
            <a:r>
              <a:rPr lang="en-US" altLang="zh-CN" sz="2800" dirty="0" err="1">
                <a:latin typeface="Times New Roman" panose="02020503050405090304" pitchFamily="18" charset="0"/>
                <a:ea typeface="宋体" pitchFamily="2" charset="-122"/>
              </a:rPr>
              <a:t>const</a:t>
            </a:r>
            <a:r>
              <a:rPr lang="en-US" altLang="zh-CN" sz="2800" dirty="0">
                <a:latin typeface="Times New Roman" panose="02020503050405090304" pitchFamily="18" charset="0"/>
                <a:ea typeface="宋体" pitchFamily="2" charset="-122"/>
              </a:rPr>
              <a:t> E&amp; e);</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BSTree</a:t>
            </a:r>
            <a:r>
              <a:rPr lang="en-US" altLang="zh-CN" sz="2800" dirty="0">
                <a:latin typeface="Times New Roman" panose="02020503050405090304" pitchFamily="18" charset="0"/>
                <a:ea typeface="宋体" pitchFamily="2" charset="-122"/>
              </a:rPr>
              <a:t>&lt;E,K&gt;&amp; </a:t>
            </a:r>
            <a:r>
              <a:rPr lang="en-US" altLang="zh-CN" sz="2800" dirty="0" err="1">
                <a:solidFill>
                  <a:schemeClr val="folHlink"/>
                </a:solidFill>
                <a:latin typeface="Times New Roman" panose="02020503050405090304" pitchFamily="18" charset="0"/>
                <a:ea typeface="宋体" pitchFamily="2" charset="-122"/>
              </a:rPr>
              <a:t>InsertVisit</a:t>
            </a:r>
            <a:endParaRPr lang="en-US" altLang="zh-CN" sz="2800" dirty="0">
              <a:solidFill>
                <a:schemeClr val="folHlink"/>
              </a:solidFill>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const</a:t>
            </a:r>
            <a:r>
              <a:rPr lang="en-US" altLang="zh-CN" sz="2800" dirty="0">
                <a:latin typeface="Times New Roman" panose="02020503050405090304" pitchFamily="18" charset="0"/>
                <a:ea typeface="宋体" pitchFamily="2" charset="-122"/>
              </a:rPr>
              <a:t> E&amp; e, void(*visit)(E&amp; u));</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BSTree</a:t>
            </a:r>
            <a:r>
              <a:rPr lang="en-US" altLang="zh-CN" sz="2800" dirty="0">
                <a:latin typeface="Times New Roman" panose="02020503050405090304" pitchFamily="18" charset="0"/>
                <a:ea typeface="宋体" pitchFamily="2" charset="-122"/>
              </a:rPr>
              <a:t>&lt;E,K&gt;&amp; </a:t>
            </a:r>
            <a:r>
              <a:rPr lang="en-US" altLang="zh-CN" sz="2800" dirty="0">
                <a:solidFill>
                  <a:schemeClr val="folHlink"/>
                </a:solidFill>
                <a:latin typeface="Times New Roman" panose="02020503050405090304" pitchFamily="18" charset="0"/>
                <a:ea typeface="宋体" pitchFamily="2" charset="-122"/>
              </a:rPr>
              <a:t>Delete</a:t>
            </a:r>
            <a:r>
              <a:rPr lang="en-US" altLang="zh-CN" sz="2800" dirty="0">
                <a:latin typeface="Times New Roman" panose="02020503050405090304" pitchFamily="18" charset="0"/>
                <a:ea typeface="宋体" pitchFamily="2" charset="-122"/>
              </a:rPr>
              <a:t>(</a:t>
            </a:r>
            <a:r>
              <a:rPr lang="en-US" altLang="zh-CN" sz="2800" dirty="0" err="1">
                <a:latin typeface="Times New Roman" panose="02020503050405090304" pitchFamily="18" charset="0"/>
                <a:ea typeface="宋体" pitchFamily="2" charset="-122"/>
              </a:rPr>
              <a:t>const</a:t>
            </a:r>
            <a:r>
              <a:rPr lang="en-US" altLang="zh-CN" sz="2800" dirty="0">
                <a:latin typeface="Times New Roman" panose="02020503050405090304" pitchFamily="18" charset="0"/>
                <a:ea typeface="宋体" pitchFamily="2" charset="-122"/>
              </a:rPr>
              <a:t> K&amp; k, E&amp; e);</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      void </a:t>
            </a:r>
            <a:r>
              <a:rPr lang="en-US" altLang="zh-CN" sz="2800" dirty="0">
                <a:solidFill>
                  <a:schemeClr val="folHlink"/>
                </a:solidFill>
                <a:latin typeface="Times New Roman" panose="02020503050405090304" pitchFamily="18" charset="0"/>
                <a:ea typeface="宋体" pitchFamily="2" charset="-122"/>
              </a:rPr>
              <a:t>Ascend</a:t>
            </a:r>
            <a:r>
              <a:rPr lang="en-US" altLang="zh-CN" sz="2800" dirty="0">
                <a:latin typeface="Times New Roman" panose="02020503050405090304" pitchFamily="18" charset="0"/>
                <a:ea typeface="宋体" pitchFamily="2" charset="-122"/>
              </a:rPr>
              <a:t>() {</a:t>
            </a:r>
            <a:r>
              <a:rPr lang="en-US" altLang="zh-CN" sz="2800" dirty="0" err="1">
                <a:latin typeface="Times New Roman" panose="02020503050405090304" pitchFamily="18" charset="0"/>
                <a:ea typeface="宋体" pitchFamily="2" charset="-122"/>
              </a:rPr>
              <a:t>InOutput</a:t>
            </a:r>
            <a:r>
              <a:rPr lang="en-US" altLang="zh-CN" sz="2800" dirty="0">
                <a:latin typeface="Times New Roman" panose="02020503050405090304" pitchFamily="18" charset="0"/>
                <a:ea typeface="宋体" pitchFamily="2" charset="-122"/>
              </a:rPr>
              <a:t>();}</a:t>
            </a:r>
            <a:endParaRPr lang="en-US" altLang="zh-CN" sz="28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程序</a:t>
            </a:r>
            <a:r>
              <a:rPr lang="en-US" altLang="zh-CN" sz="2800" dirty="0">
                <a:latin typeface="Times New Roman" panose="02020503050405090304" pitchFamily="18" charset="0"/>
                <a:ea typeface="宋体" pitchFamily="2" charset="-122"/>
              </a:rPr>
              <a:t>10-1</a:t>
            </a:r>
            <a:r>
              <a:rPr lang="zh-CN" altLang="en-US" sz="2800" dirty="0">
                <a:latin typeface="Times New Roman" panose="02020503050405090304" pitchFamily="18" charset="0"/>
                <a:ea typeface="宋体" pitchFamily="2" charset="-122"/>
              </a:rPr>
              <a:t>二叉搜索树的类定义</a:t>
            </a:r>
            <a:endParaRPr lang="en-US" altLang="zh-CN" sz="2800" dirty="0">
              <a:latin typeface="Times New Roman" panose="02020503050405090304" pitchFamily="18" charset="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灯片编号占位符 3"/>
          <p:cNvSpPr>
            <a:spLocks noGrp="1"/>
          </p:cNvSpPr>
          <p:nvPr>
            <p:ph type="sldNum" sz="quarter" idx="12"/>
          </p:nvPr>
        </p:nvSpPr>
        <p:spPr>
          <a:xfrm>
            <a:off x="323850" y="404813"/>
            <a:ext cx="504825" cy="431800"/>
          </a:xfrm>
          <a:ln>
            <a:miter lim="800000"/>
          </a:ln>
        </p:spPr>
        <p:txBody>
          <a:bodyPr anchor="b"/>
          <a:lstStyle/>
          <a:p>
            <a:pPr>
              <a:defRPr/>
            </a:pPr>
            <a:fld id="{E7DB9656-8600-487F-A13F-29AEA0558AA9}" type="slidenum">
              <a:rPr lang="zh-CN" altLang="en-US" sz="1200">
                <a:solidFill>
                  <a:schemeClr val="bg2"/>
                </a:solidFill>
                <a:latin typeface="+mn-lt"/>
              </a:rPr>
            </a:fld>
            <a:endParaRPr lang="en-US" altLang="zh-CN" sz="1200">
              <a:solidFill>
                <a:schemeClr val="bg2"/>
              </a:solidFill>
              <a:latin typeface="+mn-lt"/>
            </a:endParaRPr>
          </a:p>
        </p:txBody>
      </p:sp>
      <p:sp>
        <p:nvSpPr>
          <p:cNvPr id="117" name="日期占位符 4"/>
          <p:cNvSpPr>
            <a:spLocks noGrp="1"/>
          </p:cNvSpPr>
          <p:nvPr>
            <p:ph type="dt" sz="quarter" idx="10"/>
          </p:nvPr>
        </p:nvSpPr>
        <p:spPr>
          <a:xfrm>
            <a:off x="34925" y="836613"/>
            <a:ext cx="1042988" cy="549275"/>
          </a:xfrm>
          <a:ln>
            <a:miter lim="800000"/>
          </a:ln>
        </p:spPr>
        <p:txBody>
          <a:bodyPr/>
          <a:lstStyle/>
          <a:p>
            <a:pPr>
              <a:defRPr/>
            </a:pPr>
            <a:fld id="{B4DB59FC-8C72-4048-9362-3378519E3813}" type="datetime7">
              <a:rPr kumimoji="1" lang="zh-CN" altLang="en-US" sz="1200">
                <a:latin typeface="+mn-ea"/>
              </a:rPr>
            </a:fld>
            <a:endParaRPr kumimoji="1" lang="en-US" altLang="zh-CN" sz="1200">
              <a:latin typeface="+mn-ea"/>
            </a:endParaRPr>
          </a:p>
        </p:txBody>
      </p:sp>
      <p:sp>
        <p:nvSpPr>
          <p:cNvPr id="77828"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1473539" name="Rectangle 3"/>
          <p:cNvSpPr>
            <a:spLocks noGrp="1" noChangeArrowheads="1"/>
          </p:cNvSpPr>
          <p:nvPr>
            <p:ph type="body" idx="4294967295"/>
          </p:nvPr>
        </p:nvSpPr>
        <p:spPr>
          <a:xfrm>
            <a:off x="250825" y="1412875"/>
            <a:ext cx="8713788" cy="3529013"/>
          </a:xfrm>
        </p:spPr>
        <p:txBody>
          <a:bodyPr/>
          <a:lstStyle/>
          <a:p>
            <a:pPr eaLnBrk="1" hangingPunct="1">
              <a:lnSpc>
                <a:spcPct val="110000"/>
              </a:lnSpc>
            </a:pPr>
            <a:r>
              <a:rPr lang="en-US" altLang="zh-CN">
                <a:latin typeface="Times New Roman" panose="02020503050405090304" pitchFamily="18" charset="0"/>
                <a:ea typeface="宋体" pitchFamily="2" charset="-122"/>
              </a:rPr>
              <a:t>9</a:t>
            </a:r>
            <a:r>
              <a:rPr lang="zh-CN" altLang="en-US">
                <a:latin typeface="Times New Roman" panose="02020503050405090304" pitchFamily="18" charset="0"/>
                <a:ea typeface="宋体" pitchFamily="2" charset="-122"/>
              </a:rPr>
              <a:t>次磁盘访问：到达被删除元素</a:t>
            </a:r>
            <a:r>
              <a:rPr lang="en-US" altLang="zh-CN">
                <a:latin typeface="Times New Roman" panose="02020503050405090304" pitchFamily="18" charset="0"/>
                <a:ea typeface="宋体" pitchFamily="2" charset="-122"/>
              </a:rPr>
              <a:t>3</a:t>
            </a:r>
            <a:r>
              <a:rPr lang="zh-CN" altLang="en-US">
                <a:latin typeface="Times New Roman" panose="02020503050405090304" pitchFamily="18" charset="0"/>
                <a:ea typeface="宋体" pitchFamily="2" charset="-122"/>
              </a:rPr>
              <a:t>次读访问，第二和三层的最相邻右兄弟节点</a:t>
            </a:r>
            <a:r>
              <a:rPr lang="en-US" altLang="zh-CN">
                <a:latin typeface="Times New Roman" panose="02020503050405090304" pitchFamily="18" charset="0"/>
                <a:ea typeface="宋体" pitchFamily="2" charset="-122"/>
              </a:rPr>
              <a:t>2</a:t>
            </a:r>
            <a:r>
              <a:rPr lang="zh-CN" altLang="en-US">
                <a:latin typeface="Times New Roman" panose="02020503050405090304" pitchFamily="18" charset="0"/>
                <a:ea typeface="宋体" pitchFamily="2" charset="-122"/>
              </a:rPr>
              <a:t>次读访问，将第一，二和三层的</a:t>
            </a:r>
            <a:r>
              <a:rPr lang="en-US" altLang="zh-CN">
                <a:latin typeface="Times New Roman" panose="02020503050405090304" pitchFamily="18" charset="0"/>
                <a:ea typeface="宋体" pitchFamily="2" charset="-122"/>
              </a:rPr>
              <a:t>4</a:t>
            </a:r>
            <a:r>
              <a:rPr lang="zh-CN" altLang="en-US">
                <a:latin typeface="Times New Roman" panose="02020503050405090304" pitchFamily="18" charset="0"/>
                <a:ea typeface="宋体" pitchFamily="2" charset="-122"/>
              </a:rPr>
              <a:t>个修改后的节点写回磁盘需要</a:t>
            </a:r>
            <a:r>
              <a:rPr lang="en-US" altLang="zh-CN">
                <a:latin typeface="Times New Roman" panose="02020503050405090304" pitchFamily="18" charset="0"/>
                <a:ea typeface="宋体" pitchFamily="2" charset="-122"/>
              </a:rPr>
              <a:t>4</a:t>
            </a:r>
            <a:r>
              <a:rPr lang="zh-CN" altLang="en-US">
                <a:latin typeface="Times New Roman" panose="02020503050405090304" pitchFamily="18" charset="0"/>
                <a:ea typeface="宋体" pitchFamily="2" charset="-122"/>
              </a:rPr>
              <a:t>次写访问。</a:t>
            </a:r>
            <a:endParaRPr lang="zh-CN" altLang="en-US">
              <a:latin typeface="Times New Roman" panose="02020503050405090304" pitchFamily="18" charset="0"/>
              <a:ea typeface="宋体" pitchFamily="2" charset="-122"/>
            </a:endParaRPr>
          </a:p>
        </p:txBody>
      </p:sp>
      <p:grpSp>
        <p:nvGrpSpPr>
          <p:cNvPr id="77830" name="Group 4"/>
          <p:cNvGrpSpPr/>
          <p:nvPr/>
        </p:nvGrpSpPr>
        <p:grpSpPr bwMode="auto">
          <a:xfrm>
            <a:off x="107950" y="5705475"/>
            <a:ext cx="4319588" cy="1008063"/>
            <a:chOff x="793" y="2523"/>
            <a:chExt cx="3946" cy="1542"/>
          </a:xfrm>
        </p:grpSpPr>
        <p:sp>
          <p:nvSpPr>
            <p:cNvPr id="77885" name="Rectangle 5"/>
            <p:cNvSpPr>
              <a:spLocks noChangeArrowheads="1"/>
            </p:cNvSpPr>
            <p:nvPr/>
          </p:nvSpPr>
          <p:spPr bwMode="auto">
            <a:xfrm>
              <a:off x="2426"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7886" name="Rectangle 6"/>
            <p:cNvSpPr>
              <a:spLocks noChangeArrowheads="1"/>
            </p:cNvSpPr>
            <p:nvPr/>
          </p:nvSpPr>
          <p:spPr bwMode="auto">
            <a:xfrm>
              <a:off x="2653"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7887" name="Rectangle 7"/>
            <p:cNvSpPr>
              <a:spLocks noChangeArrowheads="1"/>
            </p:cNvSpPr>
            <p:nvPr/>
          </p:nvSpPr>
          <p:spPr bwMode="auto">
            <a:xfrm>
              <a:off x="1836"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34</a:t>
              </a:r>
              <a:endParaRPr kumimoji="1" lang="en-US" altLang="zh-CN" sz="1400" b="1">
                <a:latin typeface="Times New Roman" panose="02020503050405090304" pitchFamily="18" charset="0"/>
              </a:endParaRPr>
            </a:p>
          </p:txBody>
        </p:sp>
        <p:sp>
          <p:nvSpPr>
            <p:cNvPr id="77888" name="Rectangle 8"/>
            <p:cNvSpPr>
              <a:spLocks noChangeArrowheads="1"/>
            </p:cNvSpPr>
            <p:nvPr/>
          </p:nvSpPr>
          <p:spPr bwMode="auto">
            <a:xfrm>
              <a:off x="2063"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7889" name="Rectangle 9"/>
            <p:cNvSpPr>
              <a:spLocks noChangeArrowheads="1"/>
            </p:cNvSpPr>
            <p:nvPr/>
          </p:nvSpPr>
          <p:spPr bwMode="auto">
            <a:xfrm>
              <a:off x="2517"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55</a:t>
              </a:r>
              <a:endParaRPr kumimoji="1" lang="en-US" altLang="zh-CN" sz="1400" b="1">
                <a:latin typeface="Times New Roman" panose="02020503050405090304" pitchFamily="18" charset="0"/>
              </a:endParaRPr>
            </a:p>
          </p:txBody>
        </p:sp>
        <p:sp>
          <p:nvSpPr>
            <p:cNvPr id="77890" name="Rectangle 10"/>
            <p:cNvSpPr>
              <a:spLocks noChangeArrowheads="1"/>
            </p:cNvSpPr>
            <p:nvPr/>
          </p:nvSpPr>
          <p:spPr bwMode="auto">
            <a:xfrm>
              <a:off x="2970"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7891" name="Rectangle 11"/>
            <p:cNvSpPr>
              <a:spLocks noChangeArrowheads="1"/>
            </p:cNvSpPr>
            <p:nvPr/>
          </p:nvSpPr>
          <p:spPr bwMode="auto">
            <a:xfrm>
              <a:off x="378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7892" name="Rectangle 12"/>
            <p:cNvSpPr>
              <a:spLocks noChangeArrowheads="1"/>
            </p:cNvSpPr>
            <p:nvPr/>
          </p:nvSpPr>
          <p:spPr bwMode="auto">
            <a:xfrm>
              <a:off x="4015"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85</a:t>
              </a:r>
              <a:endParaRPr kumimoji="1" lang="en-US" altLang="zh-CN" sz="1400" b="1">
                <a:latin typeface="Times New Roman" panose="02020503050405090304" pitchFamily="18" charset="0"/>
              </a:endParaRPr>
            </a:p>
          </p:txBody>
        </p:sp>
        <p:sp>
          <p:nvSpPr>
            <p:cNvPr id="77893" name="Rectangle 13"/>
            <p:cNvSpPr>
              <a:spLocks noChangeArrowheads="1"/>
            </p:cNvSpPr>
            <p:nvPr/>
          </p:nvSpPr>
          <p:spPr bwMode="auto">
            <a:xfrm>
              <a:off x="446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95</a:t>
              </a:r>
              <a:endParaRPr kumimoji="1" lang="en-US" altLang="zh-CN" sz="1400" b="1">
                <a:latin typeface="Times New Roman" panose="02020503050405090304" pitchFamily="18" charset="0"/>
              </a:endParaRPr>
            </a:p>
          </p:txBody>
        </p:sp>
        <p:sp>
          <p:nvSpPr>
            <p:cNvPr id="77894" name="Line 14"/>
            <p:cNvSpPr>
              <a:spLocks noChangeShapeType="1"/>
            </p:cNvSpPr>
            <p:nvPr/>
          </p:nvSpPr>
          <p:spPr bwMode="auto">
            <a:xfrm flipV="1">
              <a:off x="2653" y="3294"/>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5" name="Line 15"/>
            <p:cNvSpPr>
              <a:spLocks noChangeShapeType="1"/>
            </p:cNvSpPr>
            <p:nvPr/>
          </p:nvSpPr>
          <p:spPr bwMode="auto">
            <a:xfrm flipV="1">
              <a:off x="2063" y="3294"/>
              <a:ext cx="363"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6" name="Line 16"/>
            <p:cNvSpPr>
              <a:spLocks noChangeShapeType="1"/>
            </p:cNvSpPr>
            <p:nvPr/>
          </p:nvSpPr>
          <p:spPr bwMode="auto">
            <a:xfrm flipH="1" flipV="1">
              <a:off x="2880" y="3294"/>
              <a:ext cx="18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97" name="Rectangle 17"/>
            <p:cNvSpPr>
              <a:spLocks noChangeArrowheads="1"/>
            </p:cNvSpPr>
            <p:nvPr/>
          </p:nvSpPr>
          <p:spPr bwMode="auto">
            <a:xfrm>
              <a:off x="838"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dirty="0">
                  <a:latin typeface="Times New Roman" panose="02020503050405090304" pitchFamily="18" charset="0"/>
                </a:rPr>
                <a:t>10</a:t>
              </a:r>
              <a:endParaRPr kumimoji="1" lang="en-US" altLang="zh-CN" sz="1400" b="1" dirty="0">
                <a:latin typeface="Times New Roman" panose="02020503050405090304" pitchFamily="18" charset="0"/>
              </a:endParaRPr>
            </a:p>
          </p:txBody>
        </p:sp>
        <p:sp>
          <p:nvSpPr>
            <p:cNvPr id="77898" name="Rectangle 18"/>
            <p:cNvSpPr>
              <a:spLocks noChangeArrowheads="1"/>
            </p:cNvSpPr>
            <p:nvPr/>
          </p:nvSpPr>
          <p:spPr bwMode="auto">
            <a:xfrm>
              <a:off x="1292" y="3611"/>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7899" name="Rectangle 19"/>
            <p:cNvSpPr>
              <a:spLocks noChangeArrowheads="1"/>
            </p:cNvSpPr>
            <p:nvPr/>
          </p:nvSpPr>
          <p:spPr bwMode="auto">
            <a:xfrm>
              <a:off x="793"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00" name="Line 20"/>
            <p:cNvSpPr>
              <a:spLocks noChangeShapeType="1"/>
            </p:cNvSpPr>
            <p:nvPr/>
          </p:nvSpPr>
          <p:spPr bwMode="auto">
            <a:xfrm flipV="1">
              <a:off x="838"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1" name="Rectangle 21"/>
            <p:cNvSpPr>
              <a:spLocks noChangeArrowheads="1"/>
            </p:cNvSpPr>
            <p:nvPr/>
          </p:nvSpPr>
          <p:spPr bwMode="auto">
            <a:xfrm>
              <a:off x="1020"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02" name="Line 22"/>
            <p:cNvSpPr>
              <a:spLocks noChangeShapeType="1"/>
            </p:cNvSpPr>
            <p:nvPr/>
          </p:nvSpPr>
          <p:spPr bwMode="auto">
            <a:xfrm flipV="1">
              <a:off x="1065"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3" name="Rectangle 23"/>
            <p:cNvSpPr>
              <a:spLocks noChangeArrowheads="1"/>
            </p:cNvSpPr>
            <p:nvPr/>
          </p:nvSpPr>
          <p:spPr bwMode="auto">
            <a:xfrm>
              <a:off x="1247"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04" name="Line 24"/>
            <p:cNvSpPr>
              <a:spLocks noChangeShapeType="1"/>
            </p:cNvSpPr>
            <p:nvPr/>
          </p:nvSpPr>
          <p:spPr bwMode="auto">
            <a:xfrm flipV="1">
              <a:off x="1292"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5" name="Rectangle 25"/>
            <p:cNvSpPr>
              <a:spLocks noChangeArrowheads="1"/>
            </p:cNvSpPr>
            <p:nvPr/>
          </p:nvSpPr>
          <p:spPr bwMode="auto">
            <a:xfrm>
              <a:off x="1474" y="3973"/>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06" name="Line 26"/>
            <p:cNvSpPr>
              <a:spLocks noChangeShapeType="1"/>
            </p:cNvSpPr>
            <p:nvPr/>
          </p:nvSpPr>
          <p:spPr bwMode="auto">
            <a:xfrm flipV="1">
              <a:off x="1519" y="3837"/>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7" name="Line 27"/>
            <p:cNvSpPr>
              <a:spLocks noChangeShapeType="1"/>
            </p:cNvSpPr>
            <p:nvPr/>
          </p:nvSpPr>
          <p:spPr bwMode="auto">
            <a:xfrm flipV="1">
              <a:off x="228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08" name="Rectangle 28"/>
            <p:cNvSpPr>
              <a:spLocks noChangeArrowheads="1"/>
            </p:cNvSpPr>
            <p:nvPr/>
          </p:nvSpPr>
          <p:spPr bwMode="auto">
            <a:xfrm>
              <a:off x="247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09" name="Line 29"/>
            <p:cNvSpPr>
              <a:spLocks noChangeShapeType="1"/>
            </p:cNvSpPr>
            <p:nvPr/>
          </p:nvSpPr>
          <p:spPr bwMode="auto">
            <a:xfrm flipV="1">
              <a:off x="251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0" name="Rectangle 30"/>
            <p:cNvSpPr>
              <a:spLocks noChangeArrowheads="1"/>
            </p:cNvSpPr>
            <p:nvPr/>
          </p:nvSpPr>
          <p:spPr bwMode="auto">
            <a:xfrm>
              <a:off x="269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11" name="Line 31"/>
            <p:cNvSpPr>
              <a:spLocks noChangeShapeType="1"/>
            </p:cNvSpPr>
            <p:nvPr/>
          </p:nvSpPr>
          <p:spPr bwMode="auto">
            <a:xfrm flipV="1">
              <a:off x="274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2" name="Rectangle 32"/>
            <p:cNvSpPr>
              <a:spLocks noChangeArrowheads="1"/>
            </p:cNvSpPr>
            <p:nvPr/>
          </p:nvSpPr>
          <p:spPr bwMode="auto">
            <a:xfrm>
              <a:off x="292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13" name="Line 33"/>
            <p:cNvSpPr>
              <a:spLocks noChangeShapeType="1"/>
            </p:cNvSpPr>
            <p:nvPr/>
          </p:nvSpPr>
          <p:spPr bwMode="auto">
            <a:xfrm flipV="1">
              <a:off x="2969"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4" name="Rectangle 34"/>
            <p:cNvSpPr>
              <a:spLocks noChangeArrowheads="1"/>
            </p:cNvSpPr>
            <p:nvPr/>
          </p:nvSpPr>
          <p:spPr bwMode="auto">
            <a:xfrm>
              <a:off x="1790"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15" name="Line 35"/>
            <p:cNvSpPr>
              <a:spLocks noChangeShapeType="1"/>
            </p:cNvSpPr>
            <p:nvPr/>
          </p:nvSpPr>
          <p:spPr bwMode="auto">
            <a:xfrm flipV="1">
              <a:off x="1835"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6" name="Rectangle 36"/>
            <p:cNvSpPr>
              <a:spLocks noChangeArrowheads="1"/>
            </p:cNvSpPr>
            <p:nvPr/>
          </p:nvSpPr>
          <p:spPr bwMode="auto">
            <a:xfrm>
              <a:off x="2017"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17" name="Line 37"/>
            <p:cNvSpPr>
              <a:spLocks noChangeShapeType="1"/>
            </p:cNvSpPr>
            <p:nvPr/>
          </p:nvSpPr>
          <p:spPr bwMode="auto">
            <a:xfrm flipV="1">
              <a:off x="2062"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18" name="Rectangle 38"/>
            <p:cNvSpPr>
              <a:spLocks noChangeArrowheads="1"/>
            </p:cNvSpPr>
            <p:nvPr/>
          </p:nvSpPr>
          <p:spPr bwMode="auto">
            <a:xfrm>
              <a:off x="315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19" name="Line 39"/>
            <p:cNvSpPr>
              <a:spLocks noChangeShapeType="1"/>
            </p:cNvSpPr>
            <p:nvPr/>
          </p:nvSpPr>
          <p:spPr bwMode="auto">
            <a:xfrm flipV="1">
              <a:off x="319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0" name="Rectangle 40"/>
            <p:cNvSpPr>
              <a:spLocks noChangeArrowheads="1"/>
            </p:cNvSpPr>
            <p:nvPr/>
          </p:nvSpPr>
          <p:spPr bwMode="auto">
            <a:xfrm>
              <a:off x="3741"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21" name="Line 41"/>
            <p:cNvSpPr>
              <a:spLocks noChangeShapeType="1"/>
            </p:cNvSpPr>
            <p:nvPr/>
          </p:nvSpPr>
          <p:spPr bwMode="auto">
            <a:xfrm flipV="1">
              <a:off x="3786"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2" name="Rectangle 42"/>
            <p:cNvSpPr>
              <a:spLocks noChangeArrowheads="1"/>
            </p:cNvSpPr>
            <p:nvPr/>
          </p:nvSpPr>
          <p:spPr bwMode="auto">
            <a:xfrm>
              <a:off x="3968"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23" name="Line 43"/>
            <p:cNvSpPr>
              <a:spLocks noChangeShapeType="1"/>
            </p:cNvSpPr>
            <p:nvPr/>
          </p:nvSpPr>
          <p:spPr bwMode="auto">
            <a:xfrm flipV="1">
              <a:off x="4013"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4" name="Rectangle 44"/>
            <p:cNvSpPr>
              <a:spLocks noChangeArrowheads="1"/>
            </p:cNvSpPr>
            <p:nvPr/>
          </p:nvSpPr>
          <p:spPr bwMode="auto">
            <a:xfrm>
              <a:off x="4195"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25" name="Line 45"/>
            <p:cNvSpPr>
              <a:spLocks noChangeShapeType="1"/>
            </p:cNvSpPr>
            <p:nvPr/>
          </p:nvSpPr>
          <p:spPr bwMode="auto">
            <a:xfrm flipV="1">
              <a:off x="4240"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6" name="Rectangle 46"/>
            <p:cNvSpPr>
              <a:spLocks noChangeArrowheads="1"/>
            </p:cNvSpPr>
            <p:nvPr/>
          </p:nvSpPr>
          <p:spPr bwMode="auto">
            <a:xfrm>
              <a:off x="4422"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27" name="Line 47"/>
            <p:cNvSpPr>
              <a:spLocks noChangeShapeType="1"/>
            </p:cNvSpPr>
            <p:nvPr/>
          </p:nvSpPr>
          <p:spPr bwMode="auto">
            <a:xfrm flipV="1">
              <a:off x="4467"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28" name="Rectangle 48"/>
            <p:cNvSpPr>
              <a:spLocks noChangeArrowheads="1"/>
            </p:cNvSpPr>
            <p:nvPr/>
          </p:nvSpPr>
          <p:spPr bwMode="auto">
            <a:xfrm>
              <a:off x="2244"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29" name="Line 49"/>
            <p:cNvSpPr>
              <a:spLocks noChangeShapeType="1"/>
            </p:cNvSpPr>
            <p:nvPr/>
          </p:nvSpPr>
          <p:spPr bwMode="auto">
            <a:xfrm flipV="1">
              <a:off x="4694" y="3838"/>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0" name="Rectangle 50"/>
            <p:cNvSpPr>
              <a:spLocks noChangeArrowheads="1"/>
            </p:cNvSpPr>
            <p:nvPr/>
          </p:nvSpPr>
          <p:spPr bwMode="auto">
            <a:xfrm>
              <a:off x="4649" y="3974"/>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931" name="Rectangle 51"/>
            <p:cNvSpPr>
              <a:spLocks noChangeArrowheads="1"/>
            </p:cNvSpPr>
            <p:nvPr/>
          </p:nvSpPr>
          <p:spPr bwMode="auto">
            <a:xfrm>
              <a:off x="2426"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7932" name="Rectangle 52"/>
            <p:cNvSpPr>
              <a:spLocks noChangeArrowheads="1"/>
            </p:cNvSpPr>
            <p:nvPr/>
          </p:nvSpPr>
          <p:spPr bwMode="auto">
            <a:xfrm>
              <a:off x="2653" y="252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7933" name="Rectangle 53"/>
            <p:cNvSpPr>
              <a:spLocks noChangeArrowheads="1"/>
            </p:cNvSpPr>
            <p:nvPr/>
          </p:nvSpPr>
          <p:spPr bwMode="auto">
            <a:xfrm>
              <a:off x="4059"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77934" name="Line 54"/>
            <p:cNvSpPr>
              <a:spLocks noChangeShapeType="1"/>
            </p:cNvSpPr>
            <p:nvPr/>
          </p:nvSpPr>
          <p:spPr bwMode="auto">
            <a:xfrm flipV="1">
              <a:off x="2653" y="2750"/>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5" name="Line 55"/>
            <p:cNvSpPr>
              <a:spLocks noChangeShapeType="1"/>
            </p:cNvSpPr>
            <p:nvPr/>
          </p:nvSpPr>
          <p:spPr bwMode="auto">
            <a:xfrm flipV="1">
              <a:off x="1156" y="2750"/>
              <a:ext cx="127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6" name="Line 56"/>
            <p:cNvSpPr>
              <a:spLocks noChangeShapeType="1"/>
            </p:cNvSpPr>
            <p:nvPr/>
          </p:nvSpPr>
          <p:spPr bwMode="auto">
            <a:xfrm flipH="1" flipV="1">
              <a:off x="2880" y="2750"/>
              <a:ext cx="131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7" name="Rectangle 57"/>
            <p:cNvSpPr>
              <a:spLocks noChangeArrowheads="1"/>
            </p:cNvSpPr>
            <p:nvPr/>
          </p:nvSpPr>
          <p:spPr bwMode="auto">
            <a:xfrm>
              <a:off x="1065" y="306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7938" name="Line 58"/>
            <p:cNvSpPr>
              <a:spLocks noChangeShapeType="1"/>
            </p:cNvSpPr>
            <p:nvPr/>
          </p:nvSpPr>
          <p:spPr bwMode="auto">
            <a:xfrm flipV="1">
              <a:off x="929" y="3294"/>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39" name="Line 59"/>
            <p:cNvSpPr>
              <a:spLocks noChangeShapeType="1"/>
            </p:cNvSpPr>
            <p:nvPr/>
          </p:nvSpPr>
          <p:spPr bwMode="auto">
            <a:xfrm flipH="1" flipV="1">
              <a:off x="1292" y="3294"/>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0" name="Line 60"/>
            <p:cNvSpPr>
              <a:spLocks noChangeShapeType="1"/>
            </p:cNvSpPr>
            <p:nvPr/>
          </p:nvSpPr>
          <p:spPr bwMode="auto">
            <a:xfrm flipV="1">
              <a:off x="4014" y="3294"/>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941" name="Line 61"/>
            <p:cNvSpPr>
              <a:spLocks noChangeShapeType="1"/>
            </p:cNvSpPr>
            <p:nvPr/>
          </p:nvSpPr>
          <p:spPr bwMode="auto">
            <a:xfrm flipH="1" flipV="1">
              <a:off x="4286" y="3294"/>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7831" name="Group 62"/>
          <p:cNvGrpSpPr/>
          <p:nvPr/>
        </p:nvGrpSpPr>
        <p:grpSpPr bwMode="auto">
          <a:xfrm>
            <a:off x="4797425" y="5661025"/>
            <a:ext cx="4346575" cy="1042988"/>
            <a:chOff x="1066" y="2160"/>
            <a:chExt cx="3401" cy="1542"/>
          </a:xfrm>
        </p:grpSpPr>
        <p:sp>
          <p:nvSpPr>
            <p:cNvPr id="77832" name="Rectangle 63"/>
            <p:cNvSpPr>
              <a:spLocks noChangeArrowheads="1"/>
            </p:cNvSpPr>
            <p:nvPr/>
          </p:nvSpPr>
          <p:spPr bwMode="auto">
            <a:xfrm>
              <a:off x="2789"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60</a:t>
              </a:r>
              <a:endParaRPr kumimoji="1" lang="en-US" altLang="zh-CN" sz="1400" b="1">
                <a:latin typeface="Times New Roman" panose="02020503050405090304" pitchFamily="18" charset="0"/>
              </a:endParaRPr>
            </a:p>
          </p:txBody>
        </p:sp>
        <p:sp>
          <p:nvSpPr>
            <p:cNvPr id="77833" name="Rectangle 64"/>
            <p:cNvSpPr>
              <a:spLocks noChangeArrowheads="1"/>
            </p:cNvSpPr>
            <p:nvPr/>
          </p:nvSpPr>
          <p:spPr bwMode="auto">
            <a:xfrm>
              <a:off x="1882"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34</a:t>
              </a:r>
              <a:endParaRPr kumimoji="1" lang="en-US" altLang="zh-CN" sz="1400" b="1">
                <a:latin typeface="Times New Roman" panose="02020503050405090304" pitchFamily="18" charset="0"/>
              </a:endParaRPr>
            </a:p>
          </p:txBody>
        </p:sp>
        <p:sp>
          <p:nvSpPr>
            <p:cNvPr id="77834" name="Rectangle 65"/>
            <p:cNvSpPr>
              <a:spLocks noChangeArrowheads="1"/>
            </p:cNvSpPr>
            <p:nvPr/>
          </p:nvSpPr>
          <p:spPr bwMode="auto">
            <a:xfrm>
              <a:off x="2109"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40</a:t>
              </a:r>
              <a:endParaRPr kumimoji="1" lang="en-US" altLang="zh-CN" sz="1400" b="1">
                <a:latin typeface="Times New Roman" panose="02020503050405090304" pitchFamily="18" charset="0"/>
              </a:endParaRPr>
            </a:p>
          </p:txBody>
        </p:sp>
        <p:sp>
          <p:nvSpPr>
            <p:cNvPr id="77835" name="Rectangle 66"/>
            <p:cNvSpPr>
              <a:spLocks noChangeArrowheads="1"/>
            </p:cNvSpPr>
            <p:nvPr/>
          </p:nvSpPr>
          <p:spPr bwMode="auto">
            <a:xfrm>
              <a:off x="256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55</a:t>
              </a:r>
              <a:endParaRPr kumimoji="1" lang="en-US" altLang="zh-CN" sz="1400" b="1">
                <a:latin typeface="Times New Roman" panose="02020503050405090304" pitchFamily="18" charset="0"/>
              </a:endParaRPr>
            </a:p>
          </p:txBody>
        </p:sp>
        <p:sp>
          <p:nvSpPr>
            <p:cNvPr id="77836" name="Rectangle 67"/>
            <p:cNvSpPr>
              <a:spLocks noChangeArrowheads="1"/>
            </p:cNvSpPr>
            <p:nvPr/>
          </p:nvSpPr>
          <p:spPr bwMode="auto">
            <a:xfrm>
              <a:off x="30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70</a:t>
              </a:r>
              <a:endParaRPr kumimoji="1" lang="en-US" altLang="zh-CN" sz="1400" b="1">
                <a:latin typeface="Times New Roman" panose="02020503050405090304" pitchFamily="18" charset="0"/>
              </a:endParaRPr>
            </a:p>
          </p:txBody>
        </p:sp>
        <p:sp>
          <p:nvSpPr>
            <p:cNvPr id="77837" name="Rectangle 68"/>
            <p:cNvSpPr>
              <a:spLocks noChangeArrowheads="1"/>
            </p:cNvSpPr>
            <p:nvPr/>
          </p:nvSpPr>
          <p:spPr bwMode="auto">
            <a:xfrm>
              <a:off x="351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82</a:t>
              </a:r>
              <a:endParaRPr kumimoji="1" lang="en-US" altLang="zh-CN" sz="1400" b="1">
                <a:latin typeface="Times New Roman" panose="02020503050405090304" pitchFamily="18" charset="0"/>
              </a:endParaRPr>
            </a:p>
          </p:txBody>
        </p:sp>
        <p:sp>
          <p:nvSpPr>
            <p:cNvPr id="77838" name="Rectangle 69"/>
            <p:cNvSpPr>
              <a:spLocks noChangeArrowheads="1"/>
            </p:cNvSpPr>
            <p:nvPr/>
          </p:nvSpPr>
          <p:spPr bwMode="auto">
            <a:xfrm>
              <a:off x="3743"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85</a:t>
              </a:r>
              <a:endParaRPr kumimoji="1" lang="en-US" altLang="zh-CN" sz="1400" b="1">
                <a:latin typeface="Times New Roman" panose="02020503050405090304" pitchFamily="18" charset="0"/>
              </a:endParaRPr>
            </a:p>
          </p:txBody>
        </p:sp>
        <p:sp>
          <p:nvSpPr>
            <p:cNvPr id="77839" name="Rectangle 70"/>
            <p:cNvSpPr>
              <a:spLocks noChangeArrowheads="1"/>
            </p:cNvSpPr>
            <p:nvPr/>
          </p:nvSpPr>
          <p:spPr bwMode="auto">
            <a:xfrm>
              <a:off x="4196"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95</a:t>
              </a:r>
              <a:endParaRPr kumimoji="1" lang="en-US" altLang="zh-CN" sz="1400" b="1">
                <a:latin typeface="Times New Roman" panose="02020503050405090304" pitchFamily="18" charset="0"/>
              </a:endParaRPr>
            </a:p>
          </p:txBody>
        </p:sp>
        <p:sp>
          <p:nvSpPr>
            <p:cNvPr id="77840" name="Line 71"/>
            <p:cNvSpPr>
              <a:spLocks noChangeShapeType="1"/>
            </p:cNvSpPr>
            <p:nvPr/>
          </p:nvSpPr>
          <p:spPr bwMode="auto">
            <a:xfrm flipV="1">
              <a:off x="2699" y="2931"/>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1" name="Line 72"/>
            <p:cNvSpPr>
              <a:spLocks noChangeShapeType="1"/>
            </p:cNvSpPr>
            <p:nvPr/>
          </p:nvSpPr>
          <p:spPr bwMode="auto">
            <a:xfrm flipH="1" flipV="1">
              <a:off x="1837"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2" name="Line 73"/>
            <p:cNvSpPr>
              <a:spLocks noChangeShapeType="1"/>
            </p:cNvSpPr>
            <p:nvPr/>
          </p:nvSpPr>
          <p:spPr bwMode="auto">
            <a:xfrm flipH="1" flipV="1">
              <a:off x="3016" y="293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3" name="Rectangle 74"/>
            <p:cNvSpPr>
              <a:spLocks noChangeArrowheads="1"/>
            </p:cNvSpPr>
            <p:nvPr/>
          </p:nvSpPr>
          <p:spPr bwMode="auto">
            <a:xfrm>
              <a:off x="1112" y="3249"/>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20</a:t>
              </a:r>
              <a:endParaRPr kumimoji="1" lang="en-US" altLang="zh-CN" sz="1400" b="1">
                <a:latin typeface="Times New Roman" panose="02020503050405090304" pitchFamily="18" charset="0"/>
              </a:endParaRPr>
            </a:p>
          </p:txBody>
        </p:sp>
        <p:sp>
          <p:nvSpPr>
            <p:cNvPr id="77844" name="Rectangle 75"/>
            <p:cNvSpPr>
              <a:spLocks noChangeArrowheads="1"/>
            </p:cNvSpPr>
            <p:nvPr/>
          </p:nvSpPr>
          <p:spPr bwMode="auto">
            <a:xfrm>
              <a:off x="1338" y="324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25</a:t>
              </a:r>
              <a:endParaRPr kumimoji="1" lang="en-US" altLang="zh-CN" sz="1400" b="1">
                <a:latin typeface="Times New Roman" panose="02020503050405090304" pitchFamily="18" charset="0"/>
              </a:endParaRPr>
            </a:p>
          </p:txBody>
        </p:sp>
        <p:sp>
          <p:nvSpPr>
            <p:cNvPr id="77845" name="Rectangle 76"/>
            <p:cNvSpPr>
              <a:spLocks noChangeArrowheads="1"/>
            </p:cNvSpPr>
            <p:nvPr/>
          </p:nvSpPr>
          <p:spPr bwMode="auto">
            <a:xfrm>
              <a:off x="1066"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46" name="Line 77"/>
            <p:cNvSpPr>
              <a:spLocks noChangeShapeType="1"/>
            </p:cNvSpPr>
            <p:nvPr/>
          </p:nvSpPr>
          <p:spPr bwMode="auto">
            <a:xfrm flipV="1">
              <a:off x="1111"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7" name="Rectangle 78"/>
            <p:cNvSpPr>
              <a:spLocks noChangeArrowheads="1"/>
            </p:cNvSpPr>
            <p:nvPr/>
          </p:nvSpPr>
          <p:spPr bwMode="auto">
            <a:xfrm>
              <a:off x="1293"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48" name="Line 79"/>
            <p:cNvSpPr>
              <a:spLocks noChangeShapeType="1"/>
            </p:cNvSpPr>
            <p:nvPr/>
          </p:nvSpPr>
          <p:spPr bwMode="auto">
            <a:xfrm flipV="1">
              <a:off x="1338"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Rectangle 80"/>
            <p:cNvSpPr>
              <a:spLocks noChangeArrowheads="1"/>
            </p:cNvSpPr>
            <p:nvPr/>
          </p:nvSpPr>
          <p:spPr bwMode="auto">
            <a:xfrm>
              <a:off x="1520" y="361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50" name="Line 81"/>
            <p:cNvSpPr>
              <a:spLocks noChangeShapeType="1"/>
            </p:cNvSpPr>
            <p:nvPr/>
          </p:nvSpPr>
          <p:spPr bwMode="auto">
            <a:xfrm flipV="1">
              <a:off x="1565" y="347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1" name="Line 82"/>
            <p:cNvSpPr>
              <a:spLocks noChangeShapeType="1"/>
            </p:cNvSpPr>
            <p:nvPr/>
          </p:nvSpPr>
          <p:spPr bwMode="auto">
            <a:xfrm flipV="1">
              <a:off x="233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2" name="Rectangle 83"/>
            <p:cNvSpPr>
              <a:spLocks noChangeArrowheads="1"/>
            </p:cNvSpPr>
            <p:nvPr/>
          </p:nvSpPr>
          <p:spPr bwMode="auto">
            <a:xfrm>
              <a:off x="251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53" name="Line 84"/>
            <p:cNvSpPr>
              <a:spLocks noChangeShapeType="1"/>
            </p:cNvSpPr>
            <p:nvPr/>
          </p:nvSpPr>
          <p:spPr bwMode="auto">
            <a:xfrm flipV="1">
              <a:off x="256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4" name="Rectangle 85"/>
            <p:cNvSpPr>
              <a:spLocks noChangeArrowheads="1"/>
            </p:cNvSpPr>
            <p:nvPr/>
          </p:nvSpPr>
          <p:spPr bwMode="auto">
            <a:xfrm>
              <a:off x="274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55" name="Line 86"/>
            <p:cNvSpPr>
              <a:spLocks noChangeShapeType="1"/>
            </p:cNvSpPr>
            <p:nvPr/>
          </p:nvSpPr>
          <p:spPr bwMode="auto">
            <a:xfrm flipV="1">
              <a:off x="278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6" name="Rectangle 87"/>
            <p:cNvSpPr>
              <a:spLocks noChangeArrowheads="1"/>
            </p:cNvSpPr>
            <p:nvPr/>
          </p:nvSpPr>
          <p:spPr bwMode="auto">
            <a:xfrm>
              <a:off x="297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57" name="Line 88"/>
            <p:cNvSpPr>
              <a:spLocks noChangeShapeType="1"/>
            </p:cNvSpPr>
            <p:nvPr/>
          </p:nvSpPr>
          <p:spPr bwMode="auto">
            <a:xfrm flipV="1">
              <a:off x="301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8" name="Rectangle 89"/>
            <p:cNvSpPr>
              <a:spLocks noChangeArrowheads="1"/>
            </p:cNvSpPr>
            <p:nvPr/>
          </p:nvSpPr>
          <p:spPr bwMode="auto">
            <a:xfrm>
              <a:off x="183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59" name="Line 90"/>
            <p:cNvSpPr>
              <a:spLocks noChangeShapeType="1"/>
            </p:cNvSpPr>
            <p:nvPr/>
          </p:nvSpPr>
          <p:spPr bwMode="auto">
            <a:xfrm flipV="1">
              <a:off x="188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0" name="Rectangle 91"/>
            <p:cNvSpPr>
              <a:spLocks noChangeArrowheads="1"/>
            </p:cNvSpPr>
            <p:nvPr/>
          </p:nvSpPr>
          <p:spPr bwMode="auto">
            <a:xfrm>
              <a:off x="206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61" name="Line 92"/>
            <p:cNvSpPr>
              <a:spLocks noChangeShapeType="1"/>
            </p:cNvSpPr>
            <p:nvPr/>
          </p:nvSpPr>
          <p:spPr bwMode="auto">
            <a:xfrm flipV="1">
              <a:off x="210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2" name="Rectangle 93"/>
            <p:cNvSpPr>
              <a:spLocks noChangeArrowheads="1"/>
            </p:cNvSpPr>
            <p:nvPr/>
          </p:nvSpPr>
          <p:spPr bwMode="auto">
            <a:xfrm>
              <a:off x="319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63" name="Line 94"/>
            <p:cNvSpPr>
              <a:spLocks noChangeShapeType="1"/>
            </p:cNvSpPr>
            <p:nvPr/>
          </p:nvSpPr>
          <p:spPr bwMode="auto">
            <a:xfrm flipV="1">
              <a:off x="324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4" name="Rectangle 95"/>
            <p:cNvSpPr>
              <a:spLocks noChangeArrowheads="1"/>
            </p:cNvSpPr>
            <p:nvPr/>
          </p:nvSpPr>
          <p:spPr bwMode="auto">
            <a:xfrm>
              <a:off x="3469"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65" name="Line 96"/>
            <p:cNvSpPr>
              <a:spLocks noChangeShapeType="1"/>
            </p:cNvSpPr>
            <p:nvPr/>
          </p:nvSpPr>
          <p:spPr bwMode="auto">
            <a:xfrm flipV="1">
              <a:off x="3514"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6" name="Rectangle 97"/>
            <p:cNvSpPr>
              <a:spLocks noChangeArrowheads="1"/>
            </p:cNvSpPr>
            <p:nvPr/>
          </p:nvSpPr>
          <p:spPr bwMode="auto">
            <a:xfrm>
              <a:off x="3696"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67" name="Line 98"/>
            <p:cNvSpPr>
              <a:spLocks noChangeShapeType="1"/>
            </p:cNvSpPr>
            <p:nvPr/>
          </p:nvSpPr>
          <p:spPr bwMode="auto">
            <a:xfrm flipV="1">
              <a:off x="3741"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68" name="Rectangle 99"/>
            <p:cNvSpPr>
              <a:spLocks noChangeArrowheads="1"/>
            </p:cNvSpPr>
            <p:nvPr/>
          </p:nvSpPr>
          <p:spPr bwMode="auto">
            <a:xfrm>
              <a:off x="3923"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69" name="Line 100"/>
            <p:cNvSpPr>
              <a:spLocks noChangeShapeType="1"/>
            </p:cNvSpPr>
            <p:nvPr/>
          </p:nvSpPr>
          <p:spPr bwMode="auto">
            <a:xfrm flipV="1">
              <a:off x="3968"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0" name="Rectangle 101"/>
            <p:cNvSpPr>
              <a:spLocks noChangeArrowheads="1"/>
            </p:cNvSpPr>
            <p:nvPr/>
          </p:nvSpPr>
          <p:spPr bwMode="auto">
            <a:xfrm>
              <a:off x="415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71" name="Line 102"/>
            <p:cNvSpPr>
              <a:spLocks noChangeShapeType="1"/>
            </p:cNvSpPr>
            <p:nvPr/>
          </p:nvSpPr>
          <p:spPr bwMode="auto">
            <a:xfrm flipV="1">
              <a:off x="4195"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2" name="Rectangle 103"/>
            <p:cNvSpPr>
              <a:spLocks noChangeArrowheads="1"/>
            </p:cNvSpPr>
            <p:nvPr/>
          </p:nvSpPr>
          <p:spPr bwMode="auto">
            <a:xfrm>
              <a:off x="2290"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73" name="Line 104"/>
            <p:cNvSpPr>
              <a:spLocks noChangeShapeType="1"/>
            </p:cNvSpPr>
            <p:nvPr/>
          </p:nvSpPr>
          <p:spPr bwMode="auto">
            <a:xfrm flipV="1">
              <a:off x="4422" y="3475"/>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4" name="Rectangle 105"/>
            <p:cNvSpPr>
              <a:spLocks noChangeArrowheads="1"/>
            </p:cNvSpPr>
            <p:nvPr/>
          </p:nvSpPr>
          <p:spPr bwMode="auto">
            <a:xfrm>
              <a:off x="4377" y="3611"/>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400" b="1">
                <a:latin typeface="Times New Roman" panose="02020503050405090304" pitchFamily="18" charset="0"/>
              </a:endParaRPr>
            </a:p>
          </p:txBody>
        </p:sp>
        <p:sp>
          <p:nvSpPr>
            <p:cNvPr id="77875" name="Rectangle 106"/>
            <p:cNvSpPr>
              <a:spLocks noChangeArrowheads="1"/>
            </p:cNvSpPr>
            <p:nvPr/>
          </p:nvSpPr>
          <p:spPr bwMode="auto">
            <a:xfrm>
              <a:off x="2653"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50</a:t>
              </a:r>
              <a:endParaRPr kumimoji="1" lang="en-US" altLang="zh-CN" sz="1400" b="1">
                <a:latin typeface="Times New Roman" panose="02020503050405090304" pitchFamily="18" charset="0"/>
              </a:endParaRPr>
            </a:p>
          </p:txBody>
        </p:sp>
        <p:sp>
          <p:nvSpPr>
            <p:cNvPr id="77876" name="Rectangle 107"/>
            <p:cNvSpPr>
              <a:spLocks noChangeArrowheads="1"/>
            </p:cNvSpPr>
            <p:nvPr/>
          </p:nvSpPr>
          <p:spPr bwMode="auto">
            <a:xfrm>
              <a:off x="2880" y="2160"/>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80</a:t>
              </a:r>
              <a:endParaRPr kumimoji="1" lang="en-US" altLang="zh-CN" sz="1400" b="1">
                <a:latin typeface="Times New Roman" panose="02020503050405090304" pitchFamily="18" charset="0"/>
              </a:endParaRPr>
            </a:p>
          </p:txBody>
        </p:sp>
        <p:sp>
          <p:nvSpPr>
            <p:cNvPr id="77877" name="Rectangle 108"/>
            <p:cNvSpPr>
              <a:spLocks noChangeArrowheads="1"/>
            </p:cNvSpPr>
            <p:nvPr/>
          </p:nvSpPr>
          <p:spPr bwMode="auto">
            <a:xfrm>
              <a:off x="3787"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90</a:t>
              </a:r>
              <a:endParaRPr kumimoji="1" lang="en-US" altLang="zh-CN" sz="1400" b="1">
                <a:latin typeface="Times New Roman" panose="02020503050405090304" pitchFamily="18" charset="0"/>
              </a:endParaRPr>
            </a:p>
          </p:txBody>
        </p:sp>
        <p:sp>
          <p:nvSpPr>
            <p:cNvPr id="77878" name="Line 109"/>
            <p:cNvSpPr>
              <a:spLocks noChangeShapeType="1"/>
            </p:cNvSpPr>
            <p:nvPr/>
          </p:nvSpPr>
          <p:spPr bwMode="auto">
            <a:xfrm flipV="1">
              <a:off x="2880" y="2387"/>
              <a:ext cx="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79" name="Line 110"/>
            <p:cNvSpPr>
              <a:spLocks noChangeShapeType="1"/>
            </p:cNvSpPr>
            <p:nvPr/>
          </p:nvSpPr>
          <p:spPr bwMode="auto">
            <a:xfrm flipV="1">
              <a:off x="1701" y="2387"/>
              <a:ext cx="95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0" name="Line 111"/>
            <p:cNvSpPr>
              <a:spLocks noChangeShapeType="1"/>
            </p:cNvSpPr>
            <p:nvPr/>
          </p:nvSpPr>
          <p:spPr bwMode="auto">
            <a:xfrm flipH="1" flipV="1">
              <a:off x="3107" y="2387"/>
              <a:ext cx="81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1" name="Rectangle 112"/>
            <p:cNvSpPr>
              <a:spLocks noChangeArrowheads="1"/>
            </p:cNvSpPr>
            <p:nvPr/>
          </p:nvSpPr>
          <p:spPr bwMode="auto">
            <a:xfrm>
              <a:off x="1611" y="270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400" b="1">
                  <a:latin typeface="Times New Roman" panose="02020503050405090304" pitchFamily="18" charset="0"/>
                </a:rPr>
                <a:t>30</a:t>
              </a:r>
              <a:endParaRPr kumimoji="1" lang="en-US" altLang="zh-CN" sz="1400" b="1">
                <a:latin typeface="Times New Roman" panose="02020503050405090304" pitchFamily="18" charset="0"/>
              </a:endParaRPr>
            </a:p>
          </p:txBody>
        </p:sp>
        <p:sp>
          <p:nvSpPr>
            <p:cNvPr id="77882" name="Line 113"/>
            <p:cNvSpPr>
              <a:spLocks noChangeShapeType="1"/>
            </p:cNvSpPr>
            <p:nvPr/>
          </p:nvSpPr>
          <p:spPr bwMode="auto">
            <a:xfrm flipV="1">
              <a:off x="1338" y="2931"/>
              <a:ext cx="274"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3" name="Line 114"/>
            <p:cNvSpPr>
              <a:spLocks noChangeShapeType="1"/>
            </p:cNvSpPr>
            <p:nvPr/>
          </p:nvSpPr>
          <p:spPr bwMode="auto">
            <a:xfrm flipV="1">
              <a:off x="3742" y="2931"/>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84" name="Line 115"/>
            <p:cNvSpPr>
              <a:spLocks noChangeShapeType="1"/>
            </p:cNvSpPr>
            <p:nvPr/>
          </p:nvSpPr>
          <p:spPr bwMode="auto">
            <a:xfrm flipH="1" flipV="1">
              <a:off x="4014" y="2931"/>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3539">
                                            <p:txEl>
                                              <p:pRg st="0" end="0"/>
                                            </p:txEl>
                                          </p:spTgt>
                                        </p:tgtEl>
                                        <p:attrNameLst>
                                          <p:attrName>style.visibility</p:attrName>
                                        </p:attrNameLst>
                                      </p:cBhvr>
                                      <p:to>
                                        <p:strVal val="visible"/>
                                      </p:to>
                                    </p:set>
                                    <p:anim calcmode="lin" valueType="num">
                                      <p:cBhvr additive="base">
                                        <p:cTn id="7" dur="500" fill="hold"/>
                                        <p:tgtEl>
                                          <p:spTgt spid="1473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35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3"/>
          <p:cNvSpPr>
            <a:spLocks noGrp="1"/>
          </p:cNvSpPr>
          <p:nvPr>
            <p:ph type="sldNum" sz="quarter" idx="12"/>
          </p:nvPr>
        </p:nvSpPr>
        <p:spPr>
          <a:xfrm>
            <a:off x="323850" y="404813"/>
            <a:ext cx="504825" cy="431800"/>
          </a:xfrm>
          <a:ln>
            <a:miter lim="800000"/>
          </a:ln>
        </p:spPr>
        <p:txBody>
          <a:bodyPr anchor="b"/>
          <a:lstStyle/>
          <a:p>
            <a:pPr>
              <a:defRPr/>
            </a:pPr>
            <a:fld id="{575123FA-0412-4EA0-8C0E-EFDE6C345210}" type="slidenum">
              <a:rPr lang="zh-CN" altLang="en-US" sz="1200">
                <a:solidFill>
                  <a:schemeClr val="bg2"/>
                </a:solidFill>
                <a:latin typeface="+mn-lt"/>
              </a:rPr>
            </a:fld>
            <a:endParaRPr lang="en-US" altLang="zh-CN" sz="1200">
              <a:solidFill>
                <a:schemeClr val="bg2"/>
              </a:solidFill>
              <a:latin typeface="+mn-lt"/>
            </a:endParaRPr>
          </a:p>
        </p:txBody>
      </p:sp>
      <p:sp>
        <p:nvSpPr>
          <p:cNvPr id="132" name="日期占位符 4"/>
          <p:cNvSpPr>
            <a:spLocks noGrp="1"/>
          </p:cNvSpPr>
          <p:nvPr>
            <p:ph type="dt" sz="quarter" idx="10"/>
          </p:nvPr>
        </p:nvSpPr>
        <p:spPr>
          <a:xfrm>
            <a:off x="34925" y="836613"/>
            <a:ext cx="1042988" cy="549275"/>
          </a:xfrm>
          <a:ln>
            <a:miter lim="800000"/>
          </a:ln>
        </p:spPr>
        <p:txBody>
          <a:bodyPr/>
          <a:lstStyle/>
          <a:p>
            <a:pPr>
              <a:defRPr/>
            </a:pPr>
            <a:fld id="{2763E51A-8CFB-47B2-BA8E-B6E486185FF4}"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116013" y="260350"/>
            <a:ext cx="7488237" cy="833438"/>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78853" name="Rectangle 3"/>
          <p:cNvSpPr>
            <a:spLocks noGrp="1" noChangeArrowheads="1"/>
          </p:cNvSpPr>
          <p:nvPr>
            <p:ph type="body" idx="4294967295"/>
          </p:nvPr>
        </p:nvSpPr>
        <p:spPr>
          <a:xfrm>
            <a:off x="269875" y="1094105"/>
            <a:ext cx="8714105" cy="451485"/>
          </a:xfrm>
        </p:spPr>
        <p:txBody>
          <a:bodyPr/>
          <a:lstStyle/>
          <a:p>
            <a:pPr eaLnBrk="1" hangingPunct="1">
              <a:lnSpc>
                <a:spcPct val="90000"/>
              </a:lnSpc>
            </a:pPr>
            <a:r>
              <a:rPr lang="zh-CN" altLang="en-US" sz="2800" dirty="0">
                <a:latin typeface="Times New Roman" panose="02020503050405090304" pitchFamily="18" charset="0"/>
                <a:ea typeface="宋体" pitchFamily="2" charset="-122"/>
              </a:rPr>
              <a:t>删除图</a:t>
            </a:r>
            <a:r>
              <a:rPr lang="en-US" altLang="zh-CN" sz="2800" dirty="0">
                <a:latin typeface="Times New Roman" panose="02020503050405090304" pitchFamily="18" charset="0"/>
                <a:ea typeface="宋体" pitchFamily="2" charset="-122"/>
              </a:rPr>
              <a:t>10-27c</a:t>
            </a:r>
            <a:r>
              <a:rPr lang="zh-CN" altLang="en-US" sz="2800" dirty="0">
                <a:latin typeface="Times New Roman" panose="02020503050405090304" pitchFamily="18" charset="0"/>
                <a:ea typeface="宋体" pitchFamily="2" charset="-122"/>
              </a:rPr>
              <a:t>的</a:t>
            </a:r>
            <a:r>
              <a:rPr lang="en-US" altLang="zh-CN" sz="2800" dirty="0">
                <a:latin typeface="Times New Roman" panose="02020503050405090304" pitchFamily="18" charset="0"/>
                <a:ea typeface="宋体" pitchFamily="2" charset="-122"/>
              </a:rPr>
              <a:t>2-3</a:t>
            </a:r>
            <a:r>
              <a:rPr lang="zh-CN" altLang="en-US" sz="2800" dirty="0">
                <a:latin typeface="Times New Roman" panose="02020503050405090304" pitchFamily="18" charset="0"/>
                <a:ea typeface="宋体" pitchFamily="2" charset="-122"/>
              </a:rPr>
              <a:t>树中的</a:t>
            </a:r>
            <a:r>
              <a:rPr lang="en-US" altLang="zh-CN" sz="2800" dirty="0">
                <a:latin typeface="Times New Roman" panose="02020503050405090304" pitchFamily="18" charset="0"/>
                <a:ea typeface="宋体" pitchFamily="2" charset="-122"/>
              </a:rPr>
              <a:t>44</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grpSp>
        <p:nvGrpSpPr>
          <p:cNvPr id="78854" name="Group 4"/>
          <p:cNvGrpSpPr/>
          <p:nvPr/>
        </p:nvGrpSpPr>
        <p:grpSpPr bwMode="auto">
          <a:xfrm>
            <a:off x="933450" y="1597660"/>
            <a:ext cx="3643630" cy="2258060"/>
            <a:chOff x="1020" y="2024"/>
            <a:chExt cx="3765" cy="2087"/>
          </a:xfrm>
        </p:grpSpPr>
        <p:sp>
          <p:nvSpPr>
            <p:cNvPr id="78917" name="Rectangle 5"/>
            <p:cNvSpPr>
              <a:spLocks noChangeArrowheads="1"/>
            </p:cNvSpPr>
            <p:nvPr/>
          </p:nvSpPr>
          <p:spPr bwMode="auto">
            <a:xfrm>
              <a:off x="224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40</a:t>
              </a:r>
              <a:endParaRPr kumimoji="1" lang="en-US" altLang="zh-CN" sz="1600" b="1">
                <a:latin typeface="Times New Roman" panose="02020503050405090304" pitchFamily="18" charset="0"/>
              </a:endParaRPr>
            </a:p>
          </p:txBody>
        </p:sp>
        <p:sp>
          <p:nvSpPr>
            <p:cNvPr id="78918" name="Rectangle 6"/>
            <p:cNvSpPr>
              <a:spLocks noChangeArrowheads="1"/>
            </p:cNvSpPr>
            <p:nvPr/>
          </p:nvSpPr>
          <p:spPr bwMode="auto">
            <a:xfrm>
              <a:off x="315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60</a:t>
              </a:r>
              <a:endParaRPr kumimoji="1" lang="en-US" altLang="zh-CN" sz="1600" b="1">
                <a:latin typeface="Times New Roman" panose="02020503050405090304" pitchFamily="18" charset="0"/>
              </a:endParaRPr>
            </a:p>
          </p:txBody>
        </p:sp>
        <p:sp>
          <p:nvSpPr>
            <p:cNvPr id="78919" name="Rectangle 7"/>
            <p:cNvSpPr>
              <a:spLocks noChangeArrowheads="1"/>
            </p:cNvSpPr>
            <p:nvPr/>
          </p:nvSpPr>
          <p:spPr bwMode="auto">
            <a:xfrm>
              <a:off x="201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35</a:t>
              </a:r>
              <a:endParaRPr kumimoji="1" lang="en-US" altLang="zh-CN" sz="1600" b="1">
                <a:latin typeface="Times New Roman" panose="02020503050405090304" pitchFamily="18" charset="0"/>
              </a:endParaRPr>
            </a:p>
          </p:txBody>
        </p:sp>
        <p:sp>
          <p:nvSpPr>
            <p:cNvPr id="78920" name="Rectangle 8"/>
            <p:cNvSpPr>
              <a:spLocks noChangeArrowheads="1"/>
            </p:cNvSpPr>
            <p:nvPr/>
          </p:nvSpPr>
          <p:spPr bwMode="auto">
            <a:xfrm>
              <a:off x="247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44</a:t>
              </a:r>
              <a:endParaRPr kumimoji="1" lang="en-US" altLang="zh-CN" sz="1600" b="1">
                <a:latin typeface="Times New Roman" panose="02020503050405090304" pitchFamily="18" charset="0"/>
              </a:endParaRPr>
            </a:p>
          </p:txBody>
        </p:sp>
        <p:sp>
          <p:nvSpPr>
            <p:cNvPr id="78921" name="Rectangle 9"/>
            <p:cNvSpPr>
              <a:spLocks noChangeArrowheads="1"/>
            </p:cNvSpPr>
            <p:nvPr/>
          </p:nvSpPr>
          <p:spPr bwMode="auto">
            <a:xfrm>
              <a:off x="2926"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55</a:t>
              </a:r>
              <a:endParaRPr kumimoji="1" lang="en-US" altLang="zh-CN" sz="1600" b="1">
                <a:latin typeface="Times New Roman" panose="02020503050405090304" pitchFamily="18" charset="0"/>
              </a:endParaRPr>
            </a:p>
          </p:txBody>
        </p:sp>
        <p:sp>
          <p:nvSpPr>
            <p:cNvPr id="78922" name="Rectangle 10"/>
            <p:cNvSpPr>
              <a:spLocks noChangeArrowheads="1"/>
            </p:cNvSpPr>
            <p:nvPr/>
          </p:nvSpPr>
          <p:spPr bwMode="auto">
            <a:xfrm>
              <a:off x="3379"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70</a:t>
              </a:r>
              <a:endParaRPr kumimoji="1" lang="en-US" altLang="zh-CN" sz="1600" b="1">
                <a:latin typeface="Times New Roman" panose="02020503050405090304" pitchFamily="18" charset="0"/>
              </a:endParaRPr>
            </a:p>
          </p:txBody>
        </p:sp>
        <p:sp>
          <p:nvSpPr>
            <p:cNvPr id="78923" name="Rectangle 11"/>
            <p:cNvSpPr>
              <a:spLocks noChangeArrowheads="1"/>
            </p:cNvSpPr>
            <p:nvPr/>
          </p:nvSpPr>
          <p:spPr bwMode="auto">
            <a:xfrm>
              <a:off x="383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82</a:t>
              </a:r>
              <a:endParaRPr kumimoji="1" lang="en-US" altLang="zh-CN" sz="1600" b="1">
                <a:latin typeface="Times New Roman" panose="02020503050405090304" pitchFamily="18" charset="0"/>
              </a:endParaRPr>
            </a:p>
          </p:txBody>
        </p:sp>
        <p:sp>
          <p:nvSpPr>
            <p:cNvPr id="78924" name="Rectangle 12"/>
            <p:cNvSpPr>
              <a:spLocks noChangeArrowheads="1"/>
            </p:cNvSpPr>
            <p:nvPr/>
          </p:nvSpPr>
          <p:spPr bwMode="auto">
            <a:xfrm>
              <a:off x="4061"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85</a:t>
              </a:r>
              <a:endParaRPr kumimoji="1" lang="en-US" altLang="zh-CN" sz="1600" b="1">
                <a:latin typeface="Times New Roman" panose="02020503050405090304" pitchFamily="18" charset="0"/>
              </a:endParaRPr>
            </a:p>
          </p:txBody>
        </p:sp>
        <p:sp>
          <p:nvSpPr>
            <p:cNvPr id="78925" name="Rectangle 13"/>
            <p:cNvSpPr>
              <a:spLocks noChangeArrowheads="1"/>
            </p:cNvSpPr>
            <p:nvPr/>
          </p:nvSpPr>
          <p:spPr bwMode="auto">
            <a:xfrm>
              <a:off x="4514"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95</a:t>
              </a:r>
              <a:endParaRPr kumimoji="1" lang="en-US" altLang="zh-CN" sz="1600" b="1">
                <a:latin typeface="Times New Roman" panose="02020503050405090304" pitchFamily="18" charset="0"/>
              </a:endParaRPr>
            </a:p>
          </p:txBody>
        </p:sp>
        <p:sp>
          <p:nvSpPr>
            <p:cNvPr id="78926" name="Line 14"/>
            <p:cNvSpPr>
              <a:spLocks noChangeShapeType="1"/>
            </p:cNvSpPr>
            <p:nvPr/>
          </p:nvSpPr>
          <p:spPr bwMode="auto">
            <a:xfrm flipV="1">
              <a:off x="3062"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7" name="Line 15"/>
            <p:cNvSpPr>
              <a:spLocks noChangeShapeType="1"/>
            </p:cNvSpPr>
            <p:nvPr/>
          </p:nvSpPr>
          <p:spPr bwMode="auto">
            <a:xfrm flipH="1" flipV="1">
              <a:off x="3379"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28" name="Rectangle 16"/>
            <p:cNvSpPr>
              <a:spLocks noChangeArrowheads="1"/>
            </p:cNvSpPr>
            <p:nvPr/>
          </p:nvSpPr>
          <p:spPr bwMode="auto">
            <a:xfrm>
              <a:off x="1065"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503050405090304" pitchFamily="18" charset="0"/>
                </a:rPr>
                <a:t>10</a:t>
              </a:r>
              <a:endParaRPr kumimoji="1" lang="en-US" altLang="zh-CN" sz="1600" b="1" dirty="0">
                <a:latin typeface="Times New Roman" panose="02020503050405090304" pitchFamily="18" charset="0"/>
              </a:endParaRPr>
            </a:p>
          </p:txBody>
        </p:sp>
        <p:sp>
          <p:nvSpPr>
            <p:cNvPr id="78929" name="Rectangle 17"/>
            <p:cNvSpPr>
              <a:spLocks noChangeArrowheads="1"/>
            </p:cNvSpPr>
            <p:nvPr/>
          </p:nvSpPr>
          <p:spPr bwMode="auto">
            <a:xfrm>
              <a:off x="1519"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25</a:t>
              </a:r>
              <a:endParaRPr kumimoji="1" lang="en-US" altLang="zh-CN" sz="1600" b="1">
                <a:latin typeface="Times New Roman" panose="02020503050405090304" pitchFamily="18" charset="0"/>
              </a:endParaRPr>
            </a:p>
          </p:txBody>
        </p:sp>
        <p:sp>
          <p:nvSpPr>
            <p:cNvPr id="78930" name="Rectangle 18"/>
            <p:cNvSpPr>
              <a:spLocks noChangeArrowheads="1"/>
            </p:cNvSpPr>
            <p:nvPr/>
          </p:nvSpPr>
          <p:spPr bwMode="auto">
            <a:xfrm>
              <a:off x="10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31" name="Line 19"/>
            <p:cNvSpPr>
              <a:spLocks noChangeShapeType="1"/>
            </p:cNvSpPr>
            <p:nvPr/>
          </p:nvSpPr>
          <p:spPr bwMode="auto">
            <a:xfrm flipV="1">
              <a:off x="10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2" name="Rectangle 20"/>
            <p:cNvSpPr>
              <a:spLocks noChangeArrowheads="1"/>
            </p:cNvSpPr>
            <p:nvPr/>
          </p:nvSpPr>
          <p:spPr bwMode="auto">
            <a:xfrm>
              <a:off x="12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33" name="Line 21"/>
            <p:cNvSpPr>
              <a:spLocks noChangeShapeType="1"/>
            </p:cNvSpPr>
            <p:nvPr/>
          </p:nvSpPr>
          <p:spPr bwMode="auto">
            <a:xfrm flipV="1">
              <a:off x="12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4" name="Rectangle 22"/>
            <p:cNvSpPr>
              <a:spLocks noChangeArrowheads="1"/>
            </p:cNvSpPr>
            <p:nvPr/>
          </p:nvSpPr>
          <p:spPr bwMode="auto">
            <a:xfrm>
              <a:off x="14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35" name="Line 23"/>
            <p:cNvSpPr>
              <a:spLocks noChangeShapeType="1"/>
            </p:cNvSpPr>
            <p:nvPr/>
          </p:nvSpPr>
          <p:spPr bwMode="auto">
            <a:xfrm flipV="1">
              <a:off x="15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6" name="Rectangle 24"/>
            <p:cNvSpPr>
              <a:spLocks noChangeArrowheads="1"/>
            </p:cNvSpPr>
            <p:nvPr/>
          </p:nvSpPr>
          <p:spPr bwMode="auto">
            <a:xfrm>
              <a:off x="1701"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37" name="Line 25"/>
            <p:cNvSpPr>
              <a:spLocks noChangeShapeType="1"/>
            </p:cNvSpPr>
            <p:nvPr/>
          </p:nvSpPr>
          <p:spPr bwMode="auto">
            <a:xfrm flipV="1">
              <a:off x="1746"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8" name="Line 26"/>
            <p:cNvSpPr>
              <a:spLocks noChangeShapeType="1"/>
            </p:cNvSpPr>
            <p:nvPr/>
          </p:nvSpPr>
          <p:spPr bwMode="auto">
            <a:xfrm flipV="1">
              <a:off x="269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39" name="Rectangle 27"/>
            <p:cNvSpPr>
              <a:spLocks noChangeArrowheads="1"/>
            </p:cNvSpPr>
            <p:nvPr/>
          </p:nvSpPr>
          <p:spPr bwMode="auto">
            <a:xfrm>
              <a:off x="287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40" name="Line 28"/>
            <p:cNvSpPr>
              <a:spLocks noChangeShapeType="1"/>
            </p:cNvSpPr>
            <p:nvPr/>
          </p:nvSpPr>
          <p:spPr bwMode="auto">
            <a:xfrm flipV="1">
              <a:off x="292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1" name="Rectangle 29"/>
            <p:cNvSpPr>
              <a:spLocks noChangeArrowheads="1"/>
            </p:cNvSpPr>
            <p:nvPr/>
          </p:nvSpPr>
          <p:spPr bwMode="auto">
            <a:xfrm>
              <a:off x="310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42" name="Line 30"/>
            <p:cNvSpPr>
              <a:spLocks noChangeShapeType="1"/>
            </p:cNvSpPr>
            <p:nvPr/>
          </p:nvSpPr>
          <p:spPr bwMode="auto">
            <a:xfrm flipV="1">
              <a:off x="315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3" name="Rectangle 31"/>
            <p:cNvSpPr>
              <a:spLocks noChangeArrowheads="1"/>
            </p:cNvSpPr>
            <p:nvPr/>
          </p:nvSpPr>
          <p:spPr bwMode="auto">
            <a:xfrm>
              <a:off x="333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44" name="Line 32"/>
            <p:cNvSpPr>
              <a:spLocks noChangeShapeType="1"/>
            </p:cNvSpPr>
            <p:nvPr/>
          </p:nvSpPr>
          <p:spPr bwMode="auto">
            <a:xfrm flipV="1">
              <a:off x="337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5" name="Rectangle 33"/>
            <p:cNvSpPr>
              <a:spLocks noChangeArrowheads="1"/>
            </p:cNvSpPr>
            <p:nvPr/>
          </p:nvSpPr>
          <p:spPr bwMode="auto">
            <a:xfrm>
              <a:off x="1972"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46" name="Line 34"/>
            <p:cNvSpPr>
              <a:spLocks noChangeShapeType="1"/>
            </p:cNvSpPr>
            <p:nvPr/>
          </p:nvSpPr>
          <p:spPr bwMode="auto">
            <a:xfrm flipV="1">
              <a:off x="2017"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7" name="Rectangle 35"/>
            <p:cNvSpPr>
              <a:spLocks noChangeArrowheads="1"/>
            </p:cNvSpPr>
            <p:nvPr/>
          </p:nvSpPr>
          <p:spPr bwMode="auto">
            <a:xfrm>
              <a:off x="2199"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48" name="Line 36"/>
            <p:cNvSpPr>
              <a:spLocks noChangeShapeType="1"/>
            </p:cNvSpPr>
            <p:nvPr/>
          </p:nvSpPr>
          <p:spPr bwMode="auto">
            <a:xfrm flipV="1">
              <a:off x="2244"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49" name="Rectangle 37"/>
            <p:cNvSpPr>
              <a:spLocks noChangeArrowheads="1"/>
            </p:cNvSpPr>
            <p:nvPr/>
          </p:nvSpPr>
          <p:spPr bwMode="auto">
            <a:xfrm>
              <a:off x="356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50" name="Line 38"/>
            <p:cNvSpPr>
              <a:spLocks noChangeShapeType="1"/>
            </p:cNvSpPr>
            <p:nvPr/>
          </p:nvSpPr>
          <p:spPr bwMode="auto">
            <a:xfrm flipV="1">
              <a:off x="360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1" name="Rectangle 39"/>
            <p:cNvSpPr>
              <a:spLocks noChangeArrowheads="1"/>
            </p:cNvSpPr>
            <p:nvPr/>
          </p:nvSpPr>
          <p:spPr bwMode="auto">
            <a:xfrm>
              <a:off x="378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52" name="Line 40"/>
            <p:cNvSpPr>
              <a:spLocks noChangeShapeType="1"/>
            </p:cNvSpPr>
            <p:nvPr/>
          </p:nvSpPr>
          <p:spPr bwMode="auto">
            <a:xfrm flipV="1">
              <a:off x="383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3" name="Rectangle 41"/>
            <p:cNvSpPr>
              <a:spLocks noChangeArrowheads="1"/>
            </p:cNvSpPr>
            <p:nvPr/>
          </p:nvSpPr>
          <p:spPr bwMode="auto">
            <a:xfrm>
              <a:off x="401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54" name="Line 42"/>
            <p:cNvSpPr>
              <a:spLocks noChangeShapeType="1"/>
            </p:cNvSpPr>
            <p:nvPr/>
          </p:nvSpPr>
          <p:spPr bwMode="auto">
            <a:xfrm flipV="1">
              <a:off x="405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5" name="Rectangle 43"/>
            <p:cNvSpPr>
              <a:spLocks noChangeArrowheads="1"/>
            </p:cNvSpPr>
            <p:nvPr/>
          </p:nvSpPr>
          <p:spPr bwMode="auto">
            <a:xfrm>
              <a:off x="424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56" name="Line 44"/>
            <p:cNvSpPr>
              <a:spLocks noChangeShapeType="1"/>
            </p:cNvSpPr>
            <p:nvPr/>
          </p:nvSpPr>
          <p:spPr bwMode="auto">
            <a:xfrm flipV="1">
              <a:off x="428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7" name="Rectangle 45"/>
            <p:cNvSpPr>
              <a:spLocks noChangeArrowheads="1"/>
            </p:cNvSpPr>
            <p:nvPr/>
          </p:nvSpPr>
          <p:spPr bwMode="auto">
            <a:xfrm>
              <a:off x="446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58" name="Line 46"/>
            <p:cNvSpPr>
              <a:spLocks noChangeShapeType="1"/>
            </p:cNvSpPr>
            <p:nvPr/>
          </p:nvSpPr>
          <p:spPr bwMode="auto">
            <a:xfrm flipV="1">
              <a:off x="451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59" name="Rectangle 47"/>
            <p:cNvSpPr>
              <a:spLocks noChangeArrowheads="1"/>
            </p:cNvSpPr>
            <p:nvPr/>
          </p:nvSpPr>
          <p:spPr bwMode="auto">
            <a:xfrm>
              <a:off x="265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60" name="Line 48"/>
            <p:cNvSpPr>
              <a:spLocks noChangeShapeType="1"/>
            </p:cNvSpPr>
            <p:nvPr/>
          </p:nvSpPr>
          <p:spPr bwMode="auto">
            <a:xfrm flipV="1">
              <a:off x="4740"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1" name="Rectangle 49"/>
            <p:cNvSpPr>
              <a:spLocks noChangeArrowheads="1"/>
            </p:cNvSpPr>
            <p:nvPr/>
          </p:nvSpPr>
          <p:spPr bwMode="auto">
            <a:xfrm>
              <a:off x="4695"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62" name="Rectangle 50"/>
            <p:cNvSpPr>
              <a:spLocks noChangeArrowheads="1"/>
            </p:cNvSpPr>
            <p:nvPr/>
          </p:nvSpPr>
          <p:spPr bwMode="auto">
            <a:xfrm>
              <a:off x="1791"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30</a:t>
              </a:r>
              <a:endParaRPr kumimoji="1" lang="en-US" altLang="zh-CN" sz="1600" b="1">
                <a:latin typeface="Times New Roman" panose="02020503050405090304" pitchFamily="18" charset="0"/>
              </a:endParaRPr>
            </a:p>
          </p:txBody>
        </p:sp>
        <p:sp>
          <p:nvSpPr>
            <p:cNvPr id="78963" name="Rectangle 51"/>
            <p:cNvSpPr>
              <a:spLocks noChangeArrowheads="1"/>
            </p:cNvSpPr>
            <p:nvPr/>
          </p:nvSpPr>
          <p:spPr bwMode="auto">
            <a:xfrm>
              <a:off x="360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80</a:t>
              </a:r>
              <a:endParaRPr kumimoji="1" lang="en-US" altLang="zh-CN" sz="1600" b="1">
                <a:latin typeface="Times New Roman" panose="02020503050405090304" pitchFamily="18" charset="0"/>
              </a:endParaRPr>
            </a:p>
          </p:txBody>
        </p:sp>
        <p:sp>
          <p:nvSpPr>
            <p:cNvPr id="78964" name="Rectangle 52"/>
            <p:cNvSpPr>
              <a:spLocks noChangeArrowheads="1"/>
            </p:cNvSpPr>
            <p:nvPr/>
          </p:nvSpPr>
          <p:spPr bwMode="auto">
            <a:xfrm>
              <a:off x="410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90</a:t>
              </a:r>
              <a:endParaRPr kumimoji="1" lang="en-US" altLang="zh-CN" sz="1600" b="1">
                <a:latin typeface="Times New Roman" panose="02020503050405090304" pitchFamily="18" charset="0"/>
              </a:endParaRPr>
            </a:p>
          </p:txBody>
        </p:sp>
        <p:sp>
          <p:nvSpPr>
            <p:cNvPr id="78965" name="Line 53"/>
            <p:cNvSpPr>
              <a:spLocks noChangeShapeType="1"/>
            </p:cNvSpPr>
            <p:nvPr/>
          </p:nvSpPr>
          <p:spPr bwMode="auto">
            <a:xfrm flipV="1">
              <a:off x="3243"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6" name="Line 54"/>
            <p:cNvSpPr>
              <a:spLocks noChangeShapeType="1"/>
            </p:cNvSpPr>
            <p:nvPr/>
          </p:nvSpPr>
          <p:spPr bwMode="auto">
            <a:xfrm flipV="1">
              <a:off x="138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7" name="Line 55"/>
            <p:cNvSpPr>
              <a:spLocks noChangeShapeType="1"/>
            </p:cNvSpPr>
            <p:nvPr/>
          </p:nvSpPr>
          <p:spPr bwMode="auto">
            <a:xfrm flipH="1" flipV="1">
              <a:off x="2018"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68" name="Rectangle 56"/>
            <p:cNvSpPr>
              <a:spLocks noChangeArrowheads="1"/>
            </p:cNvSpPr>
            <p:nvPr/>
          </p:nvSpPr>
          <p:spPr bwMode="auto">
            <a:xfrm>
              <a:off x="1292"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20</a:t>
              </a:r>
              <a:endParaRPr kumimoji="1" lang="en-US" altLang="zh-CN" sz="1600" b="1">
                <a:latin typeface="Times New Roman" panose="02020503050405090304" pitchFamily="18" charset="0"/>
              </a:endParaRPr>
            </a:p>
          </p:txBody>
        </p:sp>
        <p:sp>
          <p:nvSpPr>
            <p:cNvPr id="78969" name="Line 57"/>
            <p:cNvSpPr>
              <a:spLocks noChangeShapeType="1"/>
            </p:cNvSpPr>
            <p:nvPr/>
          </p:nvSpPr>
          <p:spPr bwMode="auto">
            <a:xfrm flipV="1">
              <a:off x="1156"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0" name="Line 58"/>
            <p:cNvSpPr>
              <a:spLocks noChangeShapeType="1"/>
            </p:cNvSpPr>
            <p:nvPr/>
          </p:nvSpPr>
          <p:spPr bwMode="auto">
            <a:xfrm flipH="1" flipV="1">
              <a:off x="1519"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1" name="Line 59"/>
            <p:cNvSpPr>
              <a:spLocks noChangeShapeType="1"/>
            </p:cNvSpPr>
            <p:nvPr/>
          </p:nvSpPr>
          <p:spPr bwMode="auto">
            <a:xfrm flipV="1">
              <a:off x="4060"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2" name="Line 60"/>
            <p:cNvSpPr>
              <a:spLocks noChangeShapeType="1"/>
            </p:cNvSpPr>
            <p:nvPr/>
          </p:nvSpPr>
          <p:spPr bwMode="auto">
            <a:xfrm flipH="1" flipV="1">
              <a:off x="4332"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3" name="Rectangle 61"/>
            <p:cNvSpPr>
              <a:spLocks noChangeArrowheads="1"/>
            </p:cNvSpPr>
            <p:nvPr/>
          </p:nvSpPr>
          <p:spPr bwMode="auto">
            <a:xfrm>
              <a:off x="2744"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50</a:t>
              </a:r>
              <a:endParaRPr kumimoji="1" lang="en-US" altLang="zh-CN" sz="1600" b="1">
                <a:latin typeface="Times New Roman" panose="02020503050405090304" pitchFamily="18" charset="0"/>
              </a:endParaRPr>
            </a:p>
          </p:txBody>
        </p:sp>
        <p:sp>
          <p:nvSpPr>
            <p:cNvPr id="78974" name="Line 62"/>
            <p:cNvSpPr>
              <a:spLocks noChangeShapeType="1"/>
            </p:cNvSpPr>
            <p:nvPr/>
          </p:nvSpPr>
          <p:spPr bwMode="auto">
            <a:xfrm flipH="1" flipV="1">
              <a:off x="3833" y="2795"/>
              <a:ext cx="408"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5" name="Line 63"/>
            <p:cNvSpPr>
              <a:spLocks noChangeShapeType="1"/>
            </p:cNvSpPr>
            <p:nvPr/>
          </p:nvSpPr>
          <p:spPr bwMode="auto">
            <a:xfrm flipV="1">
              <a:off x="2471"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6" name="Rectangle 64"/>
            <p:cNvSpPr>
              <a:spLocks noChangeArrowheads="1"/>
            </p:cNvSpPr>
            <p:nvPr/>
          </p:nvSpPr>
          <p:spPr bwMode="auto">
            <a:xfrm>
              <a:off x="2426"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77" name="Line 65"/>
            <p:cNvSpPr>
              <a:spLocks noChangeShapeType="1"/>
            </p:cNvSpPr>
            <p:nvPr/>
          </p:nvSpPr>
          <p:spPr bwMode="auto">
            <a:xfrm flipV="1">
              <a:off x="2155"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8" name="Line 66"/>
            <p:cNvSpPr>
              <a:spLocks noChangeShapeType="1"/>
            </p:cNvSpPr>
            <p:nvPr/>
          </p:nvSpPr>
          <p:spPr bwMode="auto">
            <a:xfrm flipH="1" flipV="1">
              <a:off x="2472"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79" name="Line 67"/>
            <p:cNvSpPr>
              <a:spLocks noChangeShapeType="1"/>
            </p:cNvSpPr>
            <p:nvPr/>
          </p:nvSpPr>
          <p:spPr bwMode="auto">
            <a:xfrm flipH="1" flipV="1">
              <a:off x="3016" y="2251"/>
              <a:ext cx="68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80" name="Line 68"/>
            <p:cNvSpPr>
              <a:spLocks noChangeShapeType="1"/>
            </p:cNvSpPr>
            <p:nvPr/>
          </p:nvSpPr>
          <p:spPr bwMode="auto">
            <a:xfrm flipV="1">
              <a:off x="1882" y="2251"/>
              <a:ext cx="86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9"/>
          <p:cNvGrpSpPr/>
          <p:nvPr/>
        </p:nvGrpSpPr>
        <p:grpSpPr bwMode="auto">
          <a:xfrm>
            <a:off x="5128895" y="1671955"/>
            <a:ext cx="3363595" cy="2183765"/>
            <a:chOff x="1293" y="2024"/>
            <a:chExt cx="3628" cy="2087"/>
          </a:xfrm>
        </p:grpSpPr>
        <p:sp>
          <p:nvSpPr>
            <p:cNvPr id="78856" name="Rectangle 70"/>
            <p:cNvSpPr>
              <a:spLocks noChangeArrowheads="1"/>
            </p:cNvSpPr>
            <p:nvPr/>
          </p:nvSpPr>
          <p:spPr bwMode="auto">
            <a:xfrm>
              <a:off x="2517"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 </a:t>
              </a:r>
              <a:endParaRPr kumimoji="1" lang="en-US" altLang="zh-CN" sz="1600" b="1">
                <a:latin typeface="Times New Roman" panose="02020503050405090304" pitchFamily="18" charset="0"/>
              </a:endParaRPr>
            </a:p>
          </p:txBody>
        </p:sp>
        <p:sp>
          <p:nvSpPr>
            <p:cNvPr id="78857" name="Rectangle 71"/>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60</a:t>
              </a:r>
              <a:endParaRPr kumimoji="1" lang="en-US" altLang="zh-CN" sz="1600" b="1">
                <a:latin typeface="Times New Roman" panose="02020503050405090304" pitchFamily="18" charset="0"/>
              </a:endParaRPr>
            </a:p>
          </p:txBody>
        </p:sp>
        <p:sp>
          <p:nvSpPr>
            <p:cNvPr id="78858" name="Rectangle 72"/>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35</a:t>
              </a:r>
              <a:endParaRPr kumimoji="1" lang="en-US" altLang="zh-CN" sz="1600" b="1">
                <a:latin typeface="Times New Roman" panose="02020503050405090304" pitchFamily="18" charset="0"/>
              </a:endParaRPr>
            </a:p>
          </p:txBody>
        </p:sp>
        <p:sp>
          <p:nvSpPr>
            <p:cNvPr id="78859" name="Rectangle 73"/>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40</a:t>
              </a:r>
              <a:endParaRPr kumimoji="1" lang="en-US" altLang="zh-CN" sz="1600" b="1">
                <a:latin typeface="Times New Roman" panose="02020503050405090304" pitchFamily="18" charset="0"/>
              </a:endParaRPr>
            </a:p>
          </p:txBody>
        </p:sp>
        <p:sp>
          <p:nvSpPr>
            <p:cNvPr id="78860" name="Rectangle 74"/>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55</a:t>
              </a:r>
              <a:endParaRPr kumimoji="1" lang="en-US" altLang="zh-CN" sz="1600" b="1">
                <a:latin typeface="Times New Roman" panose="02020503050405090304" pitchFamily="18" charset="0"/>
              </a:endParaRPr>
            </a:p>
          </p:txBody>
        </p:sp>
        <p:sp>
          <p:nvSpPr>
            <p:cNvPr id="78861" name="Rectangle 75"/>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70</a:t>
              </a:r>
              <a:endParaRPr kumimoji="1" lang="en-US" altLang="zh-CN" sz="1600" b="1">
                <a:latin typeface="Times New Roman" panose="02020503050405090304" pitchFamily="18" charset="0"/>
              </a:endParaRPr>
            </a:p>
          </p:txBody>
        </p:sp>
        <p:sp>
          <p:nvSpPr>
            <p:cNvPr id="78862" name="Rectangle 76"/>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82</a:t>
              </a:r>
              <a:endParaRPr kumimoji="1" lang="en-US" altLang="zh-CN" sz="1600" b="1">
                <a:latin typeface="Times New Roman" panose="02020503050405090304" pitchFamily="18" charset="0"/>
              </a:endParaRPr>
            </a:p>
          </p:txBody>
        </p:sp>
        <p:sp>
          <p:nvSpPr>
            <p:cNvPr id="78863" name="Rectangle 77"/>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85</a:t>
              </a:r>
              <a:endParaRPr kumimoji="1" lang="en-US" altLang="zh-CN" sz="1600" b="1">
                <a:latin typeface="Times New Roman" panose="02020503050405090304" pitchFamily="18" charset="0"/>
              </a:endParaRPr>
            </a:p>
          </p:txBody>
        </p:sp>
        <p:sp>
          <p:nvSpPr>
            <p:cNvPr id="78864" name="Rectangle 78"/>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95</a:t>
              </a:r>
              <a:endParaRPr kumimoji="1" lang="en-US" altLang="zh-CN" sz="1600" b="1">
                <a:latin typeface="Times New Roman" panose="02020503050405090304" pitchFamily="18" charset="0"/>
              </a:endParaRPr>
            </a:p>
          </p:txBody>
        </p:sp>
        <p:sp>
          <p:nvSpPr>
            <p:cNvPr id="78865" name="Line 79"/>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6" name="Line 80"/>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67" name="Rectangle 81"/>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dirty="0">
                  <a:latin typeface="Times New Roman" panose="02020503050405090304" pitchFamily="18" charset="0"/>
                </a:rPr>
                <a:t>10</a:t>
              </a:r>
              <a:endParaRPr kumimoji="1" lang="en-US" altLang="zh-CN" sz="1600" b="1" dirty="0">
                <a:latin typeface="Times New Roman" panose="02020503050405090304" pitchFamily="18" charset="0"/>
              </a:endParaRPr>
            </a:p>
          </p:txBody>
        </p:sp>
        <p:sp>
          <p:nvSpPr>
            <p:cNvPr id="78868" name="Rectangle 82"/>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25</a:t>
              </a:r>
              <a:endParaRPr kumimoji="1" lang="en-US" altLang="zh-CN" sz="1600" b="1">
                <a:latin typeface="Times New Roman" panose="02020503050405090304" pitchFamily="18" charset="0"/>
              </a:endParaRPr>
            </a:p>
          </p:txBody>
        </p:sp>
        <p:sp>
          <p:nvSpPr>
            <p:cNvPr id="78869" name="Rectangle 83"/>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70" name="Line 84"/>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1" name="Rectangle 85"/>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72" name="Line 86"/>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3" name="Rectangle 87"/>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74" name="Line 88"/>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5" name="Rectangle 89"/>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76" name="Line 90"/>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7" name="Rectangle 91"/>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78" name="Line 92"/>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79" name="Rectangle 93"/>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80" name="Line 94"/>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1" name="Rectangle 95"/>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82" name="Line 96"/>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3" name="Rectangle 97"/>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84" name="Line 98"/>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5" name="Rectangle 99"/>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86" name="Line 100"/>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7" name="Rectangle 101"/>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88" name="Line 102"/>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89" name="Rectangle 103"/>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90" name="Line 104"/>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1" name="Rectangle 105"/>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92" name="Line 106"/>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3" name="Rectangle 107"/>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94" name="Line 108"/>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5" name="Rectangle 109"/>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96" name="Line 110"/>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7" name="Line 111"/>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898" name="Rectangle 112"/>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899" name="Rectangle 113"/>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30</a:t>
              </a:r>
              <a:endParaRPr kumimoji="1" lang="en-US" altLang="zh-CN" sz="1600" b="1">
                <a:latin typeface="Times New Roman" panose="02020503050405090304" pitchFamily="18" charset="0"/>
              </a:endParaRPr>
            </a:p>
          </p:txBody>
        </p:sp>
        <p:sp>
          <p:nvSpPr>
            <p:cNvPr id="78900" name="Rectangle 114"/>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80</a:t>
              </a:r>
              <a:endParaRPr kumimoji="1" lang="en-US" altLang="zh-CN" sz="1600" b="1">
                <a:latin typeface="Times New Roman" panose="02020503050405090304" pitchFamily="18" charset="0"/>
              </a:endParaRPr>
            </a:p>
          </p:txBody>
        </p:sp>
        <p:sp>
          <p:nvSpPr>
            <p:cNvPr id="78901" name="Rectangle 115"/>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90</a:t>
              </a:r>
              <a:endParaRPr kumimoji="1" lang="en-US" altLang="zh-CN" sz="1600" b="1">
                <a:latin typeface="Times New Roman" panose="02020503050405090304" pitchFamily="18" charset="0"/>
              </a:endParaRPr>
            </a:p>
          </p:txBody>
        </p:sp>
        <p:sp>
          <p:nvSpPr>
            <p:cNvPr id="78902" name="Line 116"/>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3" name="Line 117"/>
            <p:cNvSpPr>
              <a:spLocks noChangeShapeType="1"/>
            </p:cNvSpPr>
            <p:nvPr/>
          </p:nvSpPr>
          <p:spPr bwMode="auto">
            <a:xfrm flipV="1">
              <a:off x="1655" y="2795"/>
              <a:ext cx="40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4" name="Line 118"/>
            <p:cNvSpPr>
              <a:spLocks noChangeShapeType="1"/>
            </p:cNvSpPr>
            <p:nvPr/>
          </p:nvSpPr>
          <p:spPr bwMode="auto">
            <a:xfrm flipH="1" flipV="1">
              <a:off x="2290" y="2795"/>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5" name="Rectangle 119"/>
            <p:cNvSpPr>
              <a:spLocks noChangeArrowheads="1"/>
            </p:cNvSpPr>
            <p:nvPr/>
          </p:nvSpPr>
          <p:spPr bwMode="auto">
            <a:xfrm>
              <a:off x="1565" y="3113"/>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20</a:t>
              </a:r>
              <a:endParaRPr kumimoji="1" lang="en-US" altLang="zh-CN" sz="1600" b="1">
                <a:latin typeface="Times New Roman" panose="02020503050405090304" pitchFamily="18" charset="0"/>
              </a:endParaRPr>
            </a:p>
          </p:txBody>
        </p:sp>
        <p:sp>
          <p:nvSpPr>
            <p:cNvPr id="78906" name="Line 120"/>
            <p:cNvSpPr>
              <a:spLocks noChangeShapeType="1"/>
            </p:cNvSpPr>
            <p:nvPr/>
          </p:nvSpPr>
          <p:spPr bwMode="auto">
            <a:xfrm flipV="1">
              <a:off x="1429" y="3340"/>
              <a:ext cx="137"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7" name="Line 121"/>
            <p:cNvSpPr>
              <a:spLocks noChangeShapeType="1"/>
            </p:cNvSpPr>
            <p:nvPr/>
          </p:nvSpPr>
          <p:spPr bwMode="auto">
            <a:xfrm flipH="1" flipV="1">
              <a:off x="1792" y="3340"/>
              <a:ext cx="13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8" name="Line 122"/>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09" name="Line 123"/>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0" name="Rectangle 124"/>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lstStyle/>
            <a:p>
              <a:pPr algn="ctr"/>
              <a:r>
                <a:rPr kumimoji="1" lang="en-US" altLang="zh-CN" sz="1600" b="1">
                  <a:latin typeface="Times New Roman" panose="02020503050405090304" pitchFamily="18" charset="0"/>
                </a:rPr>
                <a:t>50</a:t>
              </a:r>
              <a:endParaRPr kumimoji="1" lang="en-US" altLang="zh-CN" sz="1600" b="1">
                <a:latin typeface="Times New Roman" panose="02020503050405090304" pitchFamily="18" charset="0"/>
              </a:endParaRPr>
            </a:p>
          </p:txBody>
        </p:sp>
        <p:sp>
          <p:nvSpPr>
            <p:cNvPr id="78911" name="Line 125"/>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2" name="Line 126"/>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3" name="Rectangle 127"/>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lstStyle/>
            <a:p>
              <a:pPr algn="ctr"/>
              <a:endParaRPr kumimoji="1" lang="en-US" altLang="zh-CN" sz="1600" b="1">
                <a:latin typeface="Times New Roman" panose="02020503050405090304" pitchFamily="18" charset="0"/>
              </a:endParaRPr>
            </a:p>
          </p:txBody>
        </p:sp>
        <p:sp>
          <p:nvSpPr>
            <p:cNvPr id="78914" name="Line 128"/>
            <p:cNvSpPr>
              <a:spLocks noChangeShapeType="1"/>
            </p:cNvSpPr>
            <p:nvPr/>
          </p:nvSpPr>
          <p:spPr bwMode="auto">
            <a:xfrm flipV="1">
              <a:off x="2427"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5" name="Line 129"/>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916" name="Line 130"/>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 name="Group 66"/>
          <p:cNvGrpSpPr/>
          <p:nvPr/>
        </p:nvGrpSpPr>
        <p:grpSpPr bwMode="auto">
          <a:xfrm>
            <a:off x="567690" y="4403725"/>
            <a:ext cx="4009390" cy="2139950"/>
            <a:chOff x="1293" y="2024"/>
            <a:chExt cx="3628" cy="2087"/>
          </a:xfrm>
        </p:grpSpPr>
        <p:sp>
          <p:nvSpPr>
            <p:cNvPr id="79880" name="Rectangle 67"/>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30</a:t>
              </a:r>
              <a:endParaRPr kumimoji="1" lang="en-US" altLang="zh-CN" sz="1600" b="1">
                <a:latin typeface="Times New Roman" panose="02020503050405090304" pitchFamily="18" charset="0"/>
              </a:endParaRPr>
            </a:p>
          </p:txBody>
        </p:sp>
        <p:sp>
          <p:nvSpPr>
            <p:cNvPr id="79881" name="Rectangle 68"/>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60</a:t>
              </a:r>
              <a:endParaRPr kumimoji="1" lang="en-US" altLang="zh-CN" sz="1600" b="1">
                <a:latin typeface="Times New Roman" panose="02020503050405090304" pitchFamily="18" charset="0"/>
              </a:endParaRPr>
            </a:p>
          </p:txBody>
        </p:sp>
        <p:sp>
          <p:nvSpPr>
            <p:cNvPr id="79882" name="Rectangle 69"/>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35</a:t>
              </a:r>
              <a:endParaRPr kumimoji="1" lang="en-US" altLang="zh-CN" sz="1600" b="1">
                <a:latin typeface="Times New Roman" panose="02020503050405090304" pitchFamily="18" charset="0"/>
              </a:endParaRPr>
            </a:p>
          </p:txBody>
        </p:sp>
        <p:sp>
          <p:nvSpPr>
            <p:cNvPr id="79883" name="Rectangle 70"/>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40</a:t>
              </a:r>
              <a:endParaRPr kumimoji="1" lang="en-US" altLang="zh-CN" sz="1600" b="1">
                <a:latin typeface="Times New Roman" panose="02020503050405090304" pitchFamily="18" charset="0"/>
              </a:endParaRPr>
            </a:p>
          </p:txBody>
        </p:sp>
        <p:sp>
          <p:nvSpPr>
            <p:cNvPr id="79884" name="Rectangle 71"/>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55</a:t>
              </a:r>
              <a:endParaRPr kumimoji="1" lang="en-US" altLang="zh-CN" sz="1600" b="1">
                <a:latin typeface="Times New Roman" panose="02020503050405090304" pitchFamily="18" charset="0"/>
              </a:endParaRPr>
            </a:p>
          </p:txBody>
        </p:sp>
        <p:sp>
          <p:nvSpPr>
            <p:cNvPr id="79885" name="Rectangle 72"/>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70</a:t>
              </a:r>
              <a:endParaRPr kumimoji="1" lang="en-US" altLang="zh-CN" sz="1600" b="1">
                <a:latin typeface="Times New Roman" panose="02020503050405090304" pitchFamily="18" charset="0"/>
              </a:endParaRPr>
            </a:p>
          </p:txBody>
        </p:sp>
        <p:sp>
          <p:nvSpPr>
            <p:cNvPr id="79886" name="Rectangle 73"/>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82</a:t>
              </a:r>
              <a:endParaRPr kumimoji="1" lang="en-US" altLang="zh-CN" sz="1600" b="1">
                <a:latin typeface="Times New Roman" panose="02020503050405090304" pitchFamily="18" charset="0"/>
              </a:endParaRPr>
            </a:p>
          </p:txBody>
        </p:sp>
        <p:sp>
          <p:nvSpPr>
            <p:cNvPr id="79887" name="Rectangle 74"/>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85</a:t>
              </a:r>
              <a:endParaRPr kumimoji="1" lang="en-US" altLang="zh-CN" sz="1600" b="1">
                <a:latin typeface="Times New Roman" panose="02020503050405090304" pitchFamily="18" charset="0"/>
              </a:endParaRPr>
            </a:p>
          </p:txBody>
        </p:sp>
        <p:sp>
          <p:nvSpPr>
            <p:cNvPr id="79888" name="Rectangle 75"/>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95</a:t>
              </a:r>
              <a:endParaRPr kumimoji="1" lang="en-US" altLang="zh-CN" sz="1600" b="1">
                <a:latin typeface="Times New Roman" panose="02020503050405090304" pitchFamily="18" charset="0"/>
              </a:endParaRPr>
            </a:p>
          </p:txBody>
        </p:sp>
        <p:sp>
          <p:nvSpPr>
            <p:cNvPr id="79889" name="Line 76"/>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0" name="Line 77"/>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1" name="Rectangle 78"/>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503050405090304" pitchFamily="18" charset="0"/>
                </a:rPr>
                <a:t>10</a:t>
              </a:r>
              <a:endParaRPr kumimoji="1" lang="en-US" altLang="zh-CN" sz="1600" b="1" dirty="0">
                <a:latin typeface="Times New Roman" panose="02020503050405090304" pitchFamily="18" charset="0"/>
              </a:endParaRPr>
            </a:p>
          </p:txBody>
        </p:sp>
        <p:sp>
          <p:nvSpPr>
            <p:cNvPr id="79892" name="Rectangle 79"/>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25</a:t>
              </a:r>
              <a:endParaRPr kumimoji="1" lang="en-US" altLang="zh-CN" sz="1600" b="1">
                <a:latin typeface="Times New Roman" panose="02020503050405090304" pitchFamily="18" charset="0"/>
              </a:endParaRPr>
            </a:p>
          </p:txBody>
        </p:sp>
        <p:sp>
          <p:nvSpPr>
            <p:cNvPr id="79893" name="Rectangle 80"/>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894" name="Line 81"/>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5" name="Rectangle 82"/>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896" name="Line 83"/>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7" name="Rectangle 84"/>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898" name="Line 85"/>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899" name="Rectangle 86"/>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00" name="Line 87"/>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1" name="Rectangle 88"/>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02" name="Line 89"/>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3" name="Rectangle 90"/>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04" name="Line 91"/>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5" name="Rectangle 92"/>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06" name="Line 93"/>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7" name="Rectangle 94"/>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08" name="Line 95"/>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09" name="Rectangle 96"/>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10" name="Line 97"/>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1" name="Rectangle 98"/>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12" name="Line 99"/>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3" name="Rectangle 100"/>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14" name="Line 101"/>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5" name="Rectangle 102"/>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16" name="Line 103"/>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7" name="Rectangle 104"/>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18" name="Line 105"/>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19" name="Rectangle 106"/>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20" name="Line 107"/>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1" name="Line 108"/>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2" name="Rectangle 109"/>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23" name="Rectangle 110"/>
            <p:cNvSpPr>
              <a:spLocks noChangeArrowheads="1"/>
            </p:cNvSpPr>
            <p:nvPr/>
          </p:nvSpPr>
          <p:spPr bwMode="auto">
            <a:xfrm>
              <a:off x="2064"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 </a:t>
              </a:r>
              <a:endParaRPr kumimoji="1" lang="en-US" altLang="zh-CN" sz="1600" b="1">
                <a:latin typeface="Times New Roman" panose="02020503050405090304" pitchFamily="18" charset="0"/>
              </a:endParaRPr>
            </a:p>
          </p:txBody>
        </p:sp>
        <p:sp>
          <p:nvSpPr>
            <p:cNvPr id="79924" name="Rectangle 111"/>
            <p:cNvSpPr>
              <a:spLocks noChangeArrowheads="1"/>
            </p:cNvSpPr>
            <p:nvPr/>
          </p:nvSpPr>
          <p:spPr bwMode="auto">
            <a:xfrm>
              <a:off x="3696"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80</a:t>
              </a:r>
              <a:endParaRPr kumimoji="1" lang="en-US" altLang="zh-CN" sz="1600" b="1">
                <a:latin typeface="Times New Roman" panose="02020503050405090304" pitchFamily="18" charset="0"/>
              </a:endParaRPr>
            </a:p>
          </p:txBody>
        </p:sp>
        <p:sp>
          <p:nvSpPr>
            <p:cNvPr id="79925" name="Rectangle 112"/>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90</a:t>
              </a:r>
              <a:endParaRPr kumimoji="1" lang="en-US" altLang="zh-CN" sz="1600" b="1">
                <a:latin typeface="Times New Roman" panose="02020503050405090304" pitchFamily="18" charset="0"/>
              </a:endParaRPr>
            </a:p>
          </p:txBody>
        </p:sp>
        <p:sp>
          <p:nvSpPr>
            <p:cNvPr id="79926" name="Line 113"/>
            <p:cNvSpPr>
              <a:spLocks noChangeShapeType="1"/>
            </p:cNvSpPr>
            <p:nvPr/>
          </p:nvSpPr>
          <p:spPr bwMode="auto">
            <a:xfrm flipV="1">
              <a:off x="3379" y="2795"/>
              <a:ext cx="31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7" name="Line 114"/>
            <p:cNvSpPr>
              <a:spLocks noChangeShapeType="1"/>
            </p:cNvSpPr>
            <p:nvPr/>
          </p:nvSpPr>
          <p:spPr bwMode="auto">
            <a:xfrm flipV="1">
              <a:off x="1927" y="2795"/>
              <a:ext cx="137"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28" name="Rectangle 115"/>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20</a:t>
              </a:r>
              <a:endParaRPr kumimoji="1" lang="en-US" altLang="zh-CN" sz="1600" b="1">
                <a:latin typeface="Times New Roman" panose="02020503050405090304" pitchFamily="18" charset="0"/>
              </a:endParaRPr>
            </a:p>
          </p:txBody>
        </p:sp>
        <p:sp>
          <p:nvSpPr>
            <p:cNvPr id="79929" name="Line 116"/>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0" name="Line 117"/>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1" name="Line 118"/>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2" name="Line 119"/>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3" name="Rectangle 120"/>
            <p:cNvSpPr>
              <a:spLocks noChangeArrowheads="1"/>
            </p:cNvSpPr>
            <p:nvPr/>
          </p:nvSpPr>
          <p:spPr bwMode="auto">
            <a:xfrm>
              <a:off x="2789" y="2024"/>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50</a:t>
              </a:r>
              <a:endParaRPr kumimoji="1" lang="en-US" altLang="zh-CN" sz="1600" b="1">
                <a:latin typeface="Times New Roman" panose="02020503050405090304" pitchFamily="18" charset="0"/>
              </a:endParaRPr>
            </a:p>
          </p:txBody>
        </p:sp>
        <p:sp>
          <p:nvSpPr>
            <p:cNvPr id="79934" name="Line 121"/>
            <p:cNvSpPr>
              <a:spLocks noChangeShapeType="1"/>
            </p:cNvSpPr>
            <p:nvPr/>
          </p:nvSpPr>
          <p:spPr bwMode="auto">
            <a:xfrm flipH="1" flipV="1">
              <a:off x="3923" y="2795"/>
              <a:ext cx="408"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5" name="Line 122"/>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6" name="Rectangle 123"/>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79937" name="Line 124"/>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8" name="Line 125"/>
            <p:cNvSpPr>
              <a:spLocks noChangeShapeType="1"/>
            </p:cNvSpPr>
            <p:nvPr/>
          </p:nvSpPr>
          <p:spPr bwMode="auto">
            <a:xfrm flipH="1" flipV="1">
              <a:off x="3016" y="2251"/>
              <a:ext cx="77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79939" name="Line 126"/>
            <p:cNvSpPr>
              <a:spLocks noChangeShapeType="1"/>
            </p:cNvSpPr>
            <p:nvPr/>
          </p:nvSpPr>
          <p:spPr bwMode="auto">
            <a:xfrm flipV="1">
              <a:off x="2154" y="2251"/>
              <a:ext cx="635"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grpSp>
      <p:grpSp>
        <p:nvGrpSpPr>
          <p:cNvPr id="4" name="Group 4"/>
          <p:cNvGrpSpPr/>
          <p:nvPr/>
        </p:nvGrpSpPr>
        <p:grpSpPr bwMode="auto">
          <a:xfrm>
            <a:off x="5075555" y="4171950"/>
            <a:ext cx="4015740" cy="2370455"/>
            <a:chOff x="1293" y="2024"/>
            <a:chExt cx="3628" cy="2087"/>
          </a:xfrm>
        </p:grpSpPr>
        <p:sp>
          <p:nvSpPr>
            <p:cNvPr id="80965" name="Rectangle 5"/>
            <p:cNvSpPr>
              <a:spLocks noChangeArrowheads="1"/>
            </p:cNvSpPr>
            <p:nvPr/>
          </p:nvSpPr>
          <p:spPr bwMode="auto">
            <a:xfrm>
              <a:off x="1927"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30</a:t>
              </a:r>
              <a:endParaRPr kumimoji="1" lang="en-US" altLang="zh-CN" sz="1600" b="1">
                <a:latin typeface="Times New Roman" panose="02020503050405090304" pitchFamily="18" charset="0"/>
              </a:endParaRPr>
            </a:p>
          </p:txBody>
        </p:sp>
        <p:sp>
          <p:nvSpPr>
            <p:cNvPr id="80966" name="Rectangle 6"/>
            <p:cNvSpPr>
              <a:spLocks noChangeArrowheads="1"/>
            </p:cNvSpPr>
            <p:nvPr/>
          </p:nvSpPr>
          <p:spPr bwMode="auto">
            <a:xfrm>
              <a:off x="3288"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60</a:t>
              </a:r>
              <a:endParaRPr kumimoji="1" lang="en-US" altLang="zh-CN" sz="1600" b="1">
                <a:latin typeface="Times New Roman" panose="02020503050405090304" pitchFamily="18" charset="0"/>
              </a:endParaRPr>
            </a:p>
          </p:txBody>
        </p:sp>
        <p:sp>
          <p:nvSpPr>
            <p:cNvPr id="80967" name="Rectangle 7"/>
            <p:cNvSpPr>
              <a:spLocks noChangeArrowheads="1"/>
            </p:cNvSpPr>
            <p:nvPr/>
          </p:nvSpPr>
          <p:spPr bwMode="auto">
            <a:xfrm>
              <a:off x="229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35</a:t>
              </a:r>
              <a:endParaRPr kumimoji="1" lang="en-US" altLang="zh-CN" sz="1600" b="1">
                <a:latin typeface="Times New Roman" panose="02020503050405090304" pitchFamily="18" charset="0"/>
              </a:endParaRPr>
            </a:p>
          </p:txBody>
        </p:sp>
        <p:sp>
          <p:nvSpPr>
            <p:cNvPr id="80968" name="Rectangle 8"/>
            <p:cNvSpPr>
              <a:spLocks noChangeArrowheads="1"/>
            </p:cNvSpPr>
            <p:nvPr/>
          </p:nvSpPr>
          <p:spPr bwMode="auto">
            <a:xfrm>
              <a:off x="251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40</a:t>
              </a:r>
              <a:endParaRPr kumimoji="1" lang="en-US" altLang="zh-CN" sz="1600" b="1">
                <a:latin typeface="Times New Roman" panose="02020503050405090304" pitchFamily="18" charset="0"/>
              </a:endParaRPr>
            </a:p>
          </p:txBody>
        </p:sp>
        <p:sp>
          <p:nvSpPr>
            <p:cNvPr id="80969" name="Rectangle 9"/>
            <p:cNvSpPr>
              <a:spLocks noChangeArrowheads="1"/>
            </p:cNvSpPr>
            <p:nvPr/>
          </p:nvSpPr>
          <p:spPr bwMode="auto">
            <a:xfrm>
              <a:off x="3062"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55</a:t>
              </a:r>
              <a:endParaRPr kumimoji="1" lang="en-US" altLang="zh-CN" sz="1600" b="1">
                <a:latin typeface="Times New Roman" panose="02020503050405090304" pitchFamily="18" charset="0"/>
              </a:endParaRPr>
            </a:p>
          </p:txBody>
        </p:sp>
        <p:sp>
          <p:nvSpPr>
            <p:cNvPr id="80970" name="Rectangle 10"/>
            <p:cNvSpPr>
              <a:spLocks noChangeArrowheads="1"/>
            </p:cNvSpPr>
            <p:nvPr/>
          </p:nvSpPr>
          <p:spPr bwMode="auto">
            <a:xfrm>
              <a:off x="3515" y="3656"/>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70</a:t>
              </a:r>
              <a:endParaRPr kumimoji="1" lang="en-US" altLang="zh-CN" sz="1600" b="1">
                <a:latin typeface="Times New Roman" panose="02020503050405090304" pitchFamily="18" charset="0"/>
              </a:endParaRPr>
            </a:p>
          </p:txBody>
        </p:sp>
        <p:sp>
          <p:nvSpPr>
            <p:cNvPr id="80971" name="Rectangle 11"/>
            <p:cNvSpPr>
              <a:spLocks noChangeArrowheads="1"/>
            </p:cNvSpPr>
            <p:nvPr/>
          </p:nvSpPr>
          <p:spPr bwMode="auto">
            <a:xfrm>
              <a:off x="397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82</a:t>
              </a:r>
              <a:endParaRPr kumimoji="1" lang="en-US" altLang="zh-CN" sz="1600" b="1">
                <a:latin typeface="Times New Roman" panose="02020503050405090304" pitchFamily="18" charset="0"/>
              </a:endParaRPr>
            </a:p>
          </p:txBody>
        </p:sp>
        <p:sp>
          <p:nvSpPr>
            <p:cNvPr id="80972" name="Rectangle 12"/>
            <p:cNvSpPr>
              <a:spLocks noChangeArrowheads="1"/>
            </p:cNvSpPr>
            <p:nvPr/>
          </p:nvSpPr>
          <p:spPr bwMode="auto">
            <a:xfrm>
              <a:off x="4197"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85</a:t>
              </a:r>
              <a:endParaRPr kumimoji="1" lang="en-US" altLang="zh-CN" sz="1600" b="1">
                <a:latin typeface="Times New Roman" panose="02020503050405090304" pitchFamily="18" charset="0"/>
              </a:endParaRPr>
            </a:p>
          </p:txBody>
        </p:sp>
        <p:sp>
          <p:nvSpPr>
            <p:cNvPr id="80973" name="Rectangle 13"/>
            <p:cNvSpPr>
              <a:spLocks noChangeArrowheads="1"/>
            </p:cNvSpPr>
            <p:nvPr/>
          </p:nvSpPr>
          <p:spPr bwMode="auto">
            <a:xfrm>
              <a:off x="4650"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95</a:t>
              </a:r>
              <a:endParaRPr kumimoji="1" lang="en-US" altLang="zh-CN" sz="1600" b="1">
                <a:latin typeface="Times New Roman" panose="02020503050405090304" pitchFamily="18" charset="0"/>
              </a:endParaRPr>
            </a:p>
          </p:txBody>
        </p:sp>
        <p:sp>
          <p:nvSpPr>
            <p:cNvPr id="80974" name="Line 14"/>
            <p:cNvSpPr>
              <a:spLocks noChangeShapeType="1"/>
            </p:cNvSpPr>
            <p:nvPr/>
          </p:nvSpPr>
          <p:spPr bwMode="auto">
            <a:xfrm flipV="1">
              <a:off x="3198" y="3339"/>
              <a:ext cx="90"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5" name="Line 15"/>
            <p:cNvSpPr>
              <a:spLocks noChangeShapeType="1"/>
            </p:cNvSpPr>
            <p:nvPr/>
          </p:nvSpPr>
          <p:spPr bwMode="auto">
            <a:xfrm flipH="1" flipV="1">
              <a:off x="3515" y="3339"/>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76" name="Rectangle 16"/>
            <p:cNvSpPr>
              <a:spLocks noChangeArrowheads="1"/>
            </p:cNvSpPr>
            <p:nvPr/>
          </p:nvSpPr>
          <p:spPr bwMode="auto">
            <a:xfrm>
              <a:off x="1338"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dirty="0">
                  <a:latin typeface="Times New Roman" panose="02020503050405090304" pitchFamily="18" charset="0"/>
                </a:rPr>
                <a:t>10</a:t>
              </a:r>
              <a:endParaRPr kumimoji="1" lang="en-US" altLang="zh-CN" sz="1600" b="1" dirty="0">
                <a:latin typeface="Times New Roman" panose="02020503050405090304" pitchFamily="18" charset="0"/>
              </a:endParaRPr>
            </a:p>
          </p:txBody>
        </p:sp>
        <p:sp>
          <p:nvSpPr>
            <p:cNvPr id="80977" name="Rectangle 17"/>
            <p:cNvSpPr>
              <a:spLocks noChangeArrowheads="1"/>
            </p:cNvSpPr>
            <p:nvPr/>
          </p:nvSpPr>
          <p:spPr bwMode="auto">
            <a:xfrm>
              <a:off x="1792" y="3657"/>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25</a:t>
              </a:r>
              <a:endParaRPr kumimoji="1" lang="en-US" altLang="zh-CN" sz="1600" b="1">
                <a:latin typeface="Times New Roman" panose="02020503050405090304" pitchFamily="18" charset="0"/>
              </a:endParaRPr>
            </a:p>
          </p:txBody>
        </p:sp>
        <p:sp>
          <p:nvSpPr>
            <p:cNvPr id="80978" name="Rectangle 18"/>
            <p:cNvSpPr>
              <a:spLocks noChangeArrowheads="1"/>
            </p:cNvSpPr>
            <p:nvPr/>
          </p:nvSpPr>
          <p:spPr bwMode="auto">
            <a:xfrm>
              <a:off x="1293"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79" name="Line 19"/>
            <p:cNvSpPr>
              <a:spLocks noChangeShapeType="1"/>
            </p:cNvSpPr>
            <p:nvPr/>
          </p:nvSpPr>
          <p:spPr bwMode="auto">
            <a:xfrm flipV="1">
              <a:off x="1338"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0" name="Rectangle 20"/>
            <p:cNvSpPr>
              <a:spLocks noChangeArrowheads="1"/>
            </p:cNvSpPr>
            <p:nvPr/>
          </p:nvSpPr>
          <p:spPr bwMode="auto">
            <a:xfrm>
              <a:off x="1520"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81" name="Line 21"/>
            <p:cNvSpPr>
              <a:spLocks noChangeShapeType="1"/>
            </p:cNvSpPr>
            <p:nvPr/>
          </p:nvSpPr>
          <p:spPr bwMode="auto">
            <a:xfrm flipV="1">
              <a:off x="1565"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2" name="Rectangle 22"/>
            <p:cNvSpPr>
              <a:spLocks noChangeArrowheads="1"/>
            </p:cNvSpPr>
            <p:nvPr/>
          </p:nvSpPr>
          <p:spPr bwMode="auto">
            <a:xfrm>
              <a:off x="1747"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83" name="Line 23"/>
            <p:cNvSpPr>
              <a:spLocks noChangeShapeType="1"/>
            </p:cNvSpPr>
            <p:nvPr/>
          </p:nvSpPr>
          <p:spPr bwMode="auto">
            <a:xfrm flipV="1">
              <a:off x="1792"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4" name="Rectangle 24"/>
            <p:cNvSpPr>
              <a:spLocks noChangeArrowheads="1"/>
            </p:cNvSpPr>
            <p:nvPr/>
          </p:nvSpPr>
          <p:spPr bwMode="auto">
            <a:xfrm>
              <a:off x="1974"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85" name="Line 25"/>
            <p:cNvSpPr>
              <a:spLocks noChangeShapeType="1"/>
            </p:cNvSpPr>
            <p:nvPr/>
          </p:nvSpPr>
          <p:spPr bwMode="auto">
            <a:xfrm flipV="1">
              <a:off x="2019"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6" name="Rectangle 26"/>
            <p:cNvSpPr>
              <a:spLocks noChangeArrowheads="1"/>
            </p:cNvSpPr>
            <p:nvPr/>
          </p:nvSpPr>
          <p:spPr bwMode="auto">
            <a:xfrm>
              <a:off x="3015"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87" name="Line 27"/>
            <p:cNvSpPr>
              <a:spLocks noChangeShapeType="1"/>
            </p:cNvSpPr>
            <p:nvPr/>
          </p:nvSpPr>
          <p:spPr bwMode="auto">
            <a:xfrm flipV="1">
              <a:off x="3060"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88" name="Rectangle 28"/>
            <p:cNvSpPr>
              <a:spLocks noChangeArrowheads="1"/>
            </p:cNvSpPr>
            <p:nvPr/>
          </p:nvSpPr>
          <p:spPr bwMode="auto">
            <a:xfrm>
              <a:off x="3242"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89" name="Line 29"/>
            <p:cNvSpPr>
              <a:spLocks noChangeShapeType="1"/>
            </p:cNvSpPr>
            <p:nvPr/>
          </p:nvSpPr>
          <p:spPr bwMode="auto">
            <a:xfrm flipV="1">
              <a:off x="3287"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0" name="Rectangle 30"/>
            <p:cNvSpPr>
              <a:spLocks noChangeArrowheads="1"/>
            </p:cNvSpPr>
            <p:nvPr/>
          </p:nvSpPr>
          <p:spPr bwMode="auto">
            <a:xfrm>
              <a:off x="3469"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91" name="Line 31"/>
            <p:cNvSpPr>
              <a:spLocks noChangeShapeType="1"/>
            </p:cNvSpPr>
            <p:nvPr/>
          </p:nvSpPr>
          <p:spPr bwMode="auto">
            <a:xfrm flipV="1">
              <a:off x="3514"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2" name="Rectangle 32"/>
            <p:cNvSpPr>
              <a:spLocks noChangeArrowheads="1"/>
            </p:cNvSpPr>
            <p:nvPr/>
          </p:nvSpPr>
          <p:spPr bwMode="auto">
            <a:xfrm>
              <a:off x="224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93" name="Line 33"/>
            <p:cNvSpPr>
              <a:spLocks noChangeShapeType="1"/>
            </p:cNvSpPr>
            <p:nvPr/>
          </p:nvSpPr>
          <p:spPr bwMode="auto">
            <a:xfrm flipV="1">
              <a:off x="228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4" name="Rectangle 34"/>
            <p:cNvSpPr>
              <a:spLocks noChangeArrowheads="1"/>
            </p:cNvSpPr>
            <p:nvPr/>
          </p:nvSpPr>
          <p:spPr bwMode="auto">
            <a:xfrm>
              <a:off x="247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95" name="Line 35"/>
            <p:cNvSpPr>
              <a:spLocks noChangeShapeType="1"/>
            </p:cNvSpPr>
            <p:nvPr/>
          </p:nvSpPr>
          <p:spPr bwMode="auto">
            <a:xfrm flipV="1">
              <a:off x="251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6" name="Rectangle 36"/>
            <p:cNvSpPr>
              <a:spLocks noChangeArrowheads="1"/>
            </p:cNvSpPr>
            <p:nvPr/>
          </p:nvSpPr>
          <p:spPr bwMode="auto">
            <a:xfrm>
              <a:off x="3696" y="4019"/>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97" name="Line 37"/>
            <p:cNvSpPr>
              <a:spLocks noChangeShapeType="1"/>
            </p:cNvSpPr>
            <p:nvPr/>
          </p:nvSpPr>
          <p:spPr bwMode="auto">
            <a:xfrm flipV="1">
              <a:off x="3741" y="3883"/>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0998" name="Rectangle 38"/>
            <p:cNvSpPr>
              <a:spLocks noChangeArrowheads="1"/>
            </p:cNvSpPr>
            <p:nvPr/>
          </p:nvSpPr>
          <p:spPr bwMode="auto">
            <a:xfrm>
              <a:off x="3923"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0999" name="Line 39"/>
            <p:cNvSpPr>
              <a:spLocks noChangeShapeType="1"/>
            </p:cNvSpPr>
            <p:nvPr/>
          </p:nvSpPr>
          <p:spPr bwMode="auto">
            <a:xfrm flipV="1">
              <a:off x="3968"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0" name="Rectangle 40"/>
            <p:cNvSpPr>
              <a:spLocks noChangeArrowheads="1"/>
            </p:cNvSpPr>
            <p:nvPr/>
          </p:nvSpPr>
          <p:spPr bwMode="auto">
            <a:xfrm>
              <a:off x="4150"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1001" name="Line 41"/>
            <p:cNvSpPr>
              <a:spLocks noChangeShapeType="1"/>
            </p:cNvSpPr>
            <p:nvPr/>
          </p:nvSpPr>
          <p:spPr bwMode="auto">
            <a:xfrm flipV="1">
              <a:off x="4195"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2" name="Rectangle 42"/>
            <p:cNvSpPr>
              <a:spLocks noChangeArrowheads="1"/>
            </p:cNvSpPr>
            <p:nvPr/>
          </p:nvSpPr>
          <p:spPr bwMode="auto">
            <a:xfrm>
              <a:off x="4377"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1003" name="Line 43"/>
            <p:cNvSpPr>
              <a:spLocks noChangeShapeType="1"/>
            </p:cNvSpPr>
            <p:nvPr/>
          </p:nvSpPr>
          <p:spPr bwMode="auto">
            <a:xfrm flipV="1">
              <a:off x="4422"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4" name="Rectangle 44"/>
            <p:cNvSpPr>
              <a:spLocks noChangeArrowheads="1"/>
            </p:cNvSpPr>
            <p:nvPr/>
          </p:nvSpPr>
          <p:spPr bwMode="auto">
            <a:xfrm>
              <a:off x="4604"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1005" name="Line 45"/>
            <p:cNvSpPr>
              <a:spLocks noChangeShapeType="1"/>
            </p:cNvSpPr>
            <p:nvPr/>
          </p:nvSpPr>
          <p:spPr bwMode="auto">
            <a:xfrm flipV="1">
              <a:off x="4649"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6" name="Line 46"/>
            <p:cNvSpPr>
              <a:spLocks noChangeShapeType="1"/>
            </p:cNvSpPr>
            <p:nvPr/>
          </p:nvSpPr>
          <p:spPr bwMode="auto">
            <a:xfrm flipV="1">
              <a:off x="4876"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07" name="Rectangle 47"/>
            <p:cNvSpPr>
              <a:spLocks noChangeArrowheads="1"/>
            </p:cNvSpPr>
            <p:nvPr/>
          </p:nvSpPr>
          <p:spPr bwMode="auto">
            <a:xfrm>
              <a:off x="4831"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1008" name="Rectangle 48"/>
            <p:cNvSpPr>
              <a:spLocks noChangeArrowheads="1"/>
            </p:cNvSpPr>
            <p:nvPr/>
          </p:nvSpPr>
          <p:spPr bwMode="auto">
            <a:xfrm>
              <a:off x="2653"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50</a:t>
              </a:r>
              <a:endParaRPr kumimoji="1" lang="en-US" altLang="zh-CN" sz="1600" b="1">
                <a:latin typeface="Times New Roman" panose="02020503050405090304" pitchFamily="18" charset="0"/>
              </a:endParaRPr>
            </a:p>
          </p:txBody>
        </p:sp>
        <p:sp>
          <p:nvSpPr>
            <p:cNvPr id="81009" name="Rectangle 49"/>
            <p:cNvSpPr>
              <a:spLocks noChangeArrowheads="1"/>
            </p:cNvSpPr>
            <p:nvPr/>
          </p:nvSpPr>
          <p:spPr bwMode="auto">
            <a:xfrm>
              <a:off x="2880" y="2568"/>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80</a:t>
              </a:r>
              <a:endParaRPr kumimoji="1" lang="en-US" altLang="zh-CN" sz="1600" b="1">
                <a:latin typeface="Times New Roman" panose="02020503050405090304" pitchFamily="18" charset="0"/>
              </a:endParaRPr>
            </a:p>
          </p:txBody>
        </p:sp>
        <p:sp>
          <p:nvSpPr>
            <p:cNvPr id="81010" name="Rectangle 50"/>
            <p:cNvSpPr>
              <a:spLocks noChangeArrowheads="1"/>
            </p:cNvSpPr>
            <p:nvPr/>
          </p:nvSpPr>
          <p:spPr bwMode="auto">
            <a:xfrm>
              <a:off x="424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90</a:t>
              </a:r>
              <a:endParaRPr kumimoji="1" lang="en-US" altLang="zh-CN" sz="1600" b="1">
                <a:latin typeface="Times New Roman" panose="02020503050405090304" pitchFamily="18" charset="0"/>
              </a:endParaRPr>
            </a:p>
          </p:txBody>
        </p:sp>
        <p:sp>
          <p:nvSpPr>
            <p:cNvPr id="81011" name="Line 51"/>
            <p:cNvSpPr>
              <a:spLocks noChangeShapeType="1"/>
            </p:cNvSpPr>
            <p:nvPr/>
          </p:nvSpPr>
          <p:spPr bwMode="auto">
            <a:xfrm flipH="1" flipV="1">
              <a:off x="2880" y="2795"/>
              <a:ext cx="499"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2" name="Line 52"/>
            <p:cNvSpPr>
              <a:spLocks noChangeShapeType="1"/>
            </p:cNvSpPr>
            <p:nvPr/>
          </p:nvSpPr>
          <p:spPr bwMode="auto">
            <a:xfrm flipV="1">
              <a:off x="1927" y="2795"/>
              <a:ext cx="726"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3" name="Rectangle 53"/>
            <p:cNvSpPr>
              <a:spLocks noChangeArrowheads="1"/>
            </p:cNvSpPr>
            <p:nvPr/>
          </p:nvSpPr>
          <p:spPr bwMode="auto">
            <a:xfrm>
              <a:off x="1701" y="3113"/>
              <a:ext cx="226" cy="227"/>
            </a:xfrm>
            <a:prstGeom prst="rect">
              <a:avLst/>
            </a:prstGeom>
            <a:solidFill>
              <a:srgbClr val="CCECFF"/>
            </a:solidFill>
            <a:ln w="9525">
              <a:solidFill>
                <a:schemeClr val="tx1"/>
              </a:solidFill>
              <a:miter lim="800000"/>
            </a:ln>
          </p:spPr>
          <p:txBody>
            <a:bodyPr wrap="none" anchor="ctr"/>
            <a:p>
              <a:pPr algn="ctr"/>
              <a:r>
                <a:rPr kumimoji="1" lang="en-US" altLang="zh-CN" sz="1600" b="1">
                  <a:latin typeface="Times New Roman" panose="02020503050405090304" pitchFamily="18" charset="0"/>
                </a:rPr>
                <a:t>20</a:t>
              </a:r>
              <a:endParaRPr kumimoji="1" lang="en-US" altLang="zh-CN" sz="1600" b="1">
                <a:latin typeface="Times New Roman" panose="02020503050405090304" pitchFamily="18" charset="0"/>
              </a:endParaRPr>
            </a:p>
          </p:txBody>
        </p:sp>
        <p:sp>
          <p:nvSpPr>
            <p:cNvPr id="81014" name="Line 54"/>
            <p:cNvSpPr>
              <a:spLocks noChangeShapeType="1"/>
            </p:cNvSpPr>
            <p:nvPr/>
          </p:nvSpPr>
          <p:spPr bwMode="auto">
            <a:xfrm flipV="1">
              <a:off x="1429" y="3339"/>
              <a:ext cx="272"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5" name="Line 55"/>
            <p:cNvSpPr>
              <a:spLocks noChangeShapeType="1"/>
            </p:cNvSpPr>
            <p:nvPr/>
          </p:nvSpPr>
          <p:spPr bwMode="auto">
            <a:xfrm flipH="1" flipV="1">
              <a:off x="1927" y="3339"/>
              <a:ext cx="1"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6" name="Line 56"/>
            <p:cNvSpPr>
              <a:spLocks noChangeShapeType="1"/>
            </p:cNvSpPr>
            <p:nvPr/>
          </p:nvSpPr>
          <p:spPr bwMode="auto">
            <a:xfrm flipV="1">
              <a:off x="4196" y="3340"/>
              <a:ext cx="46"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7" name="Line 57"/>
            <p:cNvSpPr>
              <a:spLocks noChangeShapeType="1"/>
            </p:cNvSpPr>
            <p:nvPr/>
          </p:nvSpPr>
          <p:spPr bwMode="auto">
            <a:xfrm flipH="1" flipV="1">
              <a:off x="4468" y="3340"/>
              <a:ext cx="272"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18" name="Rectangle 58"/>
            <p:cNvSpPr>
              <a:spLocks noChangeArrowheads="1"/>
            </p:cNvSpPr>
            <p:nvPr/>
          </p:nvSpPr>
          <p:spPr bwMode="auto">
            <a:xfrm>
              <a:off x="2971" y="2024"/>
              <a:ext cx="226" cy="227"/>
            </a:xfrm>
            <a:prstGeom prst="rect">
              <a:avLst/>
            </a:prstGeom>
            <a:solidFill>
              <a:srgbClr val="CCECFF"/>
            </a:solidFill>
            <a:ln w="9525">
              <a:solidFill>
                <a:schemeClr val="tx1"/>
              </a:solidFill>
              <a:miter lim="800000"/>
            </a:ln>
          </p:spPr>
          <p:txBody>
            <a:bodyPr wrap="none" anchor="ctr"/>
            <a:p>
              <a:pPr algn="ctr"/>
              <a:endParaRPr kumimoji="1" lang="en-US" altLang="zh-CN" sz="1600" b="1">
                <a:latin typeface="Times New Roman" panose="02020503050405090304" pitchFamily="18" charset="0"/>
              </a:endParaRPr>
            </a:p>
          </p:txBody>
        </p:sp>
        <p:sp>
          <p:nvSpPr>
            <p:cNvPr id="81019" name="Line 59"/>
            <p:cNvSpPr>
              <a:spLocks noChangeShapeType="1"/>
            </p:cNvSpPr>
            <p:nvPr/>
          </p:nvSpPr>
          <p:spPr bwMode="auto">
            <a:xfrm flipH="1" flipV="1">
              <a:off x="3107" y="2795"/>
              <a:ext cx="1224" cy="319"/>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0" name="Line 60"/>
            <p:cNvSpPr>
              <a:spLocks noChangeShapeType="1"/>
            </p:cNvSpPr>
            <p:nvPr/>
          </p:nvSpPr>
          <p:spPr bwMode="auto">
            <a:xfrm flipV="1">
              <a:off x="2743" y="3884"/>
              <a:ext cx="0" cy="136"/>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1" name="Rectangle 61"/>
            <p:cNvSpPr>
              <a:spLocks noChangeArrowheads="1"/>
            </p:cNvSpPr>
            <p:nvPr/>
          </p:nvSpPr>
          <p:spPr bwMode="auto">
            <a:xfrm>
              <a:off x="2698" y="4020"/>
              <a:ext cx="90" cy="91"/>
            </a:xfrm>
            <a:prstGeom prst="rect">
              <a:avLst/>
            </a:prstGeom>
            <a:solidFill>
              <a:schemeClr val="tx2"/>
            </a:solidFill>
            <a:ln w="9525">
              <a:solidFill>
                <a:schemeClr val="tx2"/>
              </a:solidFill>
              <a:miter lim="800000"/>
            </a:ln>
          </p:spPr>
          <p:txBody>
            <a:bodyPr wrap="none" anchor="ctr"/>
            <a:p>
              <a:pPr algn="ctr"/>
              <a:endParaRPr kumimoji="1" lang="en-US" altLang="zh-CN" sz="1600" b="1">
                <a:latin typeface="Times New Roman" panose="02020503050405090304" pitchFamily="18" charset="0"/>
              </a:endParaRPr>
            </a:p>
          </p:txBody>
        </p:sp>
        <p:sp>
          <p:nvSpPr>
            <p:cNvPr id="81022" name="Line 62"/>
            <p:cNvSpPr>
              <a:spLocks noChangeShapeType="1"/>
            </p:cNvSpPr>
            <p:nvPr/>
          </p:nvSpPr>
          <p:spPr bwMode="auto">
            <a:xfrm flipH="1" flipV="1">
              <a:off x="2154" y="3339"/>
              <a:ext cx="363" cy="318"/>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3" name="Line 63"/>
            <p:cNvSpPr>
              <a:spLocks noChangeShapeType="1"/>
            </p:cNvSpPr>
            <p:nvPr/>
          </p:nvSpPr>
          <p:spPr bwMode="auto">
            <a:xfrm flipV="1">
              <a:off x="2880" y="2251"/>
              <a:ext cx="91" cy="317"/>
            </a:xfrm>
            <a:prstGeom prst="line">
              <a:avLst/>
            </a:prstGeom>
            <a:noFill/>
            <a:ln w="28575">
              <a:solidFill>
                <a:schemeClr val="tx1"/>
              </a:solidFill>
              <a:miter lim="800000"/>
              <a:headEnd type="arrow" w="med" len="med"/>
            </a:ln>
            <a:extLst>
              <a:ext uri="{909E8E84-426E-40DD-AFC4-6F175D3DCCD1}">
                <a14:hiddenFill xmlns:a14="http://schemas.microsoft.com/office/drawing/2010/main">
                  <a:noFill/>
                </a14:hiddenFill>
              </a:ext>
            </a:extLst>
          </p:spPr>
          <p:txBody>
            <a:bodyPr wrap="none"/>
            <a:p>
              <a:endParaRPr lang="zh-CN" altLang="en-US"/>
            </a:p>
          </p:txBody>
        </p:sp>
        <p:sp>
          <p:nvSpPr>
            <p:cNvPr id="81024" name="Line 64"/>
            <p:cNvSpPr>
              <a:spLocks noChangeShapeType="1"/>
            </p:cNvSpPr>
            <p:nvPr/>
          </p:nvSpPr>
          <p:spPr bwMode="auto">
            <a:xfrm>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sp>
          <p:nvSpPr>
            <p:cNvPr id="81025" name="Line 65"/>
            <p:cNvSpPr>
              <a:spLocks noChangeShapeType="1"/>
            </p:cNvSpPr>
            <p:nvPr/>
          </p:nvSpPr>
          <p:spPr bwMode="auto">
            <a:xfrm flipH="1">
              <a:off x="2971" y="2024"/>
              <a:ext cx="227" cy="227"/>
            </a:xfrm>
            <a:prstGeom prst="line">
              <a:avLst/>
            </a:prstGeom>
            <a:noFill/>
            <a:ln w="28575">
              <a:solidFill>
                <a:schemeClr val="hlink"/>
              </a:solidFill>
              <a:miter lim="800000"/>
            </a:ln>
            <a:extLst>
              <a:ext uri="{909E8E84-426E-40DD-AFC4-6F175D3DCCD1}">
                <a14:hiddenFill xmlns:a14="http://schemas.microsoft.com/office/drawing/2010/main">
                  <a:noFill/>
                </a14:hiddenFill>
              </a:ext>
            </a:extLst>
          </p:spPr>
          <p:txBody>
            <a:bodyPr wrap="none"/>
            <a:p>
              <a:endParaRPr lang="zh-CN" altLang="en-US"/>
            </a:p>
          </p:txBody>
        </p:sp>
      </p:grpSp>
      <p:sp>
        <p:nvSpPr>
          <p:cNvPr id="1476674" name="Rectangle 66"/>
          <p:cNvSpPr>
            <a:spLocks noChangeArrowheads="1"/>
          </p:cNvSpPr>
          <p:nvPr/>
        </p:nvSpPr>
        <p:spPr bwMode="auto">
          <a:xfrm>
            <a:off x="5591810" y="16510"/>
            <a:ext cx="3552190" cy="132207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spcBef>
                <a:spcPct val="20000"/>
              </a:spcBef>
              <a:buClr>
                <a:schemeClr val="folHlink"/>
              </a:buClr>
              <a:buSzPct val="60000"/>
              <a:buFont typeface="Wingdings" panose="05000000000000000000" pitchFamily="2" charset="2"/>
              <a:buNone/>
            </a:pPr>
            <a:r>
              <a:rPr kumimoji="1" lang="zh-CN" altLang="en-US" sz="2000" b="1" dirty="0">
                <a:latin typeface="Times New Roman" panose="02020503050405090304" pitchFamily="18" charset="0"/>
              </a:rPr>
              <a:t>找到含有被删除元素的树叶需要</a:t>
            </a:r>
            <a:r>
              <a:rPr kumimoji="1" lang="en-US" altLang="zh-CN" sz="2000" b="1" dirty="0">
                <a:latin typeface="Times New Roman" panose="02020503050405090304" pitchFamily="18" charset="0"/>
              </a:rPr>
              <a:t>4</a:t>
            </a:r>
            <a:r>
              <a:rPr kumimoji="1" lang="zh-CN" altLang="en-US" sz="2000" b="1" dirty="0">
                <a:latin typeface="Times New Roman" panose="02020503050405090304" pitchFamily="18" charset="0"/>
              </a:rPr>
              <a:t>次磁盘访问，对最相邻兄弟有</a:t>
            </a:r>
            <a:r>
              <a:rPr kumimoji="1" lang="en-US" altLang="zh-CN" sz="2000" b="1" dirty="0">
                <a:latin typeface="Times New Roman" panose="02020503050405090304" pitchFamily="18" charset="0"/>
              </a:rPr>
              <a:t>3</a:t>
            </a:r>
            <a:r>
              <a:rPr kumimoji="1" lang="zh-CN" altLang="en-US" sz="2000" b="1" dirty="0">
                <a:latin typeface="Times New Roman" panose="02020503050405090304" pitchFamily="18" charset="0"/>
              </a:rPr>
              <a:t>次访问，另有</a:t>
            </a:r>
            <a:r>
              <a:rPr kumimoji="1" lang="en-US" altLang="zh-CN" sz="2000" b="1" dirty="0">
                <a:latin typeface="Times New Roman" panose="02020503050405090304" pitchFamily="18" charset="0"/>
              </a:rPr>
              <a:t>3</a:t>
            </a:r>
            <a:r>
              <a:rPr kumimoji="1" lang="zh-CN" altLang="en-US" sz="2000" b="1" dirty="0">
                <a:latin typeface="Times New Roman" panose="02020503050405090304" pitchFamily="18" charset="0"/>
              </a:rPr>
              <a:t>次写访问，因此总的访问次数是</a:t>
            </a:r>
            <a:r>
              <a:rPr kumimoji="1" lang="en-US" altLang="zh-CN" sz="2000" b="1" dirty="0">
                <a:latin typeface="Times New Roman" panose="02020503050405090304" pitchFamily="18" charset="0"/>
              </a:rPr>
              <a:t>10</a:t>
            </a:r>
            <a:r>
              <a:rPr kumimoji="1" lang="zh-CN" altLang="en-US" sz="2000" b="1" dirty="0">
                <a:latin typeface="Times New Roman" panose="02020503050405090304" pitchFamily="18" charset="0"/>
              </a:rPr>
              <a:t>次。</a:t>
            </a:r>
            <a:endParaRPr kumimoji="1" lang="zh-CN" altLang="en-US" sz="2000" b="1"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76674"/>
                                        </p:tgtEl>
                                        <p:attrNameLst>
                                          <p:attrName>style.visibility</p:attrName>
                                        </p:attrNameLst>
                                      </p:cBhvr>
                                      <p:to>
                                        <p:strVal val="visible"/>
                                      </p:to>
                                    </p:set>
                                    <p:anim calcmode="lin" valueType="num">
                                      <p:cBhvr additive="base">
                                        <p:cTn id="25" dur="500" fill="hold"/>
                                        <p:tgtEl>
                                          <p:spTgt spid="1476674"/>
                                        </p:tgtEl>
                                        <p:attrNameLst>
                                          <p:attrName>ppt_x</p:attrName>
                                        </p:attrNameLst>
                                      </p:cBhvr>
                                      <p:tavLst>
                                        <p:tav tm="0">
                                          <p:val>
                                            <p:strVal val="#ppt_x"/>
                                          </p:val>
                                        </p:tav>
                                        <p:tav tm="100000">
                                          <p:val>
                                            <p:strVal val="#ppt_x"/>
                                          </p:val>
                                        </p:tav>
                                      </p:tavLst>
                                    </p:anim>
                                    <p:anim calcmode="lin" valueType="num">
                                      <p:cBhvr additive="base">
                                        <p:cTn id="26" dur="500" fill="hold"/>
                                        <p:tgtEl>
                                          <p:spTgt spid="1476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7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8C710DF-7B0E-4C3F-87C3-C916EF6BC12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ED635DF-078D-40EF-A4E0-51B8663948E7}"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a:xfrm>
            <a:off x="1116013" y="188913"/>
            <a:ext cx="7488237" cy="904875"/>
          </a:xfrm>
        </p:spPr>
        <p:txBody>
          <a:bodyPr anchor="b"/>
          <a:lstStyle/>
          <a:p>
            <a:pPr eaLnBrk="1" hangingPunct="1"/>
            <a:r>
              <a:rPr lang="en-US" altLang="zh-CN" dirty="0">
                <a:ea typeface="宋体" pitchFamily="2" charset="-122"/>
              </a:rPr>
              <a:t>10.4.7  B-</a:t>
            </a:r>
            <a:r>
              <a:rPr lang="zh-CN" altLang="en-US" dirty="0">
                <a:ea typeface="宋体" pitchFamily="2" charset="-122"/>
              </a:rPr>
              <a:t>树的删除</a:t>
            </a:r>
            <a:endParaRPr lang="zh-CN" altLang="en-US" dirty="0">
              <a:ea typeface="宋体" pitchFamily="2" charset="-122"/>
            </a:endParaRPr>
          </a:p>
        </p:txBody>
      </p:sp>
      <p:sp>
        <p:nvSpPr>
          <p:cNvPr id="81925" name="Rectangle 3"/>
          <p:cNvSpPr>
            <a:spLocks noGrp="1" noChangeArrowheads="1"/>
          </p:cNvSpPr>
          <p:nvPr>
            <p:ph type="body" idx="4294967295"/>
          </p:nvPr>
        </p:nvSpPr>
        <p:spPr>
          <a:xfrm>
            <a:off x="250825" y="1557338"/>
            <a:ext cx="8713788" cy="4967287"/>
          </a:xfrm>
        </p:spPr>
        <p:txBody>
          <a:bodyPr/>
          <a:lstStyle/>
          <a:p>
            <a:pPr eaLnBrk="1" hangingPunct="1">
              <a:lnSpc>
                <a:spcPct val="110000"/>
              </a:lnSpc>
            </a:pPr>
            <a:r>
              <a:rPr lang="zh-CN" altLang="en-US">
                <a:latin typeface="Times New Roman" panose="02020503050405090304" pitchFamily="18" charset="0"/>
                <a:ea typeface="宋体" pitchFamily="2" charset="-122"/>
              </a:rPr>
              <a:t>对于高度为</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的</a:t>
            </a:r>
            <a:r>
              <a:rPr lang="en-US" altLang="zh-CN">
                <a:latin typeface="Times New Roman" panose="02020503050405090304" pitchFamily="18" charset="0"/>
                <a:ea typeface="宋体" pitchFamily="2" charset="-122"/>
              </a:rPr>
              <a:t>B-</a:t>
            </a:r>
            <a:r>
              <a:rPr lang="zh-CN" altLang="en-US">
                <a:latin typeface="Times New Roman" panose="02020503050405090304" pitchFamily="18" charset="0"/>
                <a:ea typeface="宋体" pitchFamily="2" charset="-122"/>
              </a:rPr>
              <a:t>树的删除操作，最坏情况出现在当合并发生在</a:t>
            </a:r>
            <a:r>
              <a:rPr lang="en-US" altLang="zh-CN">
                <a:latin typeface="Times New Roman" panose="02020503050405090304" pitchFamily="18" charset="0"/>
                <a:ea typeface="宋体" pitchFamily="2" charset="-122"/>
              </a:rPr>
              <a:t>h,h-1,...,3,2</a:t>
            </a:r>
            <a:r>
              <a:rPr lang="zh-CN" altLang="en-US">
                <a:latin typeface="Times New Roman" panose="02020503050405090304" pitchFamily="18" charset="0"/>
                <a:ea typeface="宋体" pitchFamily="2" charset="-122"/>
              </a:rPr>
              <a:t>层时，需要从最相邻兄弟中获取一个元素。最坏情况下磁盘访问次数是</a:t>
            </a:r>
            <a:r>
              <a:rPr lang="en-US" altLang="zh-CN">
                <a:solidFill>
                  <a:schemeClr val="hlink"/>
                </a:solidFill>
                <a:latin typeface="Times New Roman" panose="02020503050405090304" pitchFamily="18" charset="0"/>
                <a:ea typeface="宋体" pitchFamily="2" charset="-122"/>
              </a:rPr>
              <a:t>3h </a:t>
            </a:r>
            <a:r>
              <a:rPr lang="zh-CN" altLang="en-US">
                <a:latin typeface="Times New Roman" panose="02020503050405090304" pitchFamily="18" charset="0"/>
                <a:ea typeface="宋体" pitchFamily="2" charset="-122"/>
              </a:rPr>
              <a:t>＝（找到包含被删除元素需要</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次读访问）</a:t>
            </a:r>
            <a:r>
              <a:rPr lang="en-US" altLang="zh-CN">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（获取第</a:t>
            </a:r>
            <a:r>
              <a:rPr lang="en-US" altLang="zh-CN">
                <a:latin typeface="Times New Roman" panose="02020503050405090304" pitchFamily="18" charset="0"/>
                <a:ea typeface="宋体" pitchFamily="2" charset="-122"/>
              </a:rPr>
              <a:t>2</a:t>
            </a:r>
            <a:r>
              <a:rPr lang="zh-CN" altLang="en-US">
                <a:latin typeface="Times New Roman" panose="02020503050405090304" pitchFamily="18" charset="0"/>
                <a:ea typeface="宋体" pitchFamily="2" charset="-122"/>
              </a:rPr>
              <a:t>至</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层的最相邻兄弟需要</a:t>
            </a:r>
            <a:r>
              <a:rPr lang="en-US" altLang="zh-CN">
                <a:latin typeface="Times New Roman" panose="02020503050405090304" pitchFamily="18" charset="0"/>
                <a:ea typeface="宋体" pitchFamily="2" charset="-122"/>
              </a:rPr>
              <a:t>h-1</a:t>
            </a:r>
            <a:r>
              <a:rPr lang="zh-CN" altLang="en-US">
                <a:latin typeface="Times New Roman" panose="02020503050405090304" pitchFamily="18" charset="0"/>
                <a:ea typeface="宋体" pitchFamily="2" charset="-122"/>
              </a:rPr>
              <a:t>次读访问）</a:t>
            </a:r>
            <a:r>
              <a:rPr lang="en-US" altLang="zh-CN">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（在第</a:t>
            </a:r>
            <a:r>
              <a:rPr lang="en-US" altLang="zh-CN">
                <a:latin typeface="Times New Roman" panose="02020503050405090304" pitchFamily="18" charset="0"/>
                <a:ea typeface="宋体" pitchFamily="2" charset="-122"/>
              </a:rPr>
              <a:t>3</a:t>
            </a:r>
            <a:r>
              <a:rPr lang="zh-CN" altLang="en-US">
                <a:latin typeface="Times New Roman" panose="02020503050405090304" pitchFamily="18" charset="0"/>
                <a:ea typeface="宋体" pitchFamily="2" charset="-122"/>
              </a:rPr>
              <a:t>至</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层的合并需要</a:t>
            </a:r>
            <a:r>
              <a:rPr lang="en-US" altLang="zh-CN">
                <a:latin typeface="Times New Roman" panose="02020503050405090304" pitchFamily="18" charset="0"/>
                <a:ea typeface="宋体" pitchFamily="2" charset="-122"/>
              </a:rPr>
              <a:t>h-2</a:t>
            </a:r>
            <a:r>
              <a:rPr lang="zh-CN" altLang="en-US">
                <a:latin typeface="Times New Roman" panose="02020503050405090304" pitchFamily="18" charset="0"/>
                <a:ea typeface="宋体" pitchFamily="2" charset="-122"/>
              </a:rPr>
              <a:t>次写访问）</a:t>
            </a:r>
            <a:r>
              <a:rPr lang="en-US" altLang="zh-CN">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（对修改过的根节点和第</a:t>
            </a:r>
            <a:r>
              <a:rPr lang="en-US" altLang="zh-CN">
                <a:latin typeface="Times New Roman" panose="02020503050405090304" pitchFamily="18" charset="0"/>
                <a:ea typeface="宋体" pitchFamily="2" charset="-122"/>
              </a:rPr>
              <a:t>2</a:t>
            </a:r>
            <a:r>
              <a:rPr lang="zh-CN" altLang="en-US">
                <a:latin typeface="Times New Roman" panose="02020503050405090304" pitchFamily="18" charset="0"/>
                <a:ea typeface="宋体" pitchFamily="2" charset="-122"/>
              </a:rPr>
              <a:t>层的两个节点进行</a:t>
            </a:r>
            <a:r>
              <a:rPr lang="en-US" altLang="zh-CN">
                <a:latin typeface="Times New Roman" panose="02020503050405090304" pitchFamily="18" charset="0"/>
                <a:ea typeface="宋体" pitchFamily="2" charset="-122"/>
              </a:rPr>
              <a:t>3</a:t>
            </a:r>
            <a:r>
              <a:rPr lang="zh-CN" altLang="en-US">
                <a:latin typeface="Times New Roman" panose="02020503050405090304" pitchFamily="18" charset="0"/>
                <a:ea typeface="宋体" pitchFamily="2" charset="-122"/>
              </a:rPr>
              <a:t>次写访问）。 </a:t>
            </a:r>
            <a:endParaRPr lang="zh-CN" altLang="en-US">
              <a:latin typeface="Times New Roman" panose="02020503050405090304" pitchFamily="18" charset="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ea typeface="宋体" pitchFamily="2" charset="-122"/>
              </a:rPr>
              <a:t>练习</a:t>
            </a:r>
            <a:r>
              <a:rPr lang="en-US" altLang="zh-CN">
                <a:ea typeface="宋体" pitchFamily="2" charset="-122"/>
              </a:rPr>
              <a:t>1</a:t>
            </a:r>
            <a:endParaRPr lang="en-US" altLang="zh-CN">
              <a:ea typeface="宋体" pitchFamily="2" charset="-122"/>
            </a:endParaRPr>
          </a:p>
        </p:txBody>
      </p:sp>
      <p:sp>
        <p:nvSpPr>
          <p:cNvPr id="95235" name="Rectangle 3"/>
          <p:cNvSpPr>
            <a:spLocks noGrp="1" noChangeArrowheads="1"/>
          </p:cNvSpPr>
          <p:nvPr>
            <p:ph type="body" idx="1"/>
          </p:nvPr>
        </p:nvSpPr>
        <p:spPr>
          <a:xfrm>
            <a:off x="457200" y="1341438"/>
            <a:ext cx="8229600" cy="4789487"/>
          </a:xfrm>
        </p:spPr>
        <p:txBody>
          <a:bodyPr/>
          <a:lstStyle/>
          <a:p>
            <a:pPr eaLnBrk="1" hangingPunct="1"/>
            <a:r>
              <a:rPr lang="zh-CN" altLang="en-US" dirty="0">
                <a:ea typeface="宋体" pitchFamily="2" charset="-122"/>
              </a:rPr>
              <a:t>画出下面</a:t>
            </a:r>
            <a:r>
              <a:rPr lang="en-US" altLang="zh-CN" dirty="0">
                <a:ea typeface="宋体" pitchFamily="2" charset="-122"/>
              </a:rPr>
              <a:t>AVL</a:t>
            </a:r>
            <a:r>
              <a:rPr lang="zh-CN" altLang="en-US" dirty="0">
                <a:ea typeface="宋体" pitchFamily="2" charset="-122"/>
              </a:rPr>
              <a:t>搜索树插入关键值为</a:t>
            </a:r>
            <a:r>
              <a:rPr lang="en-US" altLang="zh-CN">
                <a:ea typeface="宋体" pitchFamily="2" charset="-122"/>
              </a:rPr>
              <a:t>18</a:t>
            </a:r>
            <a:r>
              <a:rPr lang="zh-CN" altLang="en-US">
                <a:ea typeface="宋体" pitchFamily="2" charset="-122"/>
              </a:rPr>
              <a:t>的</a:t>
            </a:r>
            <a:r>
              <a:rPr lang="zh-CN" altLang="en-US" dirty="0">
                <a:ea typeface="宋体" pitchFamily="2" charset="-122"/>
              </a:rPr>
              <a:t>元素和删除关键值为</a:t>
            </a:r>
            <a:r>
              <a:rPr lang="en-US" altLang="zh-CN" dirty="0">
                <a:ea typeface="宋体" pitchFamily="2" charset="-122"/>
              </a:rPr>
              <a:t>28</a:t>
            </a:r>
            <a:r>
              <a:rPr lang="zh-CN" altLang="en-US" dirty="0">
                <a:ea typeface="宋体" pitchFamily="2" charset="-122"/>
              </a:rPr>
              <a:t>的元素之后的</a:t>
            </a:r>
            <a:r>
              <a:rPr lang="en-US" altLang="zh-CN" dirty="0">
                <a:ea typeface="宋体" pitchFamily="2" charset="-122"/>
              </a:rPr>
              <a:t>AVL</a:t>
            </a:r>
            <a:r>
              <a:rPr lang="zh-CN" altLang="en-US" dirty="0">
                <a:ea typeface="宋体" pitchFamily="2" charset="-122"/>
              </a:rPr>
              <a:t>搜索树 </a:t>
            </a:r>
            <a:endParaRPr lang="zh-CN" altLang="en-US" dirty="0">
              <a:ea typeface="宋体" pitchFamily="2" charset="-122"/>
            </a:endParaRPr>
          </a:p>
        </p:txBody>
      </p:sp>
      <p:grpSp>
        <p:nvGrpSpPr>
          <p:cNvPr id="95236" name="Group 4"/>
          <p:cNvGrpSpPr>
            <a:grpSpLocks noChangeAspect="1"/>
          </p:cNvGrpSpPr>
          <p:nvPr/>
        </p:nvGrpSpPr>
        <p:grpSpPr bwMode="auto">
          <a:xfrm>
            <a:off x="395288" y="2781300"/>
            <a:ext cx="4506912" cy="3390900"/>
            <a:chOff x="2456" y="2160"/>
            <a:chExt cx="5262" cy="3960"/>
          </a:xfrm>
        </p:grpSpPr>
        <p:sp>
          <p:nvSpPr>
            <p:cNvPr id="95238" name="AutoShape 5"/>
            <p:cNvSpPr>
              <a:spLocks noChangeAspect="1" noChangeArrowheads="1"/>
            </p:cNvSpPr>
            <p:nvPr/>
          </p:nvSpPr>
          <p:spPr bwMode="auto">
            <a:xfrm>
              <a:off x="2456" y="2160"/>
              <a:ext cx="5262"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9" name="Oval 6"/>
            <p:cNvSpPr>
              <a:spLocks noChangeArrowheads="1"/>
            </p:cNvSpPr>
            <p:nvPr/>
          </p:nvSpPr>
          <p:spPr bwMode="auto">
            <a:xfrm>
              <a:off x="4642" y="222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25</a:t>
              </a:r>
              <a:endParaRPr lang="en-US" altLang="zh-CN" sz="2400"/>
            </a:p>
          </p:txBody>
        </p:sp>
        <p:sp>
          <p:nvSpPr>
            <p:cNvPr id="95240" name="Oval 7"/>
            <p:cNvSpPr>
              <a:spLocks noChangeArrowheads="1"/>
            </p:cNvSpPr>
            <p:nvPr/>
          </p:nvSpPr>
          <p:spPr bwMode="auto">
            <a:xfrm>
              <a:off x="5738" y="3156"/>
              <a:ext cx="683"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30</a:t>
              </a:r>
              <a:endParaRPr lang="en-US" altLang="zh-CN" sz="2400"/>
            </a:p>
          </p:txBody>
        </p:sp>
        <p:sp>
          <p:nvSpPr>
            <p:cNvPr id="95241" name="Oval 8"/>
            <p:cNvSpPr>
              <a:spLocks noChangeArrowheads="1"/>
            </p:cNvSpPr>
            <p:nvPr/>
          </p:nvSpPr>
          <p:spPr bwMode="auto">
            <a:xfrm>
              <a:off x="3578" y="3156"/>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12</a:t>
              </a:r>
              <a:endParaRPr lang="en-US" altLang="zh-CN" sz="2400"/>
            </a:p>
          </p:txBody>
        </p:sp>
        <p:sp>
          <p:nvSpPr>
            <p:cNvPr id="95242" name="Oval 9"/>
            <p:cNvSpPr>
              <a:spLocks noChangeArrowheads="1"/>
            </p:cNvSpPr>
            <p:nvPr/>
          </p:nvSpPr>
          <p:spPr bwMode="auto">
            <a:xfrm>
              <a:off x="3038" y="4140"/>
              <a:ext cx="719" cy="468"/>
            </a:xfrm>
            <a:prstGeom prst="ellipse">
              <a:avLst/>
            </a:prstGeom>
            <a:solidFill>
              <a:srgbClr val="FFFFFF"/>
            </a:solidFill>
            <a:ln w="9525">
              <a:solidFill>
                <a:srgbClr val="000000"/>
              </a:solidFill>
              <a:round/>
            </a:ln>
          </p:spPr>
          <p:txBody>
            <a:bodyPr lIns="0" tIns="0" rIns="0" bIns="0"/>
            <a:lstStyle/>
            <a:p>
              <a:pPr algn="ctr"/>
              <a:r>
                <a:rPr lang="en-US" altLang="zh-CN" sz="2400" dirty="0">
                  <a:latin typeface="Times New Roman" panose="02020503050405090304" pitchFamily="18" charset="0"/>
                </a:rPr>
                <a:t>10</a:t>
              </a:r>
              <a:endParaRPr lang="en-US" altLang="zh-CN" sz="2400" dirty="0"/>
            </a:p>
          </p:txBody>
        </p:sp>
        <p:sp>
          <p:nvSpPr>
            <p:cNvPr id="95243" name="Oval 10"/>
            <p:cNvSpPr>
              <a:spLocks noChangeArrowheads="1"/>
            </p:cNvSpPr>
            <p:nvPr/>
          </p:nvSpPr>
          <p:spPr bwMode="auto">
            <a:xfrm>
              <a:off x="4118" y="4140"/>
              <a:ext cx="720"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15</a:t>
              </a:r>
              <a:endParaRPr lang="en-US" altLang="zh-CN" sz="2400"/>
            </a:p>
          </p:txBody>
        </p:sp>
        <p:sp>
          <p:nvSpPr>
            <p:cNvPr id="95244" name="Oval 11"/>
            <p:cNvSpPr>
              <a:spLocks noChangeArrowheads="1"/>
            </p:cNvSpPr>
            <p:nvPr/>
          </p:nvSpPr>
          <p:spPr bwMode="auto">
            <a:xfrm>
              <a:off x="6458" y="3936"/>
              <a:ext cx="683" cy="468"/>
            </a:xfrm>
            <a:prstGeom prst="ellipse">
              <a:avLst/>
            </a:prstGeom>
            <a:solidFill>
              <a:srgbClr val="FFFFFF"/>
            </a:solidFill>
            <a:ln w="9525">
              <a:solidFill>
                <a:srgbClr val="000000"/>
              </a:solidFill>
              <a:round/>
            </a:ln>
          </p:spPr>
          <p:txBody>
            <a:bodyPr lIns="0" tIns="0" rIns="0" bIns="0"/>
            <a:lstStyle/>
            <a:p>
              <a:r>
                <a:rPr lang="en-US" altLang="zh-CN" sz="2400">
                  <a:latin typeface="Times New Roman" panose="02020503050405090304" pitchFamily="18" charset="0"/>
                </a:rPr>
                <a:t>38</a:t>
              </a:r>
              <a:endParaRPr lang="en-US" altLang="zh-CN" sz="2400"/>
            </a:p>
          </p:txBody>
        </p:sp>
        <p:sp>
          <p:nvSpPr>
            <p:cNvPr id="95245" name="Line 12"/>
            <p:cNvSpPr>
              <a:spLocks noChangeShapeType="1"/>
            </p:cNvSpPr>
            <p:nvPr/>
          </p:nvSpPr>
          <p:spPr bwMode="auto">
            <a:xfrm flipH="1">
              <a:off x="4190" y="2688"/>
              <a:ext cx="7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6" name="Line 13"/>
            <p:cNvSpPr>
              <a:spLocks noChangeShapeType="1"/>
            </p:cNvSpPr>
            <p:nvPr/>
          </p:nvSpPr>
          <p:spPr bwMode="auto">
            <a:xfrm>
              <a:off x="411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7" name="Line 14"/>
            <p:cNvSpPr>
              <a:spLocks noChangeShapeType="1"/>
            </p:cNvSpPr>
            <p:nvPr/>
          </p:nvSpPr>
          <p:spPr bwMode="auto">
            <a:xfrm flipH="1">
              <a:off x="3398" y="360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8" name="Line 15"/>
            <p:cNvSpPr>
              <a:spLocks noChangeShapeType="1"/>
            </p:cNvSpPr>
            <p:nvPr/>
          </p:nvSpPr>
          <p:spPr bwMode="auto">
            <a:xfrm>
              <a:off x="5138" y="2688"/>
              <a:ext cx="923"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9" name="Line 16"/>
            <p:cNvSpPr>
              <a:spLocks noChangeShapeType="1"/>
            </p:cNvSpPr>
            <p:nvPr/>
          </p:nvSpPr>
          <p:spPr bwMode="auto">
            <a:xfrm>
              <a:off x="6278" y="3600"/>
              <a:ext cx="360" cy="3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0" name="Oval 17"/>
            <p:cNvSpPr>
              <a:spLocks noChangeArrowheads="1"/>
            </p:cNvSpPr>
            <p:nvPr/>
          </p:nvSpPr>
          <p:spPr bwMode="auto">
            <a:xfrm>
              <a:off x="7037"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50</a:t>
              </a:r>
              <a:endParaRPr lang="en-US" altLang="zh-CN" sz="2400"/>
            </a:p>
          </p:txBody>
        </p:sp>
        <p:sp>
          <p:nvSpPr>
            <p:cNvPr id="95251" name="Line 18"/>
            <p:cNvSpPr>
              <a:spLocks noChangeShapeType="1"/>
            </p:cNvSpPr>
            <p:nvPr/>
          </p:nvSpPr>
          <p:spPr bwMode="auto">
            <a:xfrm>
              <a:off x="6998" y="4320"/>
              <a:ext cx="360"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2" name="Oval 19"/>
            <p:cNvSpPr>
              <a:spLocks noChangeArrowheads="1"/>
            </p:cNvSpPr>
            <p:nvPr/>
          </p:nvSpPr>
          <p:spPr bwMode="auto">
            <a:xfrm>
              <a:off x="5918" y="486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35</a:t>
              </a:r>
              <a:endParaRPr lang="en-US" altLang="zh-CN" sz="2400"/>
            </a:p>
          </p:txBody>
        </p:sp>
        <p:sp>
          <p:nvSpPr>
            <p:cNvPr id="95253" name="Line 20"/>
            <p:cNvSpPr>
              <a:spLocks noChangeShapeType="1"/>
            </p:cNvSpPr>
            <p:nvPr/>
          </p:nvSpPr>
          <p:spPr bwMode="auto">
            <a:xfrm flipH="1">
              <a:off x="6419" y="432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4" name="Text Box 21"/>
            <p:cNvSpPr txBox="1">
              <a:spLocks noChangeArrowheads="1"/>
            </p:cNvSpPr>
            <p:nvPr/>
          </p:nvSpPr>
          <p:spPr bwMode="auto">
            <a:xfrm>
              <a:off x="4478" y="5220"/>
              <a:ext cx="9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a:p>
          </p:txBody>
        </p:sp>
        <p:sp>
          <p:nvSpPr>
            <p:cNvPr id="95255" name="Oval 22"/>
            <p:cNvSpPr>
              <a:spLocks noChangeArrowheads="1"/>
            </p:cNvSpPr>
            <p:nvPr/>
          </p:nvSpPr>
          <p:spPr bwMode="auto">
            <a:xfrm>
              <a:off x="4478" y="5040"/>
              <a:ext cx="72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20</a:t>
              </a:r>
              <a:endParaRPr lang="en-US" altLang="zh-CN" sz="2400"/>
            </a:p>
          </p:txBody>
        </p:sp>
        <p:sp>
          <p:nvSpPr>
            <p:cNvPr id="95256" name="Line 23"/>
            <p:cNvSpPr>
              <a:spLocks noChangeShapeType="1"/>
            </p:cNvSpPr>
            <p:nvPr/>
          </p:nvSpPr>
          <p:spPr bwMode="auto">
            <a:xfrm>
              <a:off x="4658" y="4572"/>
              <a:ext cx="18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7" name="Oval 24"/>
            <p:cNvSpPr>
              <a:spLocks noChangeArrowheads="1"/>
            </p:cNvSpPr>
            <p:nvPr/>
          </p:nvSpPr>
          <p:spPr bwMode="auto">
            <a:xfrm>
              <a:off x="5198" y="4140"/>
              <a:ext cx="681" cy="468"/>
            </a:xfrm>
            <a:prstGeom prst="ellipse">
              <a:avLst/>
            </a:prstGeom>
            <a:solidFill>
              <a:srgbClr val="FFFFFF"/>
            </a:solidFill>
            <a:ln w="9525">
              <a:solidFill>
                <a:srgbClr val="000000"/>
              </a:solidFill>
              <a:round/>
            </a:ln>
          </p:spPr>
          <p:txBody>
            <a:bodyPr lIns="0" tIns="0" rIns="0" bIns="0"/>
            <a:lstStyle/>
            <a:p>
              <a:pPr algn="ctr"/>
              <a:r>
                <a:rPr lang="en-US" altLang="zh-CN" sz="2400">
                  <a:latin typeface="Times New Roman" panose="02020503050405090304" pitchFamily="18" charset="0"/>
                </a:rPr>
                <a:t>28</a:t>
              </a:r>
              <a:endParaRPr lang="en-US" altLang="zh-CN" sz="2400"/>
            </a:p>
          </p:txBody>
        </p:sp>
        <p:sp>
          <p:nvSpPr>
            <p:cNvPr id="95258" name="Line 25"/>
            <p:cNvSpPr>
              <a:spLocks noChangeShapeType="1"/>
            </p:cNvSpPr>
            <p:nvPr/>
          </p:nvSpPr>
          <p:spPr bwMode="auto">
            <a:xfrm flipH="1">
              <a:off x="5699" y="3600"/>
              <a:ext cx="219" cy="54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59" name="Text Box 26"/>
            <p:cNvSpPr txBox="1">
              <a:spLocks noChangeArrowheads="1"/>
            </p:cNvSpPr>
            <p:nvPr/>
          </p:nvSpPr>
          <p:spPr bwMode="auto">
            <a:xfrm>
              <a:off x="4478" y="5580"/>
              <a:ext cx="10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eaLnBrk="1" hangingPunct="1"/>
              <a:r>
                <a:rPr lang="zh-CN" altLang="en-US" sz="800">
                  <a:latin typeface="Times New Roman" panose="02020503050405090304" pitchFamily="18" charset="0"/>
                </a:rPr>
                <a:t>图</a:t>
              </a:r>
              <a:r>
                <a:rPr lang="en-US" altLang="zh-CN" sz="800">
                  <a:latin typeface="Times New Roman" panose="02020503050405090304" pitchFamily="18" charset="0"/>
                </a:rPr>
                <a:t>2</a:t>
              </a:r>
              <a:endParaRPr lang="en-US" altLang="zh-CN"/>
            </a:p>
          </p:txBody>
        </p:sp>
      </p:grpSp>
      <p:sp>
        <p:nvSpPr>
          <p:cNvPr id="95237" name="AutoShape 28"/>
          <p:cNvSpPr>
            <a:spLocks noChangeAspect="1" noChangeArrowheads="1"/>
          </p:cNvSpPr>
          <p:nvPr/>
        </p:nvSpPr>
        <p:spPr bwMode="auto">
          <a:xfrm>
            <a:off x="4427538" y="2565400"/>
            <a:ext cx="4506912"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ea typeface="宋体" pitchFamily="2" charset="-122"/>
              </a:rPr>
              <a:t>练习</a:t>
            </a:r>
            <a:r>
              <a:rPr lang="en-US" altLang="zh-CN">
                <a:ea typeface="宋体" pitchFamily="2" charset="-122"/>
              </a:rPr>
              <a:t>2</a:t>
            </a:r>
            <a:endParaRPr lang="en-US" altLang="zh-CN">
              <a:ea typeface="宋体" pitchFamily="2" charset="-122"/>
            </a:endParaRPr>
          </a:p>
        </p:txBody>
      </p:sp>
      <p:sp>
        <p:nvSpPr>
          <p:cNvPr id="96259" name="Rectangle 3"/>
          <p:cNvSpPr>
            <a:spLocks noGrp="1" noChangeArrowheads="1"/>
          </p:cNvSpPr>
          <p:nvPr>
            <p:ph type="body" idx="1"/>
          </p:nvPr>
        </p:nvSpPr>
        <p:spPr/>
        <p:txBody>
          <a:bodyPr/>
          <a:lstStyle/>
          <a:p>
            <a:pPr marL="609600" indent="-609600" eaLnBrk="1" hangingPunct="1"/>
            <a:r>
              <a:rPr lang="zh-CN" altLang="en-US">
                <a:ea typeface="宋体" pitchFamily="2" charset="-122"/>
              </a:rPr>
              <a:t>画出在图中</a:t>
            </a:r>
            <a:r>
              <a:rPr lang="en-US" altLang="zh-CN">
                <a:ea typeface="宋体" pitchFamily="2" charset="-122"/>
              </a:rPr>
              <a:t>3</a:t>
            </a:r>
            <a:r>
              <a:rPr lang="zh-CN" altLang="en-US">
                <a:ea typeface="宋体" pitchFamily="2" charset="-122"/>
              </a:rPr>
              <a:t>阶</a:t>
            </a:r>
            <a:r>
              <a:rPr lang="en-US" altLang="zh-CN">
                <a:ea typeface="宋体" pitchFamily="2" charset="-122"/>
              </a:rPr>
              <a:t>B-</a:t>
            </a:r>
            <a:r>
              <a:rPr lang="zh-CN" altLang="en-US">
                <a:ea typeface="宋体" pitchFamily="2" charset="-122"/>
              </a:rPr>
              <a:t>树中插入关键字</a:t>
            </a:r>
            <a:r>
              <a:rPr lang="en-US" altLang="zh-CN">
                <a:ea typeface="宋体" pitchFamily="2" charset="-122"/>
              </a:rPr>
              <a:t>28</a:t>
            </a:r>
            <a:r>
              <a:rPr lang="zh-CN" altLang="en-US">
                <a:ea typeface="宋体" pitchFamily="2" charset="-122"/>
              </a:rPr>
              <a:t>以后删除关键字为</a:t>
            </a:r>
            <a:r>
              <a:rPr lang="en-US" altLang="zh-CN">
                <a:ea typeface="宋体" pitchFamily="2" charset="-122"/>
              </a:rPr>
              <a:t>15</a:t>
            </a:r>
            <a:r>
              <a:rPr lang="zh-CN" altLang="en-US">
                <a:ea typeface="宋体" pitchFamily="2" charset="-122"/>
              </a:rPr>
              <a:t>的</a:t>
            </a:r>
            <a:r>
              <a:rPr lang="en-US" altLang="zh-CN">
                <a:ea typeface="宋体" pitchFamily="2" charset="-122"/>
              </a:rPr>
              <a:t>B-</a:t>
            </a:r>
            <a:r>
              <a:rPr lang="zh-CN" altLang="en-US">
                <a:ea typeface="宋体" pitchFamily="2" charset="-122"/>
              </a:rPr>
              <a:t>树的状态</a:t>
            </a:r>
            <a:endParaRPr lang="zh-CN" altLang="en-US">
              <a:ea typeface="宋体" pitchFamily="2" charset="-122"/>
            </a:endParaRPr>
          </a:p>
        </p:txBody>
      </p:sp>
      <p:grpSp>
        <p:nvGrpSpPr>
          <p:cNvPr id="96260" name="Group 5"/>
          <p:cNvGrpSpPr>
            <a:grpSpLocks noChangeAspect="1"/>
          </p:cNvGrpSpPr>
          <p:nvPr/>
        </p:nvGrpSpPr>
        <p:grpSpPr bwMode="auto">
          <a:xfrm>
            <a:off x="2051050" y="3141663"/>
            <a:ext cx="4897438" cy="3216275"/>
            <a:chOff x="1287" y="2265"/>
            <a:chExt cx="4935" cy="3240"/>
          </a:xfrm>
        </p:grpSpPr>
        <p:sp>
          <p:nvSpPr>
            <p:cNvPr id="96261" name="AutoShape 6"/>
            <p:cNvSpPr>
              <a:spLocks noChangeAspect="1" noChangeArrowheads="1"/>
            </p:cNvSpPr>
            <p:nvPr/>
          </p:nvSpPr>
          <p:spPr bwMode="auto">
            <a:xfrm>
              <a:off x="1287" y="2265"/>
              <a:ext cx="4935"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62" name="Line 7"/>
            <p:cNvSpPr>
              <a:spLocks noChangeShapeType="1"/>
            </p:cNvSpPr>
            <p:nvPr/>
          </p:nvSpPr>
          <p:spPr bwMode="auto">
            <a:xfrm flipH="1">
              <a:off x="2232" y="2889"/>
              <a:ext cx="945"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3" name="Line 8"/>
            <p:cNvSpPr>
              <a:spLocks noChangeShapeType="1"/>
            </p:cNvSpPr>
            <p:nvPr/>
          </p:nvSpPr>
          <p:spPr bwMode="auto">
            <a:xfrm>
              <a:off x="3597" y="2889"/>
              <a:ext cx="1050" cy="4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4" name="Line 9"/>
            <p:cNvSpPr>
              <a:spLocks noChangeShapeType="1"/>
            </p:cNvSpPr>
            <p:nvPr/>
          </p:nvSpPr>
          <p:spPr bwMode="auto">
            <a:xfrm flipH="1">
              <a:off x="1707" y="3825"/>
              <a:ext cx="315"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5" name="Line 10"/>
            <p:cNvSpPr>
              <a:spLocks noChangeShapeType="1"/>
            </p:cNvSpPr>
            <p:nvPr/>
          </p:nvSpPr>
          <p:spPr bwMode="auto">
            <a:xfrm>
              <a:off x="4647" y="3825"/>
              <a:ext cx="1"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6" name="Line 11"/>
            <p:cNvSpPr>
              <a:spLocks noChangeShapeType="1"/>
            </p:cNvSpPr>
            <p:nvPr/>
          </p:nvSpPr>
          <p:spPr bwMode="auto">
            <a:xfrm>
              <a:off x="2442" y="3825"/>
              <a:ext cx="21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7" name="Line 12"/>
            <p:cNvSpPr>
              <a:spLocks noChangeShapeType="1"/>
            </p:cNvSpPr>
            <p:nvPr/>
          </p:nvSpPr>
          <p:spPr bwMode="auto">
            <a:xfrm flipV="1">
              <a:off x="380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68" name="Rectangle 13"/>
            <p:cNvSpPr>
              <a:spLocks noChangeArrowheads="1"/>
            </p:cNvSpPr>
            <p:nvPr/>
          </p:nvSpPr>
          <p:spPr bwMode="auto">
            <a:xfrm>
              <a:off x="3177" y="2421"/>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20</a:t>
              </a:r>
              <a:endParaRPr lang="en-US" altLang="zh-CN" sz="2400"/>
            </a:p>
          </p:txBody>
        </p:sp>
        <p:sp>
          <p:nvSpPr>
            <p:cNvPr id="96269" name="Rectangle 14"/>
            <p:cNvSpPr>
              <a:spLocks noChangeArrowheads="1"/>
            </p:cNvSpPr>
            <p:nvPr/>
          </p:nvSpPr>
          <p:spPr bwMode="auto">
            <a:xfrm>
              <a:off x="2022" y="3357"/>
              <a:ext cx="420" cy="468"/>
            </a:xfrm>
            <a:prstGeom prst="rect">
              <a:avLst/>
            </a:prstGeom>
            <a:solidFill>
              <a:srgbClr val="FFFFFF"/>
            </a:solidFill>
            <a:ln w="19050">
              <a:solidFill>
                <a:srgbClr val="000000"/>
              </a:solidFill>
              <a:miter lim="800000"/>
            </a:ln>
          </p:spPr>
          <p:txBody>
            <a:bodyPr lIns="0" rIns="0"/>
            <a:lstStyle/>
            <a:p>
              <a:pPr algn="ctr"/>
              <a:r>
                <a:rPr lang="en-US" altLang="zh-CN" sz="2400" dirty="0">
                  <a:latin typeface="Times New Roman" panose="02020503050405090304" pitchFamily="18" charset="0"/>
                </a:rPr>
                <a:t>10</a:t>
              </a:r>
              <a:endParaRPr lang="en-US" altLang="zh-CN" sz="2400" dirty="0"/>
            </a:p>
          </p:txBody>
        </p:sp>
        <p:sp>
          <p:nvSpPr>
            <p:cNvPr id="96270" name="Rectangle 15"/>
            <p:cNvSpPr>
              <a:spLocks noChangeArrowheads="1"/>
            </p:cNvSpPr>
            <p:nvPr/>
          </p:nvSpPr>
          <p:spPr bwMode="auto">
            <a:xfrm>
              <a:off x="149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5</a:t>
              </a:r>
              <a:endParaRPr lang="en-US" altLang="zh-CN" sz="2400"/>
            </a:p>
          </p:txBody>
        </p:sp>
        <p:sp>
          <p:nvSpPr>
            <p:cNvPr id="96271" name="Rectangle 16"/>
            <p:cNvSpPr>
              <a:spLocks noChangeArrowheads="1"/>
            </p:cNvSpPr>
            <p:nvPr/>
          </p:nvSpPr>
          <p:spPr bwMode="auto">
            <a:xfrm>
              <a:off x="2442"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15</a:t>
              </a:r>
              <a:endParaRPr lang="en-US" altLang="zh-CN" sz="2400"/>
            </a:p>
          </p:txBody>
        </p:sp>
        <p:sp>
          <p:nvSpPr>
            <p:cNvPr id="96272" name="Rectangle 17"/>
            <p:cNvSpPr>
              <a:spLocks noChangeArrowheads="1"/>
            </p:cNvSpPr>
            <p:nvPr/>
          </p:nvSpPr>
          <p:spPr bwMode="auto">
            <a:xfrm>
              <a:off x="464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65</a:t>
              </a:r>
              <a:endParaRPr lang="en-US" altLang="zh-CN" sz="2400"/>
            </a:p>
          </p:txBody>
        </p:sp>
        <p:sp>
          <p:nvSpPr>
            <p:cNvPr id="96273" name="Rectangle 18"/>
            <p:cNvSpPr>
              <a:spLocks noChangeArrowheads="1"/>
            </p:cNvSpPr>
            <p:nvPr/>
          </p:nvSpPr>
          <p:spPr bwMode="auto">
            <a:xfrm>
              <a:off x="4227" y="335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55</a:t>
              </a:r>
              <a:endParaRPr lang="en-US" altLang="zh-CN" sz="2400"/>
            </a:p>
          </p:txBody>
        </p:sp>
        <p:sp>
          <p:nvSpPr>
            <p:cNvPr id="96274" name="Rectangle 19"/>
            <p:cNvSpPr>
              <a:spLocks noChangeArrowheads="1"/>
            </p:cNvSpPr>
            <p:nvPr/>
          </p:nvSpPr>
          <p:spPr bwMode="auto">
            <a:xfrm>
              <a:off x="527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70</a:t>
              </a:r>
              <a:endParaRPr lang="en-US" altLang="zh-CN" sz="2400"/>
            </a:p>
          </p:txBody>
        </p:sp>
        <p:sp>
          <p:nvSpPr>
            <p:cNvPr id="96275" name="Rectangle 20"/>
            <p:cNvSpPr>
              <a:spLocks noChangeArrowheads="1"/>
            </p:cNvSpPr>
            <p:nvPr/>
          </p:nvSpPr>
          <p:spPr bwMode="auto">
            <a:xfrm>
              <a:off x="443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60</a:t>
              </a:r>
              <a:endParaRPr lang="en-US" altLang="zh-CN" sz="2400"/>
            </a:p>
          </p:txBody>
        </p:sp>
        <p:sp>
          <p:nvSpPr>
            <p:cNvPr id="96276" name="Rectangle 21"/>
            <p:cNvSpPr>
              <a:spLocks noChangeArrowheads="1"/>
            </p:cNvSpPr>
            <p:nvPr/>
          </p:nvSpPr>
          <p:spPr bwMode="auto">
            <a:xfrm>
              <a:off x="380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30</a:t>
              </a:r>
              <a:endParaRPr lang="en-US" altLang="zh-CN" sz="2400"/>
            </a:p>
          </p:txBody>
        </p:sp>
        <p:sp>
          <p:nvSpPr>
            <p:cNvPr id="96277" name="Rectangle 22"/>
            <p:cNvSpPr>
              <a:spLocks noChangeArrowheads="1"/>
            </p:cNvSpPr>
            <p:nvPr/>
          </p:nvSpPr>
          <p:spPr bwMode="auto">
            <a:xfrm>
              <a:off x="3387" y="4137"/>
              <a:ext cx="420" cy="468"/>
            </a:xfrm>
            <a:prstGeom prst="rect">
              <a:avLst/>
            </a:prstGeom>
            <a:solidFill>
              <a:srgbClr val="FFFFFF"/>
            </a:solidFill>
            <a:ln w="19050">
              <a:solidFill>
                <a:srgbClr val="000000"/>
              </a:solidFill>
              <a:miter lim="800000"/>
            </a:ln>
          </p:spPr>
          <p:txBody>
            <a:bodyPr lIns="0" rIns="0"/>
            <a:lstStyle/>
            <a:p>
              <a:pPr algn="ctr"/>
              <a:r>
                <a:rPr lang="en-US" altLang="zh-CN" sz="2400">
                  <a:latin typeface="Times New Roman" panose="02020503050405090304" pitchFamily="18" charset="0"/>
                </a:rPr>
                <a:t>25</a:t>
              </a:r>
              <a:endParaRPr lang="en-US" altLang="zh-CN" sz="2400"/>
            </a:p>
          </p:txBody>
        </p:sp>
        <p:sp>
          <p:nvSpPr>
            <p:cNvPr id="96278" name="Line 23"/>
            <p:cNvSpPr>
              <a:spLocks noChangeShapeType="1"/>
            </p:cNvSpPr>
            <p:nvPr/>
          </p:nvSpPr>
          <p:spPr bwMode="auto">
            <a:xfrm>
              <a:off x="5067" y="3825"/>
              <a:ext cx="420" cy="3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96279" name="Rectangle 24"/>
            <p:cNvSpPr>
              <a:spLocks noChangeArrowheads="1"/>
            </p:cNvSpPr>
            <p:nvPr/>
          </p:nvSpPr>
          <p:spPr bwMode="auto">
            <a:xfrm>
              <a:off x="3447" y="4965"/>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a:latin typeface="Times New Roman" panose="02020503050405090304" pitchFamily="18" charset="0"/>
                </a:rPr>
                <a:t>图</a:t>
              </a:r>
              <a:r>
                <a:rPr lang="en-US" altLang="zh-CN" sz="1000">
                  <a:latin typeface="Times New Roman" panose="02020503050405090304" pitchFamily="18" charset="0"/>
                </a:rPr>
                <a:t>2</a:t>
              </a:r>
              <a:endParaRPr lang="en-US" altLang="zh-C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B049777-C1CC-40C9-B557-5357037B68C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852E9C4-750E-4BFE-8360-A5B1C310DC4F}"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10.1.4  </a:t>
            </a:r>
            <a:r>
              <a:rPr lang="zh-CN" altLang="en-US" dirty="0">
                <a:ea typeface="宋体" pitchFamily="2" charset="-122"/>
                <a:sym typeface="Webdings" panose="05030102010509060703" pitchFamily="18" charset="2"/>
              </a:rPr>
              <a:t>搜索</a:t>
            </a:r>
            <a:endParaRPr lang="zh-CN" altLang="en-US" dirty="0">
              <a:ea typeface="宋体" pitchFamily="2" charset="-122"/>
              <a:sym typeface="Webdings" panose="05030102010509060703" pitchFamily="18" charset="2"/>
            </a:endParaRPr>
          </a:p>
        </p:txBody>
      </p:sp>
      <p:sp>
        <p:nvSpPr>
          <p:cNvPr id="1380355" name="Rectangle 3"/>
          <p:cNvSpPr>
            <a:spLocks noGrp="1" noChangeArrowheads="1"/>
          </p:cNvSpPr>
          <p:nvPr>
            <p:ph type="body" idx="4294967295"/>
          </p:nvPr>
        </p:nvSpPr>
        <p:spPr>
          <a:xfrm>
            <a:off x="250825" y="1412875"/>
            <a:ext cx="8631238" cy="5256213"/>
          </a:xfrm>
        </p:spPr>
        <p:txBody>
          <a:bodyPr/>
          <a:lstStyle/>
          <a:p>
            <a:pPr eaLnBrk="1" hangingPunct="1"/>
            <a:r>
              <a:rPr lang="zh-CN" altLang="en-US">
                <a:latin typeface="Times New Roman" panose="02020503050405090304" pitchFamily="18" charset="0"/>
                <a:ea typeface="宋体" pitchFamily="2" charset="-122"/>
              </a:rPr>
              <a:t>查找关键值为</a:t>
            </a:r>
            <a:r>
              <a:rPr lang="en-US" altLang="zh-CN">
                <a:latin typeface="Times New Roman" panose="02020503050405090304" pitchFamily="18" charset="0"/>
                <a:ea typeface="宋体" pitchFamily="2" charset="-122"/>
              </a:rPr>
              <a:t>k</a:t>
            </a:r>
            <a:r>
              <a:rPr lang="zh-CN" altLang="en-US">
                <a:latin typeface="Times New Roman" panose="02020503050405090304" pitchFamily="18" charset="0"/>
                <a:ea typeface="宋体" pitchFamily="2" charset="-122"/>
              </a:rPr>
              <a:t>的元素</a:t>
            </a:r>
            <a:r>
              <a:rPr lang="en-US" altLang="zh-CN">
                <a:latin typeface="Times New Roman" panose="02020503050405090304" pitchFamily="18" charset="0"/>
                <a:ea typeface="宋体" pitchFamily="2" charset="-122"/>
              </a:rPr>
              <a:t>:</a:t>
            </a:r>
            <a:endParaRPr lang="en-US" altLang="zh-CN">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比较根节点，若根为空，查找失败；</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若</a:t>
            </a:r>
            <a:r>
              <a:rPr lang="en-US" altLang="zh-CN">
                <a:latin typeface="Times New Roman" panose="02020503050405090304" pitchFamily="18" charset="0"/>
                <a:ea typeface="宋体" pitchFamily="2" charset="-122"/>
              </a:rPr>
              <a:t>k</a:t>
            </a:r>
            <a:r>
              <a:rPr lang="zh-CN" altLang="en-US">
                <a:latin typeface="Times New Roman" panose="02020503050405090304" pitchFamily="18" charset="0"/>
                <a:ea typeface="宋体" pitchFamily="2" charset="-122"/>
              </a:rPr>
              <a:t>小于根节点的关键值，搜索左子树；否则搜索右子树；</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如果</a:t>
            </a:r>
            <a:r>
              <a:rPr lang="en-US" altLang="zh-CN">
                <a:latin typeface="Times New Roman" panose="02020503050405090304" pitchFamily="18" charset="0"/>
                <a:ea typeface="宋体" pitchFamily="2" charset="-122"/>
              </a:rPr>
              <a:t>k</a:t>
            </a:r>
            <a:r>
              <a:rPr lang="zh-CN" altLang="en-US">
                <a:latin typeface="Times New Roman" panose="02020503050405090304" pitchFamily="18" charset="0"/>
                <a:ea typeface="宋体" pitchFamily="2" charset="-122"/>
              </a:rPr>
              <a:t>等于根节点的关键值，则查找成功，搜索终止；</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在子树中的查找与此类似；</a:t>
            </a:r>
            <a:endParaRPr lang="zh-CN" altLang="en-US">
              <a:latin typeface="Times New Roman" panose="02020503050405090304" pitchFamily="18" charset="0"/>
              <a:ea typeface="宋体" pitchFamily="2" charset="-122"/>
            </a:endParaRPr>
          </a:p>
          <a:p>
            <a:pPr lvl="1" eaLnBrk="1" hangingPunct="1"/>
            <a:r>
              <a:rPr lang="zh-CN" altLang="en-US">
                <a:latin typeface="Times New Roman" panose="02020503050405090304" pitchFamily="18" charset="0"/>
                <a:ea typeface="宋体" pitchFamily="2" charset="-122"/>
              </a:rPr>
              <a:t>时间复杂性为</a:t>
            </a:r>
            <a:r>
              <a:rPr lang="en-US" altLang="zh-CN">
                <a:latin typeface="Times New Roman" panose="02020503050405090304" pitchFamily="18" charset="0"/>
                <a:ea typeface="宋体" pitchFamily="2" charset="-122"/>
              </a:rPr>
              <a:t>O(h)</a:t>
            </a:r>
            <a:r>
              <a:rPr lang="zh-CN" altLang="en-US">
                <a:latin typeface="Times New Roman" panose="02020503050405090304" pitchFamily="18" charset="0"/>
                <a:ea typeface="宋体" pitchFamily="2" charset="-122"/>
              </a:rPr>
              <a:t>，其中</a:t>
            </a:r>
            <a:r>
              <a:rPr lang="en-US" altLang="zh-CN">
                <a:latin typeface="Times New Roman" panose="02020503050405090304" pitchFamily="18" charset="0"/>
                <a:ea typeface="宋体" pitchFamily="2" charset="-122"/>
              </a:rPr>
              <a:t>h</a:t>
            </a:r>
            <a:r>
              <a:rPr lang="zh-CN" altLang="en-US">
                <a:latin typeface="Times New Roman" panose="02020503050405090304" pitchFamily="18" charset="0"/>
                <a:ea typeface="宋体" pitchFamily="2" charset="-122"/>
              </a:rPr>
              <a:t>是树的高度。</a:t>
            </a:r>
            <a:endParaRPr lang="en-US" altLang="zh-CN">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0355">
                                            <p:txEl>
                                              <p:pRg st="0" end="0"/>
                                            </p:txEl>
                                          </p:spTgt>
                                        </p:tgtEl>
                                        <p:attrNameLst>
                                          <p:attrName>style.visibility</p:attrName>
                                        </p:attrNameLst>
                                      </p:cBhvr>
                                      <p:to>
                                        <p:strVal val="visible"/>
                                      </p:to>
                                    </p:set>
                                    <p:anim calcmode="lin" valueType="num">
                                      <p:cBhvr additive="base">
                                        <p:cTn id="7" dur="500" fill="hold"/>
                                        <p:tgtEl>
                                          <p:spTgt spid="138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0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80355">
                                            <p:txEl>
                                              <p:pRg st="1" end="1"/>
                                            </p:txEl>
                                          </p:spTgt>
                                        </p:tgtEl>
                                        <p:attrNameLst>
                                          <p:attrName>style.visibility</p:attrName>
                                        </p:attrNameLst>
                                      </p:cBhvr>
                                      <p:to>
                                        <p:strVal val="visible"/>
                                      </p:to>
                                    </p:set>
                                    <p:anim calcmode="lin" valueType="num">
                                      <p:cBhvr additive="base">
                                        <p:cTn id="11" dur="500" fill="hold"/>
                                        <p:tgtEl>
                                          <p:spTgt spid="13803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03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80355">
                                            <p:txEl>
                                              <p:pRg st="2" end="2"/>
                                            </p:txEl>
                                          </p:spTgt>
                                        </p:tgtEl>
                                        <p:attrNameLst>
                                          <p:attrName>style.visibility</p:attrName>
                                        </p:attrNameLst>
                                      </p:cBhvr>
                                      <p:to>
                                        <p:strVal val="visible"/>
                                      </p:to>
                                    </p:set>
                                    <p:anim calcmode="lin" valueType="num">
                                      <p:cBhvr additive="base">
                                        <p:cTn id="15" dur="500" fill="hold"/>
                                        <p:tgtEl>
                                          <p:spTgt spid="13803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03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80355">
                                            <p:txEl>
                                              <p:pRg st="3" end="3"/>
                                            </p:txEl>
                                          </p:spTgt>
                                        </p:tgtEl>
                                        <p:attrNameLst>
                                          <p:attrName>style.visibility</p:attrName>
                                        </p:attrNameLst>
                                      </p:cBhvr>
                                      <p:to>
                                        <p:strVal val="visible"/>
                                      </p:to>
                                    </p:set>
                                    <p:anim calcmode="lin" valueType="num">
                                      <p:cBhvr additive="base">
                                        <p:cTn id="19" dur="500" fill="hold"/>
                                        <p:tgtEl>
                                          <p:spTgt spid="138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03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80355">
                                            <p:txEl>
                                              <p:pRg st="4" end="4"/>
                                            </p:txEl>
                                          </p:spTgt>
                                        </p:tgtEl>
                                        <p:attrNameLst>
                                          <p:attrName>style.visibility</p:attrName>
                                        </p:attrNameLst>
                                      </p:cBhvr>
                                      <p:to>
                                        <p:strVal val="visible"/>
                                      </p:to>
                                    </p:set>
                                    <p:anim calcmode="lin" valueType="num">
                                      <p:cBhvr additive="base">
                                        <p:cTn id="23" dur="500" fill="hold"/>
                                        <p:tgtEl>
                                          <p:spTgt spid="13803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03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80355">
                                            <p:txEl>
                                              <p:pRg st="5" end="5"/>
                                            </p:txEl>
                                          </p:spTgt>
                                        </p:tgtEl>
                                        <p:attrNameLst>
                                          <p:attrName>style.visibility</p:attrName>
                                        </p:attrNameLst>
                                      </p:cBhvr>
                                      <p:to>
                                        <p:strVal val="visible"/>
                                      </p:to>
                                    </p:set>
                                    <p:anim calcmode="lin" valueType="num">
                                      <p:cBhvr additive="base">
                                        <p:cTn id="27" dur="500" fill="hold"/>
                                        <p:tgtEl>
                                          <p:spTgt spid="13803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03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D6EA66E-E428-4845-AD28-25D1641B529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D7D33B6-7E33-4BEA-97CB-5A56DF20A9EB}" type="datetime7">
              <a:rPr kumimoji="1" lang="zh-CN" altLang="en-US" sz="1200">
                <a:latin typeface="+mn-ea"/>
              </a:rPr>
            </a:fld>
            <a:endParaRPr kumimoji="1" lang="en-US" altLang="zh-CN" sz="1200">
              <a:latin typeface="+mn-ea"/>
            </a:endParaRPr>
          </a:p>
        </p:txBody>
      </p:sp>
      <p:sp>
        <p:nvSpPr>
          <p:cNvPr id="1536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dirty="0">
                <a:ea typeface="宋体" pitchFamily="2" charset="-122"/>
                <a:sym typeface="Webdings" panose="05030102010509060703" pitchFamily="18" charset="2"/>
              </a:rPr>
              <a:t>10.1.4  </a:t>
            </a:r>
            <a:r>
              <a:rPr lang="zh-CN" altLang="en-US" dirty="0">
                <a:ea typeface="宋体" pitchFamily="2" charset="-122"/>
                <a:sym typeface="Webdings" panose="05030102010509060703" pitchFamily="18" charset="2"/>
              </a:rPr>
              <a:t>搜索</a:t>
            </a:r>
            <a:endParaRPr lang="zh-CN" altLang="en-US" dirty="0">
              <a:ea typeface="宋体" pitchFamily="2" charset="-122"/>
              <a:sym typeface="Webdings" panose="05030102010509060703" pitchFamily="18" charset="2"/>
            </a:endParaRPr>
          </a:p>
        </p:txBody>
      </p:sp>
      <p:sp>
        <p:nvSpPr>
          <p:cNvPr id="15365" name="Rectangle 3"/>
          <p:cNvSpPr>
            <a:spLocks noGrp="1" noChangeArrowheads="1"/>
          </p:cNvSpPr>
          <p:nvPr>
            <p:ph type="body" idx="4294967295"/>
          </p:nvPr>
        </p:nvSpPr>
        <p:spPr>
          <a:xfrm>
            <a:off x="323850" y="404813"/>
            <a:ext cx="8558213" cy="6264275"/>
          </a:xfrm>
          <a:solidFill>
            <a:srgbClr val="CCECFF"/>
          </a:solidFill>
        </p:spPr>
        <p:txBody>
          <a:bodyPr/>
          <a:lstStyle/>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template&lt;class E, class K&gt;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bool BSTree&lt;E,K&gt;::</a:t>
            </a:r>
            <a:r>
              <a:rPr lang="zh-CN" altLang="zh-CN" sz="2400" dirty="0">
                <a:solidFill>
                  <a:schemeClr val="hlink"/>
                </a:solidFill>
                <a:latin typeface="Times New Roman" panose="02020503050405090304" pitchFamily="18" charset="0"/>
                <a:ea typeface="宋体" pitchFamily="2" charset="-122"/>
              </a:rPr>
              <a:t>Search</a:t>
            </a:r>
            <a:r>
              <a:rPr lang="zh-CN" altLang="zh-CN" sz="2400" dirty="0">
                <a:latin typeface="Times New Roman" panose="02020503050405090304" pitchFamily="18" charset="0"/>
                <a:ea typeface="宋体" pitchFamily="2" charset="-122"/>
              </a:rPr>
              <a:t>(const K&amp; k, E &amp;e) const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搜索与</a:t>
            </a:r>
            <a:r>
              <a:rPr lang="en-US" altLang="zh-CN" sz="2400" dirty="0">
                <a:latin typeface="Times New Roman" panose="02020503050405090304" pitchFamily="18" charset="0"/>
                <a:ea typeface="宋体" pitchFamily="2" charset="-122"/>
              </a:rPr>
              <a:t>k</a:t>
            </a:r>
            <a:r>
              <a:rPr lang="zh-CN" altLang="en-US" sz="2400" dirty="0">
                <a:latin typeface="Times New Roman" panose="02020503050405090304" pitchFamily="18" charset="0"/>
                <a:ea typeface="宋体" pitchFamily="2" charset="-122"/>
              </a:rPr>
              <a:t>匹配的元素 </a:t>
            </a:r>
            <a:r>
              <a:rPr lang="zh-CN" altLang="zh-CN" sz="2400" dirty="0">
                <a:latin typeface="Times New Roman" panose="02020503050405090304" pitchFamily="18" charset="0"/>
                <a:ea typeface="宋体" pitchFamily="2" charset="-122"/>
              </a:rPr>
              <a: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指针</a:t>
            </a:r>
            <a:r>
              <a:rPr lang="en-US" altLang="zh-CN" sz="2400" dirty="0">
                <a:latin typeface="Times New Roman" panose="02020503050405090304" pitchFamily="18" charset="0"/>
                <a:ea typeface="宋体" pitchFamily="2" charset="-122"/>
              </a:rPr>
              <a:t>p</a:t>
            </a:r>
            <a:r>
              <a:rPr lang="zh-CN" altLang="en-US" sz="2400" dirty="0">
                <a:latin typeface="Times New Roman" panose="02020503050405090304" pitchFamily="18" charset="0"/>
                <a:ea typeface="宋体" pitchFamily="2" charset="-122"/>
              </a:rPr>
              <a:t>从树根开始进行查找</a:t>
            </a:r>
            <a:endParaRPr lang="zh-CN" altLang="en-US"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itchFamily="2" charset="-122"/>
              </a:rPr>
              <a:t>   </a:t>
            </a:r>
            <a:r>
              <a:rPr lang="zh-CN" altLang="zh-CN" sz="2400" dirty="0">
                <a:latin typeface="Times New Roman" panose="02020503050405090304" pitchFamily="18" charset="0"/>
                <a:ea typeface="宋体" pitchFamily="2" charset="-122"/>
              </a:rPr>
              <a:t>BinaryTreeNode&lt;E&gt; *p = root;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while (p) </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检查</a:t>
            </a:r>
            <a:r>
              <a:rPr lang="en-US" altLang="zh-CN" sz="2400" dirty="0">
                <a:latin typeface="Times New Roman" panose="02020503050405090304" pitchFamily="18" charset="0"/>
                <a:ea typeface="宋体" pitchFamily="2" charset="-122"/>
              </a:rPr>
              <a:t>p-&gt;data </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if (k &lt; p-&gt;data) p = p-&gt;LeftChild;</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else if (k &gt; p-&gt;data) p = p-&gt;RightChild;</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a:t>
            </a:r>
            <a:r>
              <a:rPr lang="zh-CN" altLang="en-US" sz="2400" dirty="0">
                <a:latin typeface="Times New Roman" panose="02020503050405090304" pitchFamily="18" charset="0"/>
                <a:ea typeface="宋体" pitchFamily="2" charset="-122"/>
              </a:rPr>
              <a:t> </a:t>
            </a:r>
            <a:r>
              <a:rPr lang="zh-CN" altLang="zh-CN" sz="2400" dirty="0">
                <a:latin typeface="Times New Roman" panose="02020503050405090304" pitchFamily="18" charset="0"/>
                <a:ea typeface="宋体" pitchFamily="2" charset="-122"/>
              </a:rPr>
              <a:t>else {</a:t>
            </a:r>
            <a:r>
              <a:rPr lang="zh-CN" altLang="en-US" sz="2400" dirty="0">
                <a:latin typeface="Times New Roman" panose="02020503050405090304" pitchFamily="18" charset="0"/>
                <a:ea typeface="宋体" pitchFamily="2" charset="-122"/>
              </a:rPr>
              <a:t> </a:t>
            </a:r>
            <a:r>
              <a:rPr lang="zh-CN" altLang="zh-CN" sz="2400" dirty="0">
                <a:latin typeface="Times New Roman" panose="02020503050405090304" pitchFamily="18" charset="0"/>
                <a:ea typeface="宋体" pitchFamily="2" charset="-122"/>
              </a:rPr>
              <a:t>// found element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e = p-&gt;data;</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return true;</a:t>
            </a:r>
            <a:endParaRPr lang="zh-CN" altLang="en-US"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itchFamily="2" charset="-122"/>
              </a:rPr>
              <a:t>            </a:t>
            </a:r>
            <a:r>
              <a:rPr lang="zh-CN" altLang="zh-CN" sz="2400" dirty="0">
                <a:latin typeface="Times New Roman" panose="02020503050405090304" pitchFamily="18" charset="0"/>
                <a:ea typeface="宋体" pitchFamily="2" charset="-122"/>
              </a:rPr>
              <a:t>}</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   return false;</a:t>
            </a:r>
            <a:endParaRPr lang="zh-CN" altLang="zh-CN" sz="2400" dirty="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 </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程序</a:t>
            </a:r>
            <a:r>
              <a:rPr lang="en-US" altLang="zh-CN" sz="2400" dirty="0">
                <a:latin typeface="Times New Roman" panose="02020503050405090304" pitchFamily="18" charset="0"/>
                <a:ea typeface="宋体" pitchFamily="2" charset="-122"/>
              </a:rPr>
              <a:t>10-2</a:t>
            </a:r>
            <a:r>
              <a:rPr lang="zh-CN" altLang="en-US" sz="2400" dirty="0">
                <a:latin typeface="Times New Roman" panose="02020503050405090304" pitchFamily="18" charset="0"/>
                <a:ea typeface="宋体" pitchFamily="2" charset="-122"/>
              </a:rPr>
              <a:t>在二叉搜索树中搜索元素</a:t>
            </a:r>
            <a:endParaRPr lang="en-US" altLang="zh-CN" sz="2400" dirty="0">
              <a:latin typeface="Times New Roman" panose="02020503050405090304" pitchFamily="18" charset="0"/>
              <a:ea typeface="宋体" pitchFamily="2" charset="-122"/>
            </a:endParaRPr>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13579</Words>
  <Application>WPS 演示</Application>
  <PresentationFormat>全屏显示(4:3)</PresentationFormat>
  <Paragraphs>2802</Paragraphs>
  <Slides>74</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74</vt:i4>
      </vt:variant>
    </vt:vector>
  </HeadingPairs>
  <TitlesOfParts>
    <vt:vector size="90" baseType="lpstr">
      <vt:lpstr>Arial</vt:lpstr>
      <vt:lpstr>方正书宋_GBK</vt:lpstr>
      <vt:lpstr>Wingdings</vt:lpstr>
      <vt:lpstr>宋体</vt:lpstr>
      <vt:lpstr>宋体-简</vt:lpstr>
      <vt:lpstr>Times New Roman</vt:lpstr>
      <vt:lpstr>Webdings</vt:lpstr>
      <vt:lpstr>Tahoma</vt:lpstr>
      <vt:lpstr>Comic Sans MS</vt:lpstr>
      <vt:lpstr>Arial Unicode MS</vt:lpstr>
      <vt:lpstr>Symbol</vt:lpstr>
      <vt:lpstr>微软雅黑</vt:lpstr>
      <vt:lpstr>汉仪旗黑</vt:lpstr>
      <vt:lpstr>宋体</vt:lpstr>
      <vt:lpstr>Kingsoft Sign</vt:lpstr>
      <vt:lpstr>Watermark</vt:lpstr>
      <vt:lpstr>第十章 搜索树</vt:lpstr>
      <vt:lpstr>10.1	Binary Search Trees</vt:lpstr>
      <vt:lpstr>10.1.1 基本概念</vt:lpstr>
      <vt:lpstr>10.1.1 基本概念</vt:lpstr>
      <vt:lpstr>10.1.2 抽象数据类型BSTree和IndexedBSTree</vt:lpstr>
      <vt:lpstr>10.1.2 抽象数据类型BSTree和IndexedBSTree</vt:lpstr>
      <vt:lpstr>10.1.3 类BSTree</vt:lpstr>
      <vt:lpstr>10.1.4  搜索</vt:lpstr>
      <vt:lpstr>10.1.4  搜索</vt:lpstr>
      <vt:lpstr>10.1.5  插入</vt:lpstr>
      <vt:lpstr>10.1.5  插入</vt:lpstr>
      <vt:lpstr>10.1.5  插入</vt:lpstr>
      <vt:lpstr>10.1.6  删除</vt:lpstr>
      <vt:lpstr>10.1.6  删除</vt:lpstr>
      <vt:lpstr>10.1.5  插入</vt:lpstr>
      <vt:lpstr>10.1.5  插入</vt:lpstr>
      <vt:lpstr>10.1.8  二叉搜索树的高度</vt:lpstr>
      <vt:lpstr>10.2	AVL Trees</vt:lpstr>
      <vt:lpstr>10.2.1 基本概念</vt:lpstr>
      <vt:lpstr>10.2.1 基本概念</vt:lpstr>
      <vt:lpstr>10.2.3 AVL树的描述</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10.2.5 AVL搜索树的插入</vt:lpstr>
      <vt:lpstr>练习</vt:lpstr>
      <vt:lpstr>练习</vt:lpstr>
      <vt:lpstr>10.2.6 AVL搜索树的删除</vt:lpstr>
      <vt:lpstr>10.2.6 AVL搜索树的删除</vt:lpstr>
      <vt:lpstr>10.2.6 AVL搜索树的删除</vt:lpstr>
      <vt:lpstr>10.2.6 AVL搜索树的删除</vt:lpstr>
      <vt:lpstr>10.2.6 AVL搜索树的删除</vt:lpstr>
      <vt:lpstr>10.2.6 AVL搜索树的删除</vt:lpstr>
      <vt:lpstr>10.4  B-树</vt:lpstr>
      <vt:lpstr>10.4.1  索引顺序访问方法</vt:lpstr>
      <vt:lpstr>10.4.1  索引顺序访问方法</vt:lpstr>
      <vt:lpstr>10.4.1  索引顺序访问方法</vt:lpstr>
      <vt:lpstr>10.4.1  索引顺序访问方法</vt:lpstr>
      <vt:lpstr>10.4.2 m叉搜索树</vt:lpstr>
      <vt:lpstr>10.4.2 m叉搜索树</vt:lpstr>
      <vt:lpstr>10.4.2 m叉搜索树</vt:lpstr>
      <vt:lpstr>10.4.2 m叉搜索树</vt:lpstr>
      <vt:lpstr>10.4.2  m叉搜索树</vt:lpstr>
      <vt:lpstr>10.4.2 m叉搜索树</vt:lpstr>
      <vt:lpstr>10.4.2 m叉搜索树</vt:lpstr>
      <vt:lpstr>10.4.3  m阶B-树</vt:lpstr>
      <vt:lpstr>10.4.3  m阶B-树</vt:lpstr>
      <vt:lpstr>10.4.3  m阶B-树</vt:lpstr>
      <vt:lpstr>10.4.3  m阶B-树</vt:lpstr>
      <vt:lpstr>10.4.3  m阶B-树</vt:lpstr>
      <vt:lpstr>10.4.4  B-树的高度</vt:lpstr>
      <vt:lpstr>10.4.4  B-树的高度</vt:lpstr>
      <vt:lpstr>10.4.5  B-树的搜索</vt:lpstr>
      <vt:lpstr>10.4.6  B-树的插入</vt:lpstr>
      <vt:lpstr>10.4.6  B-树的插入</vt:lpstr>
      <vt:lpstr>10.4.6  B-树的插入</vt:lpstr>
      <vt:lpstr>10.4.6  B-树的插入</vt:lpstr>
      <vt:lpstr>10.4.6  B-树的插入</vt:lpstr>
      <vt:lpstr>10.4.7  B-树的删除</vt:lpstr>
      <vt:lpstr>10.4.7  B-树的删除</vt:lpstr>
      <vt:lpstr>10.4.7  B-树的删除</vt:lpstr>
      <vt:lpstr>10.4.7  B-树的删除</vt:lpstr>
      <vt:lpstr>10.4.7  B-树的删除</vt:lpstr>
      <vt:lpstr>10.4.7  B-树的删除</vt:lpstr>
      <vt:lpstr>10.4.7  B-树的删除</vt:lpstr>
      <vt:lpstr>10.4.7  B-树的删除</vt:lpstr>
      <vt:lpstr>练习1</vt:lpstr>
      <vt:lpstr>练习2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504</cp:revision>
  <dcterms:created xsi:type="dcterms:W3CDTF">2021-12-01T04:48:15Z</dcterms:created>
  <dcterms:modified xsi:type="dcterms:W3CDTF">2021-12-01T04:48:15Z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