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4" r:id="rId21"/>
    <p:sldId id="257" r:id="rId22"/>
    <p:sldId id="258" r:id="rId23"/>
    <p:sldId id="259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32248" y="1144222"/>
            <a:ext cx="461665" cy="3019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春暖花开，曙光就在眼前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6" Type="http://schemas.openxmlformats.org/officeDocument/2006/relationships/image" Target="../media/image2.tmp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.w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FC56-C04B-4784-B3F2-57028618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典型的向量范数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中的任一向量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都是向量范数，分别称为向量的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范数。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D2F6-F64F-44E1-AD7B-9CA7A3C4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x=(3,-5,1)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=max{6, 14, 4}=14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=max{8, 3, 13}=13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88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B7478-719D-40B4-BA47-A9036DE0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的特征多项式为：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det(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A)=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-112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959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-16=0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最大根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102.66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zh-CN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10.132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0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C3AD-20E4-4501-BCC8-CE52C9D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第五节 误差分析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66F6-898B-424B-9F3F-D99B2658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考虑线性方程组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为非奇异矩阵，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为方程组的精确解。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是测量或计算的结果，其中必有观测误差或是舍入误差。因此处理的实际矩阵是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，则我们需要研究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的微小误差对解的影响。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3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D9E6F-D402-4342-97FD-45385E63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EE794-0047-4D67-91F5-F166F8866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看一个示例：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.0001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两个方程组的解相差很大：常数项的微小变化，对解的影响非常大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EE794-0047-4D67-91F5-F166F8866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D975-BF5D-4EFF-89B2-A1C52B7F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4FC69-D922-4F06-A6F0-CDC5E0211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定义：如果矩阵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或常数项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的微小变化，引起方程组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解的巨大变化，则称此方程组为“病态”方程组，矩阵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称为“病态”矩阵，否则称方程组为“良态”方程组，矩阵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称为“良态”矩阵。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是精确的，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有误差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A(x+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x)=b+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x|| ≤||A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||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b||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||b|| ≤||A|| ||x||  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b≠0</a:t>
                </a:r>
                <a:r>
                  <a:rPr lang="zh-CN" altLang="en-US" dirty="0"/>
                  <a:t>）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4FC69-D922-4F06-A6F0-CDC5E021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27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58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03C3-9398-4922-A1A9-9FD1516B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25E08-345E-4B00-8521-BA89B06A0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是非奇异阵，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Ax=b≠0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A(x+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x)=b+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含义：解的相对误差的上界。即：常数项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的相对误差在解中可能放大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25E08-345E-4B00-8521-BA89B06A0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2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03B8B-4D5C-43A9-BB4E-35E23CBB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68A42D-9C95-452B-986F-46C85E96F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为非奇异阵，称数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=1,2,∞)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的条件数相对的大，即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zh-CN" altLang="en-US" dirty="0"/>
                  <a:t>时，则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是“病态”的。条件数越大，病态越严重。当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的条件数相对的小，则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是“良态”的。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68A42D-9C95-452B-986F-46C85E96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8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76FA-E2FE-422E-B4CC-42AEC49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常用的条件数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C53F5-DDE4-4D70-8056-CD4B43420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通常使用的条件数有：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的谱条件数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为对称矩阵时，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，其中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的绝对值最大、最小的特征值。</a:t>
                </a:r>
                <a:endParaRPr lang="zh-CN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C53F5-DDE4-4D70-8056-CD4B43420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56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57D2-C26F-4315-B4EA-86EB6E15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8C43D8-F506-4D92-AAA6-F27295D24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任何的非奇异矩阵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≥1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=1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c≠0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（常数），则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如果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。如果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8C43D8-F506-4D92-AAA6-F27295D24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82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7D7FC-287E-47BC-9B38-C3D6D89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60F61-C075-4213-B1A0-843A90CD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实际计算中，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/>
              <a:t>时间开销较大，故检测病态方程组时采用下述近似的方法：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的三角约化时，出现小主元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系数矩阵的行列式值相对很小，或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系数矩阵某些行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近似线性相关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元素间数量级相差很大，并且无规则</a:t>
            </a:r>
          </a:p>
        </p:txBody>
      </p:sp>
    </p:spTree>
    <p:extLst>
      <p:ext uri="{BB962C8B-B14F-4D97-AF65-F5344CB8AC3E}">
        <p14:creationId xmlns:p14="http://schemas.microsoft.com/office/powerpoint/2010/main" val="23417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9808-538B-480A-AEF3-7204B622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矩阵集合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定义：称定义在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上的实值函数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为矩阵范数，如果对于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中的任意矩阵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，它满足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非负性：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||A|| =0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齐次性：对任一数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||kA||=|k| ||A||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||A+B||≤||A||+||B||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||AB||≤||A||||B||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3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36B8E-5DEA-4E5B-BBE1-6FADB61E62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31652" y="1122680"/>
            <a:ext cx="9753600" cy="10517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使用追赶法求解下列线性方程组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820D2E-9860-4CB4-8BE0-B97C41945B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6F3108-E227-40FD-B916-562EB38F92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76A6217-C10A-4420-A838-9A7094593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010683"/>
              </p:ext>
            </p:extLst>
          </p:nvPr>
        </p:nvGraphicFramePr>
        <p:xfrm>
          <a:off x="2064978" y="2021731"/>
          <a:ext cx="5269677" cy="254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14" imgW="2209800" imgH="1066800" progId="Equation.3">
                  <p:embed/>
                </p:oleObj>
              </mc:Choice>
              <mc:Fallback>
                <p:oleObj r:id="rId14" imgW="2209800" imgH="1066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978" y="2021731"/>
                        <a:ext cx="5269677" cy="2543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2E0610-ECC2-4553-B033-43670A8337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6D88BD8-4A9A-453C-8800-CA19FCF643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8B47394-D29C-4908-AEF2-14B18D26BB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76497BD-8ED3-4433-A3D2-A2231EB4A9C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3102EE79-6485-4E66-8D80-946E470AA79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4644A52-305E-4356-AC07-C87045BF789B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837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/>
              <a:t>四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数值积分方法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3000" dirty="0"/>
                  <a:t>在科学与工程计算中，常常会遇到积分值的计算</a:t>
                </a:r>
                <a:r>
                  <a:rPr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本章主要讨论</a:t>
                </a:r>
                <a:r>
                  <a:rPr lang="zh-CN" alt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一元函数的积分</a:t>
                </a:r>
                <a:r>
                  <a:rPr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3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30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000" dirty="0"/>
                  <a:t>在大多数情况下，</a:t>
                </a:r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000" dirty="0"/>
                  <a:t>的原函数不易求出，而且在一些计算问题中，</a:t>
                </a:r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000" dirty="0"/>
                  <a:t>的值是通过列表给出的。在这些情况下，积分的近似数值计算有很重要的意义。</a:t>
                </a:r>
                <a:endParaRPr lang="en-US" altLang="zh-CN" sz="3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</a:p>
              <a:p>
                <a:pPr marL="457200" lvl="1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A96D9-A980-4421-9779-8784B50E4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632"/>
                <a:ext cx="10515600" cy="59363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容易想到，利用一个函数序列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aseline="-25000" dirty="0"/>
                  <a:t>2</a:t>
                </a:r>
                <a:r>
                  <a:rPr lang="en-US" altLang="zh-CN" dirty="0"/>
                  <a:t>, …}</a:t>
                </a:r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，再把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的一个近似值。误差为：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可以作出一般的估计：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常常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取为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的插值多项式或分段插值函数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A96D9-A980-4421-9779-8784B50E4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632"/>
                <a:ext cx="10515600" cy="5936331"/>
              </a:xfrm>
              <a:blipFill>
                <a:blip r:embed="rId2"/>
                <a:stretch>
                  <a:fillRect l="-1217" t="-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5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C701D-6C0D-4581-B5A4-FC8193F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09C4DD-5635-4A6B-9CB7-A528502B2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是这些节点上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的某种形式的插值多项式，则通过积分可以得到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为求积节点，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为求积系数。</a:t>
                </a:r>
                <a:endParaRPr lang="en-US" altLang="zh-CN" dirty="0"/>
              </a:p>
              <a:p>
                <a:r>
                  <a:rPr lang="zh-CN" altLang="en-US" dirty="0"/>
                  <a:t>计算积分近似值的公式，都有共同的形式，就是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的某种线性组合作为积分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的近似值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09C4DD-5635-4A6B-9CB7-A528502B2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7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C5AB-14E3-4FC8-A3EB-6E0BC571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几个简单的公式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D182DA-D813-4724-A114-653A08260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上有节点</a:t>
                </a:r>
                <a:r>
                  <a:rPr lang="en-US" altLang="zh-CN" dirty="0"/>
                  <a:t>a=x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&lt; 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&lt; …&lt;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=b</a:t>
                </a:r>
                <a:r>
                  <a:rPr lang="zh-CN" altLang="en-US" dirty="0"/>
                  <a:t>，节点把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个子区间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 j=1,2,…,n)</a:t>
                </a:r>
                <a:r>
                  <a:rPr lang="zh-CN" altLang="en-US" dirty="0"/>
                  <a:t>。每个子区间上积分用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近似</m:t>
                    </m:r>
                  </m:oMath>
                </a14:m>
                <a:r>
                  <a:rPr lang="zh-CN" altLang="en-US" dirty="0"/>
                  <a:t>，有：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这称为复合的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左矩形公式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当每个子区间长度趋于零时，有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类似地，也可以构造复合的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中矩形公式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也可以有复合的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右矩形公式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D182DA-D813-4724-A114-653A0826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2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81305-B79A-49A0-9BB5-A0F4EC31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矩阵与向量通常会出现在一起，所以常常要求矩阵范数与向量范数之间存在某种关系，即相容关系。</a:t>
                </a:r>
                <a:endParaRPr lang="en-US" altLang="zh-CN" dirty="0"/>
              </a:p>
              <a:p>
                <a:r>
                  <a:rPr lang="zh-CN" altLang="en-US" dirty="0"/>
                  <a:t>定义：对于给定的向量范数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和矩阵范数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，如果对任一个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和任一个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/>
                  <a:t>满足：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||Ax||≤||A||||x||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则称所给的矩阵范数与向量范数是相容的。</a:t>
                </a:r>
                <a:endParaRPr lang="en-US" altLang="zh-CN" dirty="0"/>
              </a:p>
              <a:p>
                <a:r>
                  <a:rPr lang="zh-CN" altLang="en-US" dirty="0"/>
                  <a:t>当定义一种矩阵范数时，应当使它能与某种向量范数相容。</a:t>
                </a:r>
                <a:endParaRPr lang="en-US" altLang="zh-CN" dirty="0"/>
              </a:p>
              <a:p>
                <a:r>
                  <a:rPr lang="zh-CN" altLang="en-US" dirty="0"/>
                  <a:t>在同一个问题中，要同时使用矩阵范数和向量范数时，这两种范数应当是相容的。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b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6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：设在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中给定了一种向量范数，对任一矩阵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，令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则，上面定义的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是一种矩阵范数，并且它与所给定的向量范数相容。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先证明相容性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再证明满足定义的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个条件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对任意的矩阵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，和任意的非零向量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故有：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这个等式对于</a:t>
                </a:r>
                <a:r>
                  <a:rPr lang="en-US" altLang="zh-CN" dirty="0"/>
                  <a:t>y=0</a:t>
                </a:r>
                <a:r>
                  <a:rPr lang="zh-CN" altLang="en-US" dirty="0"/>
                  <a:t>显然也成立。</a:t>
                </a:r>
                <a:r>
                  <a:rPr lang="en-US" altLang="zh-CN" dirty="0"/>
                  <a:t>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满足相容性定义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  <a:blipFill>
                <a:blip r:embed="rId2"/>
                <a:stretch>
                  <a:fillRect l="-928" t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56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C98F-D113-43A8-B488-D359015A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≠0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时，必有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||kA||=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|k|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=|k| ||A||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(4)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  <a:blipFill>
                <a:blip r:embed="rId2"/>
                <a:stretch>
                  <a:fillRect l="-1043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FF7E-0F80-41C5-A6AA-E22E750E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定理中定义的范数为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从属于</a:t>
                </a:r>
                <a:r>
                  <a:rPr lang="zh-CN" altLang="en-US" dirty="0"/>
                  <a:t>所给定向量范数的矩阵范数。</a:t>
                </a:r>
                <a:endParaRPr lang="en-US" altLang="zh-CN" dirty="0"/>
              </a:p>
              <a:p>
                <a:r>
                  <a:rPr lang="zh-CN" altLang="en-US" dirty="0"/>
                  <a:t>设给定的向量范数为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，则从属于向量范数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的矩阵范数仍记为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也称为矩阵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7C2-8AFE-4DC6-B8B0-122044C3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列范数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dirty="0"/>
                  <a:t>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/>
                  <a:t>范数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行范数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/>
                  <a:t>最大特征值。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7C6F-8906-4F78-AEC4-A64F529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=max{|1|+|-1|+|0|, |2|+|2|+|1|, |0|+|-1|+|1|}=5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=max{|1|+|2|+|0|, |-1|+|2|+|-1|, |0|+|1|+|1|}=4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6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94424-29D7-4FE1-96AB-5E9B6F5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FB02A-A2DA-4F24-A8D1-4112E272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的特征多项式为：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它的三个根如下：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=9.1428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=2.921125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=0.936075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||A||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=(max(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=3.0237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05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1802</Words>
  <Application>Microsoft Office PowerPoint</Application>
  <PresentationFormat>宽屏</PresentationFormat>
  <Paragraphs>148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Microsoft Yahei</vt:lpstr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Equation.3</vt:lpstr>
      <vt:lpstr>典型的向量范数</vt:lpstr>
      <vt:lpstr>矩阵范数</vt:lpstr>
      <vt:lpstr>相容</vt:lpstr>
      <vt:lpstr>PowerPoint 演示文稿</vt:lpstr>
      <vt:lpstr>PowerPoint 演示文稿</vt:lpstr>
      <vt:lpstr>PowerPoint 演示文稿</vt:lpstr>
      <vt:lpstr>PowerPoint 演示文稿</vt:lpstr>
      <vt:lpstr>示例</vt:lpstr>
      <vt:lpstr>示例</vt:lpstr>
      <vt:lpstr>示例</vt:lpstr>
      <vt:lpstr>示例</vt:lpstr>
      <vt:lpstr>第五节 误差分析</vt:lpstr>
      <vt:lpstr>PowerPoint 演示文稿</vt:lpstr>
      <vt:lpstr>PowerPoint 演示文稿</vt:lpstr>
      <vt:lpstr>PowerPoint 演示文稿</vt:lpstr>
      <vt:lpstr>PowerPoint 演示文稿</vt:lpstr>
      <vt:lpstr>常用的条件数</vt:lpstr>
      <vt:lpstr>条件数的性质</vt:lpstr>
      <vt:lpstr>近似的方法</vt:lpstr>
      <vt:lpstr>PowerPoint 演示文稿</vt:lpstr>
      <vt:lpstr>第四章 数值积分方法</vt:lpstr>
      <vt:lpstr>PowerPoint 演示文稿</vt:lpstr>
      <vt:lpstr>PowerPoint 演示文稿</vt:lpstr>
      <vt:lpstr>几个简单的公式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213</cp:revision>
  <dcterms:created xsi:type="dcterms:W3CDTF">2020-02-06T13:42:36Z</dcterms:created>
  <dcterms:modified xsi:type="dcterms:W3CDTF">2022-04-13T08:55:05Z</dcterms:modified>
</cp:coreProperties>
</file>