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60" r:id="rId17"/>
    <p:sldId id="302" r:id="rId18"/>
    <p:sldId id="300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outlineViewPr>
    <p:cViewPr>
      <p:scale>
        <a:sx n="33" d="100"/>
        <a:sy n="33" d="100"/>
      </p:scale>
      <p:origin x="0" y="-45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EA8574-F16B-420D-94C9-A9C0DC9EBDB1}"/>
              </a:ext>
            </a:extLst>
          </p:cNvPr>
          <p:cNvSpPr txBox="1"/>
          <p:nvPr userDrawn="1"/>
        </p:nvSpPr>
        <p:spPr>
          <a:xfrm>
            <a:off x="11526982" y="359946"/>
            <a:ext cx="350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线上线下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随时转换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力争能线下考试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正常放假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6D57E-048C-4E7E-A1D4-9E95690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求最佳平方逼近元素的理论依据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CECB75-8A8D-4F67-B574-AD88544D0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：对于给定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，满足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为子空间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最佳平方逼近元素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/>
                  <a:t>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是子空间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的最佳平方逼近元素的充分必要条件是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j=0,1,…,n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或对任一个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，总有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CECB75-8A8D-4F67-B574-AD88544D0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27" r="-522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0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7DFB-67A3-456C-8DBB-11E51E68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356428-934D-4A26-92CF-60693AB16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线性无关（且还需要满足一定的条件，略），故上述方程组存在唯一解</a:t>
                </a:r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(k=0,1,…,n)</a:t>
                </a:r>
                <a:endParaRPr lang="zh-CN" altLang="zh-CN" dirty="0"/>
              </a:p>
              <a:p>
                <a:r>
                  <a:rPr lang="zh-CN" altLang="en-US" dirty="0"/>
                  <a:t>从而得到函数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的最小二乘解为：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356428-934D-4A26-92CF-60693AB16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9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32AA-2AE0-4EC6-8E85-1D115E2C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66442B-C397-4333-A7FB-7DE871B24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852" y="1065985"/>
                <a:ext cx="10515600" cy="50327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例：已知数据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解：由对初始数据的分析得知，这些点位于一条直线附近，故以一次方程作拟合曲线。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(x)=x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66442B-C397-4333-A7FB-7DE871B24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852" y="1065985"/>
                <a:ext cx="10515600" cy="5032741"/>
              </a:xfrm>
              <a:blipFill>
                <a:blip r:embed="rId2"/>
                <a:stretch>
                  <a:fillRect l="-1043" t="-970" b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0F1ECC0-8520-4A87-91F0-4BD425B2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31099"/>
              </p:ext>
            </p:extLst>
          </p:nvPr>
        </p:nvGraphicFramePr>
        <p:xfrm>
          <a:off x="1997770" y="2010584"/>
          <a:ext cx="81280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614834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7753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830141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4856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31107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435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6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y</a:t>
                      </a:r>
                      <a:r>
                        <a:rPr lang="en-US" altLang="zh-CN" sz="2400" baseline="-25000" dirty="0" err="1"/>
                        <a:t>i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4.5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8.5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dirty="0"/>
                        <a:t>ω</a:t>
                      </a:r>
                      <a:r>
                        <a:rPr lang="en-US" altLang="zh-CN" sz="2400" baseline="-25000" dirty="0" err="1"/>
                        <a:t>i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9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9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A51B0-C7AB-4D67-96B0-2AF7CD84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78137-C952-4BFD-AAFC-13279BDE5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74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145.5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得到法方程组为：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145.5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解为：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=2.5648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=1.2037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78137-C952-4BFD-AAFC-13279BDE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32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六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方程求根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很多方程的求解没有相应的求解公式，本章讨论单变量非线性方程的求解，采用数值方式求解</a:t>
                </a:r>
                <a:endParaRPr lang="en-US" altLang="zh-CN" sz="3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设非线性方程　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3400" dirty="0"/>
                  <a:t>	</a:t>
                </a:r>
                <a:r>
                  <a:rPr lang="zh-CN" altLang="en-US" sz="3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sz="3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方程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400" dirty="0"/>
                  <a:t>的根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称为函数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的零点。也就是有：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若有 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3400" dirty="0"/>
                  <a:t>，则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称为函数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重零点或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重根，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m=1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时称为单根。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</a:p>
              <a:p>
                <a:pPr marL="457200" lvl="1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8DCFE-4FA3-400A-A05F-C2AB1F54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E1128-5C22-402C-9928-A79C5C20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f(a)*f(b)&lt;0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，根据连续函数的性质可知，方程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内一定有实零点（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有实根）。相应地，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的有根区间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考虑有根区间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，取其中点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的符号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如果同号，说明根在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如果异号，说明根在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继续这个过程</a:t>
            </a:r>
          </a:p>
        </p:txBody>
      </p:sp>
    </p:spTree>
    <p:extLst>
      <p:ext uri="{BB962C8B-B14F-4D97-AF65-F5344CB8AC3E}">
        <p14:creationId xmlns:p14="http://schemas.microsoft.com/office/powerpoint/2010/main" val="173231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D88F-1AB0-4D50-8D81-6996AB58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4DA46-FF05-4AED-8C69-F850FCED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停止条件</a:t>
            </a:r>
            <a:r>
              <a:rPr lang="en-US" altLang="zh-CN" dirty="0"/>
              <a:t>(</a:t>
            </a:r>
            <a:r>
              <a:rPr lang="zh-CN" altLang="en-US" dirty="0"/>
              <a:t>下列条件之一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找到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|b-a|&lt;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，预先给定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若满足条件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，则找到精确解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若满足条件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为方程的根，近似解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特点：有根区间每次缩小一半，即搜索区间减少，二分的过程可继续下去，直到满足精度要求为止。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5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DD6A1-60C2-4738-ADEB-5EBE5D5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50C87-B116-4E4B-B96D-6D410F0F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在有根区间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端点处的值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在区间中点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即是根，结束（若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|a-b|&lt;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，也结束）；否则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同号，则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异号，则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在新的有根区间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内继续前述过程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F7B9-D9EC-45A8-9217-4945A204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D2064-7295-4143-81AD-8EDCF583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例，求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-x-1=0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[1.0  1.5]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内的一个根</a:t>
            </a:r>
          </a:p>
        </p:txBody>
      </p:sp>
    </p:spTree>
    <p:extLst>
      <p:ext uri="{BB962C8B-B14F-4D97-AF65-F5344CB8AC3E}">
        <p14:creationId xmlns:p14="http://schemas.microsoft.com/office/powerpoint/2010/main" val="13645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A75577-EB93-45C0-9B24-2A144943DF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31750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zh-CN" sz="2800" dirty="0"/>
                  <a:t>定义</a:t>
                </a:r>
                <a:r>
                  <a:rPr lang="zh-CN" altLang="en-US" sz="2800" dirty="0"/>
                  <a:t>内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积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zh-CN" sz="2800" dirty="0"/>
                  <a:t>在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H=Span{1,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zh-CN" sz="2800" dirty="0"/>
                  <a:t>中</a:t>
                </a:r>
                <a:r>
                  <a:rPr lang="zh-CN" altLang="en-US" sz="2800" dirty="0"/>
                  <a:t>，</a:t>
                </a:r>
                <a:r>
                  <a:rPr lang="zh-CN" altLang="zh-CN" sz="2800" dirty="0"/>
                  <a:t>求对于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zh-CN" sz="2800" dirty="0"/>
                  <a:t>的最佳平方逼近元素。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A75577-EB93-45C0-9B24-2A144943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19200" y="635000"/>
                <a:ext cx="9753600" cy="3175000"/>
              </a:xfrm>
              <a:prstGeom prst="rect">
                <a:avLst/>
              </a:prstGeom>
              <a:blipFill>
                <a:blip r:embed="rId13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5D01A1E9-7B13-4693-96F5-58DCC47904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60A044-8637-490F-ABA0-DF25145555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BFD107-040E-45A1-B924-F929E7E6B34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D622D48B-2F39-481E-8D0D-D808CA36337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15DCAB0-98E2-4DF6-858D-FF36F35570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958C5246-8585-475E-B293-18080D1CCF3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65B1010-075C-4332-AC21-E8920F5C303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68A6ED0-2E06-42C9-8BFF-E05267353A2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875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F8D2EE9-9C07-4345-B803-189D0E77336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58585"/>
            <a:ext cx="9753600" cy="32131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已知数据表如下：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使用最小二乘法求形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y=a+bx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的近</a:t>
            </a:r>
            <a:r>
              <a:rPr lang="zh-CN" altLang="zh-CN" sz="2800" dirty="0"/>
              <a:t>似公式。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6DBC48-3E88-4B26-8EB9-65DD90C0FE4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A92206-9D38-4F38-9BBE-2514BEF6DE2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DC1E3DC-28CF-41B4-8F42-B7BF76E2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0684"/>
              </p:ext>
            </p:extLst>
          </p:nvPr>
        </p:nvGraphicFramePr>
        <p:xfrm>
          <a:off x="2159000" y="2396645"/>
          <a:ext cx="6076452" cy="11548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12742">
                  <a:extLst>
                    <a:ext uri="{9D8B030D-6E8A-4147-A177-3AD203B41FA5}">
                      <a16:colId xmlns:a16="http://schemas.microsoft.com/office/drawing/2014/main" val="1049174334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1149996720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3129111568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1821472769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3738378266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1708031247"/>
                    </a:ext>
                  </a:extLst>
                </a:gridCol>
              </a:tblGrid>
              <a:tr h="508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en-US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20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8894148"/>
                  </a:ext>
                </a:extLst>
              </a:tr>
              <a:tr h="646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y</a:t>
                      </a:r>
                      <a:r>
                        <a:rPr lang="en-US" sz="2000" kern="100" baseline="-25000" dirty="0" err="1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.0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14</a:t>
                      </a:r>
                      <a:r>
                        <a:rPr lang="en-US" sz="2000" kern="100" dirty="0">
                          <a:effectLst/>
                        </a:rPr>
                        <a:t>.3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31</a:t>
                      </a:r>
                      <a:r>
                        <a:rPr lang="en-US" sz="2000" kern="100" dirty="0">
                          <a:effectLst/>
                        </a:rPr>
                        <a:t>.0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55</a:t>
                      </a:r>
                      <a:r>
                        <a:rPr lang="en-US" sz="2000" kern="100" dirty="0">
                          <a:effectLst/>
                        </a:rPr>
                        <a:t>.3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79</a:t>
                      </a:r>
                      <a:r>
                        <a:rPr lang="en-US" sz="2000" kern="100" dirty="0">
                          <a:effectLst/>
                        </a:rPr>
                        <a:t>.8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923934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03FB73-0E2B-4646-A900-FA73F616C11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9771D82C-7B51-49F6-B645-E4E1B178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AB184D3-C4C4-46D1-9020-1EC4A4AE695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CD56BFEF-C0A0-46BE-B669-DFE4048770E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D80C4ED0-AA4B-40F8-9E9A-2DEFA353FA6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C3D98D1-2B7F-45E6-ADA0-0D7D2368300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29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40E2A-9F36-496B-BD8E-4FB3DEF9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求最佳平方逼近元素的方法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E04CF2-61CE-4183-814B-CDAEE8C7E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求最佳平方逼近元素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，就是求它所含的系数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因为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由充要条件：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故有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这是一个以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未知数的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线性方程组</a:t>
                </a:r>
                <a:r>
                  <a:rPr lang="zh-CN" altLang="en-US" dirty="0"/>
                  <a:t>，称为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法方程组</a:t>
                </a:r>
                <a:r>
                  <a:rPr lang="zh-CN" altLang="en-US" dirty="0"/>
                  <a:t>，或正规方程组。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E04CF2-61CE-4183-814B-CDAEE8C7E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3B4E-FD5B-45CF-85B3-C2DF9A9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D60DB-4DC1-452A-A24C-98DDE3284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法方程组的系数矩阵是：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D60DB-4DC1-452A-A24C-98DDE3284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2D282-15A8-4C00-893D-9A611AC0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980379-25EB-4623-A36B-66320387E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663"/>
                <a:ext cx="10515600" cy="50327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例，定义内积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试在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=Span{1,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中寻求对于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dirty="0"/>
                  <a:t>的最佳平方逼近元素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(x)=x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980379-25EB-4623-A36B-66320387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663"/>
                <a:ext cx="10515600" cy="503274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0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E8BF-621F-4599-8547-951969AE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49D31A-A295-4351-9E12-835F32C6B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法方程组为：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解得：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=4/15   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=12/15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所求的最佳平方逼近元素为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p(x)=4/15+12/15x   0≤x ≤ 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49D31A-A295-4351-9E12-835F32C6B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3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B5B9-0FBE-4E55-A775-CAC81384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曲线拟合的最小二乘法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2B256-8E77-4C7D-8BBC-3E0A689B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已知有一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，欲建立关系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使用离散点建立函数关系还有插值法，它有特定的要求，区别于这里介绍的方法。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这里并不要求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y=F(x)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经过所有的点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，而要求在给定值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，其误差 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满足某种条件，例如按某种标准最小。</a:t>
            </a:r>
          </a:p>
        </p:txBody>
      </p:sp>
    </p:spTree>
    <p:extLst>
      <p:ext uri="{BB962C8B-B14F-4D97-AF65-F5344CB8AC3E}">
        <p14:creationId xmlns:p14="http://schemas.microsoft.com/office/powerpoint/2010/main" val="9013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F7BD5-BE34-483B-B036-71A23664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77E00-3F0C-48C0-B7C1-2941F4A26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定义：对给定的一组数据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=0,1,…,m)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，要求在函数类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中找一个函数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y=S*(x)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，使误差平方和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这里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此即是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曲线拟合的最小二乘法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77E00-3F0C-48C0-B7C1-2941F4A26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8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F969-23F4-49F0-8292-EED74B95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4A67C0-096C-4249-9012-02189922F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的形式要依所研究的问题的运动规律及所得到的观测数据而确定。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次多项式，则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次多项式。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推广最小二乘法：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)[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上的权函数。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4A67C0-096C-4249-9012-02189922F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E22E5-FCC2-4698-9A77-23A8459D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8EDC70-21D5-4B08-8BA1-D180FF96E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记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则可得到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称为法方程组，可写成矩阵形式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Ga=d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d=(d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/>
                  <a:t>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8EDC70-21D5-4B08-8BA1-D180FF96E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10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9028</TotalTime>
  <Words>1422</Words>
  <Application>Microsoft Office PowerPoint</Application>
  <PresentationFormat>宽屏</PresentationFormat>
  <Paragraphs>150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Yahei</vt:lpstr>
      <vt:lpstr>等线</vt:lpstr>
      <vt:lpstr>等线 Light</vt:lpstr>
      <vt:lpstr>宋体</vt:lpstr>
      <vt:lpstr>Arial</vt:lpstr>
      <vt:lpstr>Cambria Math</vt:lpstr>
      <vt:lpstr>Symbol</vt:lpstr>
      <vt:lpstr>Times New Roman</vt:lpstr>
      <vt:lpstr>Wingdings</vt:lpstr>
      <vt:lpstr>Office 主题​​</vt:lpstr>
      <vt:lpstr>求最佳平方逼近元素的理论依据</vt:lpstr>
      <vt:lpstr>求最佳平方逼近元素的方法</vt:lpstr>
      <vt:lpstr>PowerPoint 演示文稿</vt:lpstr>
      <vt:lpstr>示例</vt:lpstr>
      <vt:lpstr>PowerPoint 演示文稿</vt:lpstr>
      <vt:lpstr>第三节 曲线拟合的最小二乘法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第六章 方程求根</vt:lpstr>
      <vt:lpstr>第一节 二分法</vt:lpstr>
      <vt:lpstr>二分法</vt:lpstr>
      <vt:lpstr>二分法算法</vt:lpstr>
      <vt:lpstr>示例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344</cp:revision>
  <dcterms:created xsi:type="dcterms:W3CDTF">2020-02-06T13:42:36Z</dcterms:created>
  <dcterms:modified xsi:type="dcterms:W3CDTF">2022-05-18T07:48:57Z</dcterms:modified>
</cp:coreProperties>
</file>