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6"/>
  </p:notesMasterIdLst>
  <p:handoutMasterIdLst>
    <p:handoutMasterId r:id="rId7"/>
  </p:handoutMasterIdLst>
  <p:sldIdLst>
    <p:sldId id="566" r:id="rId2"/>
    <p:sldId id="571" r:id="rId3"/>
    <p:sldId id="572" r:id="rId4"/>
    <p:sldId id="573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F7FDF3-5B50-42A4-8552-9A7B195B1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3B9A3D7-8266-4C6F-A072-648345352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Principle of 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62150" y="1600200"/>
            <a:ext cx="513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1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circleNumDbPlain"/>
              <a:defRPr/>
            </a:pPr>
            <a:endParaRPr lang="en-US" altLang="zh-CN"/>
          </a:p>
          <a:p>
            <a:pPr eaLnBrk="1" hangingPunct="1">
              <a:buFontTx/>
              <a:buAutoNum type="circleNumDbPlain"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3781-D287-4953-8B39-293BE9BE1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298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83A-71EE-4DAE-B280-3983F9B4F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3268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A3B2-BCA9-4D08-8235-F7236BC83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A4CA-C93D-432E-A9CF-CE114FFD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69F2-EB46-4BD3-BAE1-FB756BC4F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729AF-08A3-479D-A133-BA1F9D955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B4C8-B055-4AF1-BE09-D6409ED0A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EBA43F-4D2A-4E95-8895-985BE03B7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23" r:id="rId5"/>
    <p:sldLayoutId id="2147484024" r:id="rId6"/>
    <p:sldLayoutId id="2147484025" r:id="rId7"/>
    <p:sldLayoutId id="2147484018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nese-poetry/chinese-poetry" TargetMode="External"/><Relationship Id="rId2" Type="http://schemas.openxmlformats.org/officeDocument/2006/relationships/hyperlink" Target="https://www.kesci.com/home/project/5c056267d606950036e1c337/datase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oem.studentsystem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/>
              <a:t>二  中华古</a:t>
            </a:r>
            <a:r>
              <a:rPr lang="zh-CN" altLang="en-US" dirty="0"/>
              <a:t>诗词检索系统实现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445432"/>
            <a:ext cx="9073008" cy="53679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/>
              <a:t>中华古诗数据集：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000" b="1" dirty="0">
                <a:hlinkClick r:id="rId2"/>
              </a:rPr>
              <a:t>https://www.kesci.com/home/project/5c056267d606950036e1c337/dataset</a:t>
            </a:r>
            <a:endParaRPr lang="en-US" altLang="zh-CN" sz="2000" b="1" dirty="0"/>
          </a:p>
          <a:p>
            <a:pPr lvl="1">
              <a:lnSpc>
                <a:spcPct val="110000"/>
              </a:lnSpc>
            </a:pPr>
            <a:r>
              <a:rPr lang="en-US" altLang="zh-CN" sz="2000" b="1" dirty="0">
                <a:hlinkClick r:id="rId3"/>
              </a:rPr>
              <a:t>https://github.com/chinese-poetry/chinese-poetry</a:t>
            </a:r>
            <a:endParaRPr lang="en-US" altLang="zh-CN" sz="2000" b="1" dirty="0"/>
          </a:p>
          <a:p>
            <a:pPr>
              <a:lnSpc>
                <a:spcPct val="110000"/>
              </a:lnSpc>
            </a:pPr>
            <a:r>
              <a:rPr lang="zh-CN" altLang="en-US" sz="2400" b="1" dirty="0"/>
              <a:t>检索模型：</a:t>
            </a:r>
            <a:r>
              <a:rPr lang="zh-CN" altLang="en-US" sz="2400" b="1" dirty="0">
                <a:solidFill>
                  <a:srgbClr val="FF0000"/>
                </a:solidFill>
              </a:rPr>
              <a:t>不限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/>
              <a:t>编程语言：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C#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任选一种</a:t>
            </a:r>
            <a:endParaRPr lang="en-US" altLang="zh-CN" sz="2400" b="1" dirty="0"/>
          </a:p>
          <a:p>
            <a:pPr>
              <a:lnSpc>
                <a:spcPct val="110000"/>
              </a:lnSpc>
            </a:pPr>
            <a:r>
              <a:rPr lang="zh-CN" altLang="en-US" sz="2400" b="1" dirty="0"/>
              <a:t>截止时间：</a:t>
            </a:r>
            <a:r>
              <a:rPr lang="en-US" altLang="zh-CN" sz="2400" b="1" dirty="0">
                <a:solidFill>
                  <a:srgbClr val="FF0000"/>
                </a:solidFill>
              </a:rPr>
              <a:t>11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>
                <a:solidFill>
                  <a:srgbClr val="FF0000"/>
                </a:solidFill>
              </a:rPr>
              <a:t>10</a:t>
            </a:r>
            <a:r>
              <a:rPr lang="zh-CN" altLang="en-US" sz="2400" b="1">
                <a:solidFill>
                  <a:srgbClr val="FF0000"/>
                </a:solidFill>
              </a:rPr>
              <a:t>日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/>
              <a:t>注意事项：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zh-CN" altLang="en-US" sz="2000" b="1" dirty="0"/>
              <a:t>支持短语查询，支持与、或、非操作，构建复合索引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双词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位置</a:t>
            </a:r>
            <a:r>
              <a:rPr lang="en-US" altLang="zh-CN" sz="2000" b="1" dirty="0"/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sz="2000" b="1" dirty="0"/>
              <a:t>索引构建和检索模型的核心环节</a:t>
            </a:r>
            <a:r>
              <a:rPr lang="zh-CN" altLang="en-US" sz="2000" b="1" dirty="0">
                <a:solidFill>
                  <a:srgbClr val="FF0000"/>
                </a:solidFill>
              </a:rPr>
              <a:t>独立实现</a:t>
            </a:r>
            <a:r>
              <a:rPr lang="zh-CN" altLang="en-US" sz="2000" b="1" dirty="0"/>
              <a:t>，不可用工具包</a:t>
            </a:r>
            <a:endParaRPr lang="en-US" altLang="zh-CN" sz="2000" b="1" dirty="0"/>
          </a:p>
          <a:p>
            <a:pPr lvl="1">
              <a:lnSpc>
                <a:spcPct val="110000"/>
              </a:lnSpc>
            </a:pPr>
            <a:r>
              <a:rPr lang="zh-CN" altLang="en-US" sz="2000" b="1" dirty="0"/>
              <a:t>需要撰写系统实现</a:t>
            </a:r>
            <a:r>
              <a:rPr lang="zh-CN" altLang="en-US" sz="2000" b="1" dirty="0">
                <a:solidFill>
                  <a:srgbClr val="FF0000"/>
                </a:solidFill>
              </a:rPr>
              <a:t>文档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b="1" dirty="0"/>
              <a:t>*选做*：</a:t>
            </a:r>
            <a:r>
              <a:rPr lang="en-US" altLang="zh-CN" sz="2000" b="1" dirty="0"/>
              <a:t>GUI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呈现系统、诗词数据分析、诗词翻译、诗词创作等等</a:t>
            </a:r>
            <a:endParaRPr lang="en-US" altLang="zh-CN" sz="2000" b="1" dirty="0"/>
          </a:p>
          <a:p>
            <a:pPr lvl="1">
              <a:lnSpc>
                <a:spcPct val="110000"/>
              </a:lnSpc>
            </a:pPr>
            <a:r>
              <a:rPr lang="zh-CN" altLang="en-US" sz="2000" b="1" dirty="0"/>
              <a:t>参考：唐诗别苑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hlinkClick r:id="rId4"/>
              </a:rPr>
              <a:t>http://poem.studentsystem.org/</a:t>
            </a:r>
            <a:r>
              <a:rPr lang="en-US" altLang="zh-CN" sz="2000" b="1" dirty="0"/>
              <a:t> 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521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FEF46-F2C3-4F92-AA50-3497E6B4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关键字排名分析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4B90B-42E8-47F7-999C-B88D7852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宋人喜欢用东风， 东风作为现代也会微妙， 人间、何处从唐诗就开始蝉联前三。</a:t>
            </a:r>
            <a:r>
              <a:rPr lang="en-US" altLang="zh-CN" sz="2400" dirty="0"/>
              <a:t> </a:t>
            </a:r>
            <a:r>
              <a:rPr lang="zh-CN" altLang="en-US" sz="2400" dirty="0"/>
              <a:t>即使到了现代， 这两个词依存古风。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E10B3-FB0C-4B8C-A3B4-6C979CDF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F6E4F7CB-99D3-4232-B628-01A7F790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708920"/>
            <a:ext cx="8229600" cy="390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51921C-28A3-4CB6-AA02-2AB1014A43B9}"/>
              </a:ext>
            </a:extLst>
          </p:cNvPr>
          <p:cNvSpPr txBox="1"/>
          <p:nvPr/>
        </p:nvSpPr>
        <p:spPr>
          <a:xfrm>
            <a:off x="539552" y="6577607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i="1" dirty="0"/>
              <a:t>*统计及分析来自互联网</a:t>
            </a:r>
          </a:p>
        </p:txBody>
      </p:sp>
    </p:spTree>
    <p:extLst>
      <p:ext uri="{BB962C8B-B14F-4D97-AF65-F5344CB8AC3E}">
        <p14:creationId xmlns:p14="http://schemas.microsoft.com/office/powerpoint/2010/main" val="223440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FEF46-F2C3-4F92-AA50-3497E6B4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宋词作者产量分析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4B90B-42E8-47F7-999C-B88D7852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辛弃疾果不其然的成为两宋现存词最多的作家</a:t>
            </a:r>
            <a:r>
              <a:rPr lang="en-US" altLang="zh-CN" sz="2400" dirty="0"/>
              <a:t>, </a:t>
            </a:r>
            <a:r>
              <a:rPr lang="zh-CN" altLang="en-US" sz="2400" dirty="0"/>
              <a:t>还有一些虽然产量丰富但未必是我们熟知的。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E10B3-FB0C-4B8C-A3B4-6C979CDF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DB0E042E-6B5B-454D-B21F-748E555EA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564904"/>
            <a:ext cx="8229600" cy="388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D86C66-910D-4A43-AC7D-0DE7945ABF7B}"/>
              </a:ext>
            </a:extLst>
          </p:cNvPr>
          <p:cNvSpPr txBox="1"/>
          <p:nvPr/>
        </p:nvSpPr>
        <p:spPr>
          <a:xfrm>
            <a:off x="539552" y="6577607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i="1" dirty="0"/>
              <a:t>*统计及分析来自互联网</a:t>
            </a:r>
          </a:p>
        </p:txBody>
      </p:sp>
    </p:spTree>
    <p:extLst>
      <p:ext uri="{BB962C8B-B14F-4D97-AF65-F5344CB8AC3E}">
        <p14:creationId xmlns:p14="http://schemas.microsoft.com/office/powerpoint/2010/main" val="9484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FEF46-F2C3-4F92-AA50-3497E6B4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最受欢迎的词牌名排名分析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4B90B-42E8-47F7-999C-B88D7852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浣溪沙作为婉约、豪放两派所常用的词牌， 在两宋时期作为最受欢迎也是理所应当。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E10B3-FB0C-4B8C-A3B4-6C979CDF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内容占位符 8">
            <a:extLst>
              <a:ext uri="{FF2B5EF4-FFF2-40B4-BE49-F238E27FC236}">
                <a16:creationId xmlns:a16="http://schemas.microsoft.com/office/drawing/2014/main" id="{2CC1C315-F410-43E0-871D-BE3FAF246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64" y="2564904"/>
            <a:ext cx="8229600" cy="39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087B38-8A55-4B55-87F6-E10FBCA60F64}"/>
              </a:ext>
            </a:extLst>
          </p:cNvPr>
          <p:cNvSpPr txBox="1"/>
          <p:nvPr/>
        </p:nvSpPr>
        <p:spPr>
          <a:xfrm>
            <a:off x="539552" y="6577607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i="1" dirty="0"/>
              <a:t>*统计及分析来自互联网</a:t>
            </a:r>
          </a:p>
        </p:txBody>
      </p:sp>
    </p:spTree>
    <p:extLst>
      <p:ext uri="{BB962C8B-B14F-4D97-AF65-F5344CB8AC3E}">
        <p14:creationId xmlns:p14="http://schemas.microsoft.com/office/powerpoint/2010/main" val="2973389925"/>
      </p:ext>
    </p:extLst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3626</TotalTime>
  <Words>266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 Unicode MS</vt:lpstr>
      <vt:lpstr>ＭＳ Ｐゴシック</vt:lpstr>
      <vt:lpstr>黑体</vt:lpstr>
      <vt:lpstr>楷体</vt:lpstr>
      <vt:lpstr>宋体</vt:lpstr>
      <vt:lpstr>Arial</vt:lpstr>
      <vt:lpstr>Calibri</vt:lpstr>
      <vt:lpstr>Times New Roman</vt:lpstr>
      <vt:lpstr>Wingdings</vt:lpstr>
      <vt:lpstr>manning</vt:lpstr>
      <vt:lpstr>作业二  中华古诗词检索系统实现 </vt:lpstr>
      <vt:lpstr>关键字排名分析</vt:lpstr>
      <vt:lpstr>宋词作者产量分析</vt:lpstr>
      <vt:lpstr>最受欢迎的词牌名排名分析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Wang Bin</dc:creator>
  <cp:lastModifiedBy>sun</cp:lastModifiedBy>
  <cp:revision>648</cp:revision>
  <dcterms:created xsi:type="dcterms:W3CDTF">2006-07-30T07:52:44Z</dcterms:created>
  <dcterms:modified xsi:type="dcterms:W3CDTF">2019-10-31T00:58:33Z</dcterms:modified>
</cp:coreProperties>
</file>