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4"/>
  </p:notesMasterIdLst>
  <p:handoutMasterIdLst>
    <p:handoutMasterId r:id="rId5"/>
  </p:handoutMasterIdLst>
  <p:sldIdLst>
    <p:sldId id="762" r:id="rId2"/>
    <p:sldId id="761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F7FDF3-5B50-42A4-8552-9A7B195B1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3B9A3D7-8266-4C6F-A072-648345352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曾经整天思索，（却）不如片刻学到的知识（多）；我曾经踮起脚远望，（却）不如登到高处看得广阔。登到高处招手，胳膊没有比原来加长，可是别人在远处也看见；顺着风呼叫，声音没有变的洪亮，可是听的人听得很清楚。借助车马的人，并不是脚走得快，却可以达到千里之外，借助舟船的人，并不善于游泳，却可以横渡长江黄河。君子的资质秉性跟一般人没什么不同，（只是君子）善于借助外物罢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B9A3D7-8266-4C6F-A072-64834535272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4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 of 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62150" y="1600200"/>
            <a:ext cx="513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1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  <a:defRPr/>
            </a:pPr>
            <a:endParaRPr lang="en-US" altLang="zh-CN"/>
          </a:p>
          <a:p>
            <a:pPr eaLnBrk="1" hangingPunct="1">
              <a:buFontTx/>
              <a:buAutoNum type="circleNumDbPlain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3781-D287-4953-8B39-293BE9BE1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98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83A-71EE-4DAE-B280-3983F9B4F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68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A3B2-BCA9-4D08-8235-F7236BC8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A4CA-C93D-432E-A9CF-CE114FFD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9F2-EB46-4BD3-BAE1-FB756BC4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29AF-08A3-479D-A133-BA1F9D955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B4C8-B055-4AF1-BE09-D6409ED0A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BA43F-4D2A-4E95-8895-985BE03B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23" r:id="rId5"/>
    <p:sldLayoutId id="2147484024" r:id="rId6"/>
    <p:sldLayoutId id="2147484025" r:id="rId7"/>
    <p:sldLayoutId id="2147484018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作业三 南开教师搜索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13176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网页抓取：南开各单位教师网页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请礼貌爬取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...)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文本索引：网页及其锚文本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，按域索引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链接分析：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PageRank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查询服务：参考百度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支持，但不局限于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site</a:t>
            </a:r>
            <a:r>
              <a:rPr lang="zh-CN" altLang="en-US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b="1" dirty="0" err="1">
                <a:ea typeface="楷体" panose="02010609060101010101" pitchFamily="49" charset="-122"/>
                <a:cs typeface="Times New Roman" panose="02020603050405020304" pitchFamily="18" charset="0"/>
              </a:rPr>
              <a:t>filetype</a:t>
            </a:r>
            <a:r>
              <a:rPr lang="zh-CN" altLang="en-US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endParaRPr lang="en-US" altLang="zh-CN" sz="1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短语、通配等</a:t>
            </a:r>
            <a:endParaRPr lang="en-US" altLang="zh-CN" sz="1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zh-CN" altLang="en-US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查询日志、网页快照等</a:t>
            </a:r>
            <a:endParaRPr lang="en-US" altLang="zh-CN" sz="18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25000"/>
              </a:lnSpc>
            </a:pPr>
            <a:r>
              <a:rPr lang="en-US" altLang="zh-CN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搜索引擎优化</a:t>
            </a:r>
            <a:r>
              <a:rPr lang="en-US" altLang="zh-CN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1800" b="1" dirty="0">
                <a:ea typeface="楷体" panose="02010609060101010101" pitchFamily="49" charset="-122"/>
                <a:cs typeface="Times New Roman" panose="02020603050405020304" pitchFamily="18" charset="0"/>
              </a:rPr>
              <a:t>巴拉巴拉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截止时间：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24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作业文档：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latex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t>1</a:t>
            </a:fld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6063592" y="2117098"/>
            <a:ext cx="3080408" cy="2752062"/>
            <a:chOff x="4932040" y="2751632"/>
            <a:chExt cx="3981486" cy="3557093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751632"/>
              <a:ext cx="3981486" cy="3557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本框 6"/>
            <p:cNvSpPr txBox="1"/>
            <p:nvPr/>
          </p:nvSpPr>
          <p:spPr>
            <a:xfrm>
              <a:off x="6781478" y="5494462"/>
              <a:ext cx="702793" cy="2585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700" b="1" dirty="0"/>
                <a:t>查询服务</a:t>
              </a:r>
            </a:p>
          </p:txBody>
        </p:sp>
      </p:grp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790" y="4184931"/>
            <a:ext cx="3712210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B563CF"/>
                    </a:gs>
                    <a:gs pos="100000">
                      <a:srgbClr val="B563CF">
                        <a:gamma/>
                        <a:tint val="0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0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3A23781-D287-4953-8B39-293BE9BE148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752"/>
            <a:ext cx="9108504" cy="426506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267744" y="692696"/>
            <a:ext cx="5519460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b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zh-CN" altLang="en-US" sz="4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君子生非异也，善假于物也。</a:t>
            </a:r>
          </a:p>
        </p:txBody>
      </p:sp>
      <p:sp>
        <p:nvSpPr>
          <p:cNvPr id="8" name="矩形 7"/>
          <p:cNvSpPr/>
          <p:nvPr/>
        </p:nvSpPr>
        <p:spPr>
          <a:xfrm>
            <a:off x="6660232" y="5735041"/>
            <a:ext cx="269817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荀子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劝学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2210569" y="2420888"/>
            <a:ext cx="6465887" cy="2657436"/>
          </a:xfrm>
          <a:prstGeom prst="rect">
            <a:avLst/>
          </a:prstGeom>
          <a:noFill/>
          <a:ln w="9525">
            <a:noFill/>
          </a:ln>
        </p:spPr>
        <p:txBody>
          <a:bodyPr lIns="0" tIns="71415" rIns="0" bIns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latinLnBrk="1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吾尝终日而思矣，不如须臾之所学也；</a:t>
            </a:r>
            <a:r>
              <a:rPr lang="zh-CN" altLang="zh-CN" sz="2800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吾尝跂而望矣，不如登高之博见也。登高而招，臂非加长也，而见者远；顺风而呼，声非加疾也，而闻者彰。假舆马者，非利足也，而致千里；假舟楫者，非能水也，而绝江河。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君子生非异也，善假于物也。</a:t>
            </a:r>
            <a:endParaRPr lang="zh-CN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942387"/>
      </p:ext>
    </p:extLst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3628</TotalTime>
  <Words>322</Words>
  <Application>Microsoft Office PowerPoint</Application>
  <PresentationFormat>全屏显示(4:3)</PresentationFormat>
  <Paragraphs>20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 Unicode MS</vt:lpstr>
      <vt:lpstr>ＭＳ Ｐゴシック</vt:lpstr>
      <vt:lpstr>黑体</vt:lpstr>
      <vt:lpstr>楷体</vt:lpstr>
      <vt:lpstr>宋体</vt:lpstr>
      <vt:lpstr>Arial</vt:lpstr>
      <vt:lpstr>Calibri</vt:lpstr>
      <vt:lpstr>Times New Roman</vt:lpstr>
      <vt:lpstr>Wingdings</vt:lpstr>
      <vt:lpstr>manning</vt:lpstr>
      <vt:lpstr>作业三 南开教师搜索</vt:lpstr>
      <vt:lpstr>PowerPoint 演示文稿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Wang Bin</dc:creator>
  <cp:lastModifiedBy>sun</cp:lastModifiedBy>
  <cp:revision>655</cp:revision>
  <dcterms:created xsi:type="dcterms:W3CDTF">2006-07-30T07:52:44Z</dcterms:created>
  <dcterms:modified xsi:type="dcterms:W3CDTF">2019-10-31T00:58:52Z</dcterms:modified>
</cp:coreProperties>
</file>